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9C0"/>
    <a:srgbClr val="702070"/>
    <a:srgbClr val="04C01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8471A-42F7-4F4C-94B8-884A4D162505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C0FE-CA97-4237-8283-CD6B9ABFC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8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C0FE-CA97-4237-8283-CD6B9ABFC2A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5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C0FE-CA97-4237-8283-CD6B9ABFC2A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6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C0FE-CA97-4237-8283-CD6B9ABFC2A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29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5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87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2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45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39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9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1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6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08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6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20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90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24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6">
                <a:lumMod val="75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3A13EB-E3DE-41E8-BE12-F0E7028BBB0D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281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xngxr1/Article-App" TargetMode="External"/><Relationship Id="rId2" Type="http://schemas.openxmlformats.org/officeDocument/2006/relationships/hyperlink" Target="https://app-top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87774"/>
            <a:ext cx="12191999" cy="1968556"/>
          </a:xfrm>
        </p:spPr>
        <p:txBody>
          <a:bodyPr>
            <a:noAutofit/>
          </a:bodyPr>
          <a:lstStyle/>
          <a:p>
            <a:pPr algn="ctr"/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b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“Article app”</a:t>
            </a:r>
            <a:endParaRPr lang="ru-RU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7806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Выполнил Дерганов Георгий</a:t>
            </a:r>
          </a:p>
        </p:txBody>
      </p:sp>
      <p:sp>
        <p:nvSpPr>
          <p:cNvPr id="4" name="Прямоугольник 3">
            <a:hlinkClick r:id="rId2"/>
            <a:extLst>
              <a:ext uri="{FF2B5EF4-FFF2-40B4-BE49-F238E27FC236}">
                <a16:creationId xmlns:a16="http://schemas.microsoft.com/office/drawing/2014/main" id="{31A66A9B-48E5-4014-AE0B-6D3A64F5DB1C}"/>
              </a:ext>
            </a:extLst>
          </p:cNvPr>
          <p:cNvSpPr/>
          <p:nvPr/>
        </p:nvSpPr>
        <p:spPr>
          <a:xfrm>
            <a:off x="4916102" y="4131661"/>
            <a:ext cx="2359795" cy="664248"/>
          </a:xfrm>
          <a:prstGeom prst="rect">
            <a:avLst/>
          </a:prstGeom>
          <a:solidFill>
            <a:schemeClr val="bg1">
              <a:alpha val="1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 Site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hlinkClick r:id="rId3"/>
            <a:extLst>
              <a:ext uri="{FF2B5EF4-FFF2-40B4-BE49-F238E27FC236}">
                <a16:creationId xmlns:a16="http://schemas.microsoft.com/office/drawing/2014/main" id="{ED1963EF-9AD2-43DD-A245-C244E0C6F155}"/>
              </a:ext>
            </a:extLst>
          </p:cNvPr>
          <p:cNvSpPr/>
          <p:nvPr/>
        </p:nvSpPr>
        <p:spPr>
          <a:xfrm>
            <a:off x="4916101" y="5104861"/>
            <a:ext cx="2359795" cy="664248"/>
          </a:xfrm>
          <a:prstGeom prst="rect">
            <a:avLst/>
          </a:prstGeom>
          <a:solidFill>
            <a:schemeClr val="bg1">
              <a:alpha val="1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 repo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1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94000">
              <a:srgbClr val="C00000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538" y="461638"/>
            <a:ext cx="11650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Идея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538" y="2521059"/>
            <a:ext cx="9534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Article App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сайт (сервис), похожий по своему принципу на самую урезанную версию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Habr’a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или типичный сайт-блог. Схожим же функционалом я решил наделить свой проект, когда его выполнял</a:t>
            </a:r>
          </a:p>
        </p:txBody>
      </p:sp>
    </p:spTree>
    <p:extLst>
      <p:ext uri="{BB962C8B-B14F-4D97-AF65-F5344CB8AC3E}">
        <p14:creationId xmlns:p14="http://schemas.microsoft.com/office/powerpoint/2010/main" val="368023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chemeClr val="bg2"/>
            </a:gs>
            <a:gs pos="0">
              <a:srgbClr val="00B0F0">
                <a:lumMod val="98000"/>
                <a:lumOff val="2000"/>
              </a:srgb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048" y="469612"/>
            <a:ext cx="11614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Суть проекта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7048" y="1874728"/>
            <a:ext cx="94724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Суть данного проекта заключается в публикации полноценных статей, с редактированием содержимого, на сайт и возможностью их оценивания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Помимо того, конечно присутствует сущность пользователя, распределенного доступа к каким либо другим сущностям сайта и взаимодействиям с ним</a:t>
            </a:r>
          </a:p>
        </p:txBody>
      </p:sp>
    </p:spTree>
    <p:extLst>
      <p:ext uri="{BB962C8B-B14F-4D97-AF65-F5344CB8AC3E}">
        <p14:creationId xmlns:p14="http://schemas.microsoft.com/office/powerpoint/2010/main" val="163894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0070C0"/>
            </a:gs>
            <a:gs pos="100000">
              <a:srgbClr val="00B05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293" y="250685"/>
            <a:ext cx="1163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Содержание сайта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293" y="1287244"/>
            <a:ext cx="1100831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Сайт имеет функционально-ограниченное количество страниц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Поэтому он состоит из всего из двух главных составляющих: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Профиль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сущность, которую может создать пользователь сайта и 	иметь следующие возможности взаимодействия с ней:</a:t>
            </a:r>
          </a:p>
          <a:p>
            <a:pPr lvl="1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1) Работа с профилем: просмотр, редактирование, удаление</a:t>
            </a:r>
          </a:p>
          <a:p>
            <a:pPr lvl="1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2) Просмотр списка профилей</a:t>
            </a:r>
          </a:p>
          <a:p>
            <a:pPr lvl="1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3) Создание статьи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Статья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сущность, которую может создать существующий профиль 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иметь следующие возможности взаимодействия с ней: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1)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 со статьей: просмотр, оценивание, редактирование, удаление</a:t>
            </a:r>
          </a:p>
          <a:p>
            <a:pPr lvl="1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2) Просмотр списка статей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3)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 со списком статей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динамичный поиск, фильтрация и сортировка по 		разным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0006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chemeClr val="accent1">
                <a:lumMod val="50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" y="0"/>
            <a:ext cx="11930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Содержание файлов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256" y="1651757"/>
            <a:ext cx="11930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Содержит все обработчики страниц, базы данных и основные настройки сайта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data/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Каталог, который содержит все основные файлы для работы с базой данных, а именно: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	– модель пользователя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Article.py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	– модель статьи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Category.py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	– модель категорий статьи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Vote.py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	– модель оценки статьи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__all_models.py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импорт всех моделей для удобства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db_session.py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– инициализации базы данных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Каталог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базой данных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data.db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forms/: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Каталог, который содержит все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flask-wtf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формы для работы с профилем и статьей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static/: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Каталог, который хранит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файлы, а также картинки сайта,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аватарки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профилей, обложки статей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templates/: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Каталог, который содержит все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шаблоны страниц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257" y="779712"/>
            <a:ext cx="11930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При создании продукта использовался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фреймворк для создания веб-приложений на языке программирования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Flask (веб-фреймворк) — Википедия">
            <a:extLst>
              <a:ext uri="{FF2B5EF4-FFF2-40B4-BE49-F238E27FC236}">
                <a16:creationId xmlns:a16="http://schemas.microsoft.com/office/drawing/2014/main" id="{1C41B3E8-EF7C-429D-BC09-D2DE253C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35" y="88077"/>
            <a:ext cx="2652843" cy="10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1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D719C0">
                <a:lumMod val="94000"/>
              </a:srgbClr>
            </a:gs>
            <a:gs pos="100000">
              <a:srgbClr val="00B0F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47" y="296474"/>
            <a:ext cx="11685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147" y="2274838"/>
            <a:ext cx="326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Особенностью данного интерфейса является его адаптивность к любому размеру экрана пользователя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021988-8E45-415C-8187-4C8B5A76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42" y="1141068"/>
            <a:ext cx="5166677" cy="26021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189B5A-1EB0-460D-BFF7-9682A5F86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611" y="1141068"/>
            <a:ext cx="3169576" cy="52930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9013BC-D2F5-4F28-9707-4A28B7D0D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248" y="3818397"/>
            <a:ext cx="5152871" cy="26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9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rgbClr val="7030A0"/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803" y="354673"/>
            <a:ext cx="11597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сайта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803" y="1798478"/>
            <a:ext cx="10599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Наличие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WYSIWYG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редактора, с помощью которого можно создавать полноценные, красивые статьи, с добавлением медиа объектов или других структур, требующих верстки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Минималистичный, удобный и адаптивный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8110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chemeClr val="accent1">
                <a:lumMod val="50000"/>
              </a:schemeClr>
            </a:gs>
            <a:gs pos="8000">
              <a:srgbClr val="00B05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32" y="273133"/>
            <a:ext cx="11871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633" y="1302412"/>
            <a:ext cx="11871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Разработанный мною проект был реализован.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Он является практически полноценным сайтом, в котором отображены все основные аспекты моей идеи и первоначальной задумки.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633" y="3905359"/>
            <a:ext cx="11871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доработки/усовершенствования: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632" y="4724591"/>
            <a:ext cx="1137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возможности комментирования статей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иерархии в систему комментирования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17863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5507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4235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532</TotalTime>
  <Words>458</Words>
  <Application>Microsoft Office PowerPoint</Application>
  <PresentationFormat>Широкоэкранный</PresentationFormat>
  <Paragraphs>60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Небесная</vt:lpstr>
      <vt:lpstr>Проект “Article app”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Stickman jump</dc:title>
  <dc:creator>George</dc:creator>
  <cp:lastModifiedBy>George</cp:lastModifiedBy>
  <cp:revision>91</cp:revision>
  <dcterms:created xsi:type="dcterms:W3CDTF">2020-01-20T13:44:59Z</dcterms:created>
  <dcterms:modified xsi:type="dcterms:W3CDTF">2020-04-22T18:53:02Z</dcterms:modified>
</cp:coreProperties>
</file>