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685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1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4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6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20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87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8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4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24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0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7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0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3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1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3A13EB-E3DE-41E8-BE12-F0E7028BBB0D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823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85796" y="1938425"/>
            <a:ext cx="8087096" cy="1968556"/>
          </a:xfrm>
        </p:spPr>
        <p:txBody>
          <a:bodyPr>
            <a:noAutofit/>
          </a:bodyPr>
          <a:lstStyle/>
          <a:p>
            <a:pPr algn="ctr"/>
            <a:r>
              <a:rPr lang="ru-RU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br>
              <a:rPr lang="ru-RU" sz="6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“Stickman jump”</a:t>
            </a:r>
            <a:endParaRPr lang="ru-RU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646" y="5854535"/>
            <a:ext cx="5613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 Дерганов Георгий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5507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5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637" y="439386"/>
            <a:ext cx="3764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Идея проекта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637" y="2529445"/>
            <a:ext cx="10889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Stickman Jump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платформер, похожий по своему принципу на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Doodle jump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(серию видеоигр от Lima Sky выпускаемая с 2009 года). Именно этой игрой я вдохновился когда выполнял свой проект.</a:t>
            </a:r>
          </a:p>
        </p:txBody>
      </p:sp>
    </p:spTree>
    <p:extLst>
      <p:ext uri="{BB962C8B-B14F-4D97-AF65-F5344CB8AC3E}">
        <p14:creationId xmlns:p14="http://schemas.microsoft.com/office/powerpoint/2010/main" val="368023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512" y="391886"/>
            <a:ext cx="4358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Суть проекта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7512" y="1855060"/>
            <a:ext cx="113884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 основе игры лежит простая, но в то же время адаптивная механика, которая способствует плавному перемещению игрока по игровому миру. Это улучшает ритм и динамику игры, так как я считаю, что одной из главных особенностей в таких играх является хорошо настроенная управляемость и реалистичная физика.</a:t>
            </a:r>
          </a:p>
          <a:p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Игра заточена под преодоление как можно дальнего расстояния вверх, посредством прыжков и правильного перемещения по игровому пространству.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512" y="451262"/>
            <a:ext cx="3522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Игровой мир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512" y="1579419"/>
            <a:ext cx="113646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Игровой мир здесь – бесконечный.</a:t>
            </a:r>
          </a:p>
          <a:p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Он состоит из нескольких составляющих: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объектов, от которых можно отталкиваться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(3 вида: двигающиеся, усиливающие прыжок, левитационные)</a:t>
            </a: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Бонусов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объектов, которые можно подобрать в качестве поощрения в 	процессе прохождения игры, помогающие каким либо способом</a:t>
            </a:r>
          </a:p>
          <a:p>
            <a:pPr lvl="1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(2 вида: ускорение, слабая сила тяжести, естественно на время)</a:t>
            </a:r>
          </a:p>
          <a:p>
            <a:pPr lvl="1"/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Врагов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объектов, которые  мешают прохождению игры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 вид: клякса, при прикосновении с которой игрок погибает)</a:t>
            </a:r>
          </a:p>
        </p:txBody>
      </p:sp>
    </p:spTree>
    <p:extLst>
      <p:ext uri="{BB962C8B-B14F-4D97-AF65-F5344CB8AC3E}">
        <p14:creationId xmlns:p14="http://schemas.microsoft.com/office/powerpoint/2010/main" val="20006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61" y="320633"/>
            <a:ext cx="4634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Игровой процесс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761" y="1268203"/>
            <a:ext cx="68401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запуске игры, создается начальный набор платформ для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распрыжки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и правильного создания последующих платформ.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создается сам игрок, который имеет возможность перемещаться в любую сторону. Боковые стороны для него зациклены, то есть заходя в левую он оказывается в правой и наоборот. А за прохождение того или иного расстояния начисляются очки, максимальные из которых сохраняются в файл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highscore.txt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Игровой процесс сопровождается музыкой и звуковыми эффектами.</a:t>
            </a:r>
          </a:p>
        </p:txBody>
      </p:sp>
      <p:pic>
        <p:nvPicPr>
          <p:cNvPr id="3076" name="Picture 4" descr="https://sun9-20.userapi.com/c854520/v854520646/1da0d1/T_qePH3om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98" y="320633"/>
            <a:ext cx="4405937" cy="631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761" y="391885"/>
            <a:ext cx="3158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sun9-22.userapi.com/c854520/v854520646/1da09e/ZnSZlLqo_z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1" y="2544693"/>
            <a:ext cx="2932644" cy="420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3761" y="1375956"/>
            <a:ext cx="11103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Особенностью данного интерфейса является его адаптивность к любому размеру данной программы.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s://sun9-58.userapi.com/c854520/v854520646/1da0ae/ZZLRPg7aUq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53" y="2544689"/>
            <a:ext cx="2932644" cy="420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9-40.userapi.com/c854520/v854520646/1da0c0/Wz0_eMYFO3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546" y="2544688"/>
            <a:ext cx="2932644" cy="420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" y="170811"/>
            <a:ext cx="8283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 файлов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258" y="1841242"/>
            <a:ext cx="114919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stickman-jump.py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Game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основной класс, управляющий всеми процессами запущенной программы, 	включает в себя все интерфейсы окон, игровой процесс, отрисовку игрового мира и 	проигрывание звукового содержимого.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settings.py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Содержит все основные игровые настройки, которые могут быть изменены.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sprites.py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(все классы унаследованы от спрайтов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pg.sprite.Sprite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игрока, осуществляющий его поведение в пространстве, анимацию.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платформы, осуществляет работу платформы в зависимости от ее 	принадлежности.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заднего фона, прокручивающий установленную картинку вниз, 	создавая эффект глобального движения героя.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Enemy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класс врага, осуществляет его поведение в пространстве, анимацию.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Powerup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бонуса.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components.py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(все классы для реализации дополнительных функций программы)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Button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кнопки.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257" y="940252"/>
            <a:ext cx="98708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создании продукта использовался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(библиотека для создания игр, языка программирования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000" y="149054"/>
            <a:ext cx="3208223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33" y="273133"/>
            <a:ext cx="504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Особенности игры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633" y="1603169"/>
            <a:ext cx="113765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гравитации и бега (с ускорением)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Собственная рисовка персонажей и анимации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Минималистичный, удобный интерфейс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Отличный саундтрек 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(подобранный для определенных игровых процессов)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0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33" y="273133"/>
            <a:ext cx="1890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633" y="1302412"/>
            <a:ext cx="113765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Разработанный мною проект был реализован.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Он является практически полноценной игрой, в которой отображены все основные аспекты моей идеи и первоначальной задумки.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633" y="3905359"/>
            <a:ext cx="1020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Возможности доработки/усовершенствования: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633" y="4807527"/>
            <a:ext cx="11376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новых персонажей (со своими свойствами)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системы уровней и их прохождения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211</TotalTime>
  <Words>319</Words>
  <Application>Microsoft Office PowerPoint</Application>
  <PresentationFormat>Широкоэкранный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Небеса</vt:lpstr>
      <vt:lpstr>Проект “Stickman jump”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Stickman jump</dc:title>
  <dc:creator>George</dc:creator>
  <cp:lastModifiedBy>George</cp:lastModifiedBy>
  <cp:revision>50</cp:revision>
  <dcterms:created xsi:type="dcterms:W3CDTF">2020-01-20T13:44:59Z</dcterms:created>
  <dcterms:modified xsi:type="dcterms:W3CDTF">2020-01-20T17:17:32Z</dcterms:modified>
</cp:coreProperties>
</file>