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3cae79c7d94ea1bde6f1e15aa3c16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b5a49fefe361e6fb2f66f4e73c94f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