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研究主题标题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副标题：作者姓名</a:t>
            </a:r>
          </a:p>
          <a:p>
            <a:r>
              <a:t>日期：2025-01-01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主要研究问题</a:t>
            </a:r>
          </a:p>
          <a:p>
            <a:pPr lvl="1"/>
            <a:r>
              <a:t>研究目标1</a:t>
            </a:r>
          </a:p>
          <a:p>
            <a:pPr lvl="1"/>
            <a:r>
              <a:t>研究目标2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自定义布局页面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C8C8C8"/>
                </a:solidFill>
              </a:defRPr>
            </a:pPr>
            <a:r>
              <a:t>这是一个完全自定义的幻灯片</a:t>
            </a:r>
          </a:p>
        </p:txBody>
      </p:sp>
      <p:sp>
        <p:nvSpPr>
          <p:cNvPr id="4" name="Oval 3"/>
          <p:cNvSpPr/>
          <p:nvPr/>
        </p:nvSpPr>
        <p:spPr>
          <a:xfrm>
            <a:off x="7315200" y="182880"/>
            <a:ext cx="1371600" cy="1371600"/>
          </a:xfrm>
          <a:prstGeom prst="ellipse">
            <a:avLst/>
          </a:prstGeom>
          <a:solidFill>
            <a:srgbClr val="00AD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