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09F6E3-3C49-F640-9968-903843ED096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54"/>
    <p:restoredTop sz="73373"/>
  </p:normalViewPr>
  <p:slideViewPr>
    <p:cSldViewPr snapToGrid="0" snapToObjects="1">
      <p:cViewPr>
        <p:scale>
          <a:sx n="57" d="100"/>
          <a:sy n="57" d="100"/>
        </p:scale>
        <p:origin x="9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7C98-52D9-9D49-A4E0-A36F13E19F71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C819-D28F-B94F-A780-55E4287C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7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1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3CA2-0BB0-B649-A9F8-D66E4291C7D9}" type="datetime1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ADF2-A395-8242-9697-D2989F7B65A9}" type="datetime1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2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DC2-C45F-D045-8886-0B262120C175}" type="datetime1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BD50-0439-7F48-8AEA-76B395A0E4C9}" type="datetime1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6F3-CEC4-EF4D-89AA-B32CB6F95133}" type="datetime1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4230-1B89-8F4A-8BAA-6B15473F7992}" type="datetime1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362-FEB8-A347-ACF9-C5B9E463437E}" type="datetime1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E1E1-2838-E648-B599-CED978C58D57}" type="datetime1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782A-D590-0942-B988-AA86E3207685}" type="datetime1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F516-BBBE-1345-9C48-A2A1202B5221}" type="datetime1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7E6E-F1FB-1040-9727-8E1114EC23FC}" type="datetime1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C152-CA6F-FE47-BC89-E0C4C804A194}" type="datetime1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870077"/>
            <a:ext cx="12456160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/>
            <a:endParaRPr lang="en-US" sz="1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0882" y="4070132"/>
            <a:ext cx="93448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Lecture </a:t>
            </a:r>
            <a:r>
              <a:rPr lang="en-US" sz="3600" b="1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6</a:t>
            </a:r>
            <a:r>
              <a:rPr lang="en-US" sz="3600" b="1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: Intro to Supervised Learning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Spring 2017</a:t>
            </a:r>
          </a:p>
          <a:p>
            <a:endParaRPr lang="en-US" sz="20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Jeff Chen + Dan Hammer</a:t>
            </a:r>
            <a:endParaRPr lang="en-US" sz="20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4155857"/>
            <a:ext cx="1644432" cy="16444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4482"/>
            <a:ext cx="302895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Roadmap</a:t>
            </a:r>
            <a:endParaRPr lang="en-US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82" y="1886823"/>
            <a:ext cx="9226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Motivation</a:t>
            </a:r>
            <a:endParaRPr lang="en-US" sz="36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Supervised Learning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OLS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&lt;break&gt;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KNN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Homework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53" y="6354246"/>
            <a:ext cx="540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  <a:r>
              <a:rPr lang="en-US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Spring 2017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9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24486</TotalTime>
  <Words>46</Words>
  <Application>Microsoft Macintosh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 Book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contact@jeffchen.org</dc:creator>
  <cp:lastModifiedBy>contact@jeffchen.org</cp:lastModifiedBy>
  <cp:revision>340</cp:revision>
  <cp:lastPrinted>2017-02-27T20:50:09Z</cp:lastPrinted>
  <dcterms:created xsi:type="dcterms:W3CDTF">2017-01-08T03:44:27Z</dcterms:created>
  <dcterms:modified xsi:type="dcterms:W3CDTF">2017-03-06T14:41:49Z</dcterms:modified>
</cp:coreProperties>
</file>