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BCA1-BFD7-4976-B2FB-13415732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A9830-7BB0-4000-A972-D8C15F5D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D90C-ACCF-4F88-8569-FC05E36F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F850-F1AD-4BEC-BEC7-46546957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ADFA-5FEE-405C-911B-D124AD28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1AC7-1DBB-4D16-B929-AAE3E764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86C1-0B36-4C76-85A3-D21F4908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0DFE-409E-49B6-A87D-7AA25998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268A-2D09-49CB-AE52-FB2D2D6D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AB29-79C9-483D-AB47-2A268925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8205E-E95E-4C4C-8CFB-EDE5A0317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6ED85-0B8B-4C44-950C-0D9F70A9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9C37-CB26-4E96-A822-CCD6CA2A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0342-F66D-4EC6-AE5F-1DFD7FFB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09EA-BAD5-49A3-8098-CF8DFB92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C1F5-81C6-45D8-BC96-3A8A5A3D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32E8-148E-4D94-824C-A392A3CE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7CCD-8908-4321-A236-99616547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9BF4-DB31-41D4-A278-C18BC72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4163-59C8-4E63-AD81-28F8FE80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586-94EC-4D12-944D-3816C4A8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0985-B254-4786-B09D-DC2E21C7F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F903-A4B7-47FE-BBCC-FFF91231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52BF6-57D5-4379-8262-67DAB10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C9CB-6D9E-43DE-98B1-AEC004E7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9CD2-168E-49F5-95C2-E03B6F98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4566-6B6B-4AC3-B575-6652951CA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C83FF-2D18-412B-8B11-FDA078A2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40BF9-EA93-4954-A7F9-6FF20691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6627E-FB89-4461-952F-570A268F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6AEBB-85F6-426C-8835-0B2DFCB3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BE00-C1A8-4A4C-9375-378AF009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0E4E-7C93-4A1B-87D9-196894E3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51F5F-2B26-4525-89C0-23AE7BE17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EDFD-3D8A-4CED-AF86-93C044FF6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4B9B1-BC12-45C5-8B10-4CE0F4899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61313-6BD5-45FE-96BC-5F2CE57B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8A31A-9695-491F-B918-830449C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69CAC-CD80-45A9-9593-54B52124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290D-65D5-4199-8F5C-FC88CBC4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E9856-C909-420F-91C3-C734D1A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A72BD-C598-4270-9941-9E00176A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1BD2A-BD5E-4F2D-BBDB-52D63113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7EE23-EF87-4D94-8DFE-41F3A94A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BC8EC-AF62-461A-A30C-997E43B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4B1D-0AAA-487D-8D5E-7D0AF812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606E-335E-4199-8D92-FA651E78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9A21-A256-4FC6-ACD1-9C6EA420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607A-0AD1-42CA-8ACA-25AA1343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DB2DF-9876-47CB-9206-A342488B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BE12-6B50-4B6A-A904-B5E1B544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17580-FC99-4EA4-8ADE-037C4693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0A80-7E9B-4C9D-948E-D5C7736D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BD1EF-5A8D-430E-B08C-13E6C8A85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18515-A26D-4C6F-AC6E-076A0BAA2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6708F-4AA2-4668-9F4D-6F34DD38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4602-5F1F-42F5-8F04-84F0F66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0A42-5700-4B12-9BAB-355D35DB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D3534-263E-499C-8749-63BD7D4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07DC-6B91-44DF-B368-5E8FD00A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5A3C-7884-48E5-8945-9EBF5947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EB101-6CAE-4906-B5EB-1F879E4993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7F6D-6FA6-4D2D-86FC-87DDFD407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45ED-AA7A-4D3C-8700-47713802E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3BCF-2621-4069-988F-DE0E8E6F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0DD6-78D4-4B20-9CD5-DA94FF3A1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68711-E108-4272-B9CE-817087F3C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A718B62-FE43-4436-8B77-C3009315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87334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1C38B-EB56-4A21-9E29-1AE25239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With moment M=[0;0;2]</a:t>
            </a:r>
            <a:br>
              <a:rPr lang="en-US" dirty="0"/>
            </a:b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0130F4-3923-420B-8551-895793B8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0F91-E496-455A-9BF8-C00DC51A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energy of the system with moment M=[0;0;0]</a:t>
            </a: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AEA6BA2B-ABB8-41D7-B11B-BB7F8B2A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1675227"/>
            <a:ext cx="8021782" cy="48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1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40554-6FD2-4932-861D-507120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Norm of the quaternions given by ODE45 was 1.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9351B9-9FE9-41A3-BDE4-657DF465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96" y="184475"/>
            <a:ext cx="8325377" cy="62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D6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8C1F-F750-4129-AF6B-36CFB903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With the crosswind of </a:t>
            </a:r>
            <a:r>
              <a:rPr lang="en-US" sz="2400" dirty="0">
                <a:solidFill>
                  <a:schemeClr val="bg1"/>
                </a:solidFill>
              </a:rPr>
              <a:t>flowrate=[0;-100;0];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A617A5-674D-43E5-B87E-52FAE1038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3" y="7830"/>
            <a:ext cx="8799567" cy="67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0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9B6BDFF-5734-45E4-BB09-8AD0F8CC5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25120"/>
            <a:ext cx="9530080" cy="63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8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With moment M=[0;0;2] </vt:lpstr>
      <vt:lpstr>The energy of the system with moment M=[0;0;0]</vt:lpstr>
      <vt:lpstr>The Norm of the quaternions given by ODE45 was 1.</vt:lpstr>
      <vt:lpstr>With the crosswind of flowrate=[0;-100;0];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Thapa, Ayush</dc:creator>
  <cp:lastModifiedBy>Thapa, Ayush</cp:lastModifiedBy>
  <cp:revision>1</cp:revision>
  <dcterms:created xsi:type="dcterms:W3CDTF">2019-09-04T14:24:39Z</dcterms:created>
  <dcterms:modified xsi:type="dcterms:W3CDTF">2019-09-04T14:26:45Z</dcterms:modified>
</cp:coreProperties>
</file>