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0" d="100"/>
          <a:sy n="70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达令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项目简介</a:t>
            </a:r>
            <a:endParaRPr lang="zh-CN" altLang="en-US" sz="2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H51702-</a:t>
            </a:r>
            <a:r>
              <a:rPr lang="zh-CN" altLang="en-US" sz="1800" b="1" dirty="0" smtClean="0"/>
              <a:t>尹晓婷</a:t>
            </a:r>
            <a:endParaRPr lang="zh-CN" altLang="en-US" sz="1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29760"/>
            <a:ext cx="4267200" cy="5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5</a:t>
            </a:r>
            <a:r>
              <a:rPr lang="en-US" altLang="zh-CN" sz="1800" dirty="0"/>
              <a:t>.</a:t>
            </a:r>
            <a:r>
              <a:rPr lang="zh-CN" altLang="en-US" sz="1800" dirty="0" smtClean="0"/>
              <a:t>购物车页 </a:t>
            </a:r>
            <a:r>
              <a:rPr lang="zh-CN" altLang="en-US" sz="1800" dirty="0"/>
              <a:t>：购物车页面实现产品增减、删除、计算价格、提交订单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/>
              <a:t>Cookie  </a:t>
            </a:r>
            <a:r>
              <a:rPr lang="en-US" altLang="zh-CN" sz="1800" dirty="0" smtClean="0"/>
              <a:t>jQuery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1" y="2057400"/>
            <a:ext cx="8458200" cy="43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6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6.</a:t>
            </a:r>
            <a:r>
              <a:rPr lang="zh-CN" altLang="en-US" sz="1800" dirty="0" smtClean="0"/>
              <a:t>登录、注册 ：</a:t>
            </a: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/>
              <a:t>利用   </a:t>
            </a:r>
            <a:r>
              <a:rPr lang="en-US" altLang="zh-CN" sz="1800" dirty="0" smtClean="0"/>
              <a:t>PHP  </a:t>
            </a:r>
            <a:r>
              <a:rPr lang="zh-CN" altLang="en-US" sz="1800" dirty="0" smtClean="0"/>
              <a:t>数据</a:t>
            </a:r>
            <a:r>
              <a:rPr lang="zh-CN" altLang="en-US" sz="1800" dirty="0" smtClean="0"/>
              <a:t>库    增删改查</a:t>
            </a: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33570"/>
            <a:ext cx="3600000" cy="41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142"/>
            <a:ext cx="3704762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8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3716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项目存在问题：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首页的前半部分并没有利用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结合的插入内容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/>
              <a:t> 例</a:t>
            </a:r>
            <a:r>
              <a:rPr lang="zh-CN" altLang="en-US" dirty="0" smtClean="0"/>
              <a:t>如二级菜单和一些商品展示，刚开始对这个方法并不熟悉，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写完整个项目之后已经可以熟练应用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侧边导航栏的功能还没有完善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之后会不断改善这个项目，不断完善功能，将利用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写的内容全部修改了。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97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页面之间的连接过程：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首页</a:t>
            </a:r>
            <a:r>
              <a:rPr lang="en-US" altLang="zh-CN" sz="1800" dirty="0" smtClean="0"/>
              <a:t>                  </a:t>
            </a:r>
            <a:r>
              <a:rPr lang="zh-CN" altLang="en-US" sz="1800" dirty="0" smtClean="0"/>
              <a:t>点击</a:t>
            </a:r>
            <a:r>
              <a:rPr lang="zh-CN" altLang="en-US" sz="1800" dirty="0"/>
              <a:t>“</a:t>
            </a:r>
            <a:r>
              <a:rPr lang="zh-CN" altLang="en-US" sz="1800" dirty="0">
                <a:solidFill>
                  <a:srgbClr val="FF0000"/>
                </a:solidFill>
              </a:rPr>
              <a:t>尖</a:t>
            </a:r>
            <a:r>
              <a:rPr lang="zh-CN" altLang="en-US" sz="1800" dirty="0" smtClean="0">
                <a:solidFill>
                  <a:srgbClr val="FF0000"/>
                </a:solidFill>
              </a:rPr>
              <a:t>货</a:t>
            </a:r>
            <a:r>
              <a:rPr lang="zh-CN" altLang="en-US" sz="1800" dirty="0">
                <a:solidFill>
                  <a:srgbClr val="FF0000"/>
                </a:solidFill>
              </a:rPr>
              <a:t>女</a:t>
            </a:r>
            <a:r>
              <a:rPr lang="zh-CN" altLang="en-US" sz="1800" dirty="0" smtClean="0">
                <a:solidFill>
                  <a:srgbClr val="FF0000"/>
                </a:solidFill>
              </a:rPr>
              <a:t>装”</a:t>
            </a:r>
            <a:r>
              <a:rPr lang="zh-CN" altLang="en-US" sz="1800" dirty="0" smtClean="0"/>
              <a:t>可以进入</a:t>
            </a:r>
            <a:r>
              <a:rPr lang="zh-CN" altLang="en-US" sz="1800" dirty="0" smtClean="0">
                <a:solidFill>
                  <a:srgbClr val="FF0000"/>
                </a:solidFill>
              </a:rPr>
              <a:t>列表页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         </a:t>
            </a:r>
            <a:r>
              <a:rPr lang="zh-CN" altLang="en-US" sz="1800" dirty="0" smtClean="0"/>
              <a:t>点击</a:t>
            </a:r>
            <a:r>
              <a:rPr lang="zh-CN" altLang="en-US" sz="1800" dirty="0" smtClean="0">
                <a:solidFill>
                  <a:srgbClr val="FF0000"/>
                </a:solidFill>
              </a:rPr>
              <a:t>产品</a:t>
            </a:r>
            <a:r>
              <a:rPr lang="zh-CN" altLang="en-US" sz="1800" dirty="0" smtClean="0"/>
              <a:t>可以进入</a:t>
            </a:r>
            <a:r>
              <a:rPr lang="zh-CN" altLang="en-US" sz="1800" dirty="0" smtClean="0">
                <a:solidFill>
                  <a:srgbClr val="FF0000"/>
                </a:solidFill>
              </a:rPr>
              <a:t>详情页 </a:t>
            </a:r>
            <a:r>
              <a:rPr lang="zh-CN" altLang="en-US" sz="1800" dirty="0" smtClean="0"/>
              <a:t>                  详情页点击</a:t>
            </a:r>
            <a:r>
              <a:rPr lang="zh-CN" altLang="en-US" sz="1800" dirty="0" smtClean="0">
                <a:solidFill>
                  <a:srgbClr val="FF0000"/>
                </a:solidFill>
              </a:rPr>
              <a:t>加入购物车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FF0000"/>
                </a:solidFill>
              </a:rPr>
              <a:t>去购物车结算</a:t>
            </a:r>
            <a:r>
              <a:rPr lang="zh-CN" altLang="en-US" sz="1800" dirty="0" smtClean="0"/>
              <a:t>                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进入购物车。（此时没有个人信息，要有个人信息应该由</a:t>
            </a:r>
            <a:r>
              <a:rPr lang="zh-CN" altLang="en-US" sz="1800" dirty="0" smtClean="0">
                <a:solidFill>
                  <a:srgbClr val="FF0000"/>
                </a:solidFill>
              </a:rPr>
              <a:t>个人中心</a:t>
            </a:r>
            <a:r>
              <a:rPr lang="zh-CN" altLang="en-US" sz="1800" dirty="0" smtClean="0"/>
              <a:t>处点击</a:t>
            </a:r>
            <a:r>
              <a:rPr lang="zh-CN" altLang="en-US" sz="1800" dirty="0" smtClean="0">
                <a:solidFill>
                  <a:srgbClr val="FF0000"/>
                </a:solidFill>
              </a:rPr>
              <a:t>我的购物车</a:t>
            </a:r>
            <a:r>
              <a:rPr lang="zh-CN" altLang="en-US" sz="1800" dirty="0" smtClean="0"/>
              <a:t>（下面有购物车相应产品的地方）进入个人购物车）。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顶部</a:t>
            </a:r>
            <a:r>
              <a:rPr lang="zh-CN" altLang="en-US" sz="1800" dirty="0" smtClean="0"/>
              <a:t>点击返回顶部可返回顶部：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顶</a:t>
            </a:r>
            <a:r>
              <a:rPr lang="zh-CN" altLang="en-US" sz="1800" dirty="0" smtClean="0"/>
              <a:t>部 可以进入</a:t>
            </a:r>
            <a:r>
              <a:rPr lang="zh-CN" altLang="en-US" sz="1800" dirty="0" smtClean="0">
                <a:solidFill>
                  <a:srgbClr val="FF0000"/>
                </a:solidFill>
              </a:rPr>
              <a:t>注册页</a:t>
            </a:r>
            <a:r>
              <a:rPr lang="zh-CN" altLang="en-US" sz="1800" dirty="0" smtClean="0"/>
              <a:t>和</a:t>
            </a:r>
            <a:r>
              <a:rPr lang="zh-CN" altLang="en-US" sz="1800" dirty="0" smtClean="0">
                <a:solidFill>
                  <a:srgbClr val="FF0000"/>
                </a:solidFill>
              </a:rPr>
              <a:t>登录页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6" name="右箭头 5"/>
          <p:cNvSpPr/>
          <p:nvPr/>
        </p:nvSpPr>
        <p:spPr>
          <a:xfrm>
            <a:off x="6248400" y="810849"/>
            <a:ext cx="6953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835045" y="809469"/>
            <a:ext cx="6953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613818" y="1091821"/>
            <a:ext cx="6953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7458075" y="1095233"/>
            <a:ext cx="6953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2017-05-03_2205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79125"/>
            <a:ext cx="23241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2017-05-03_2205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106" y="3502925"/>
            <a:ext cx="18192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2017-05-03_2205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825" y="3677906"/>
            <a:ext cx="8191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8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项目实现效果简述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首页效果：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1</a:t>
            </a:r>
            <a:r>
              <a:rPr lang="en-US" altLang="zh-CN" sz="1800" dirty="0" smtClean="0"/>
              <a:t>.</a:t>
            </a:r>
            <a:r>
              <a:rPr lang="zh-CN" altLang="en-US" sz="1800" dirty="0"/>
              <a:t>二</a:t>
            </a:r>
            <a:r>
              <a:rPr lang="zh-CN" altLang="en-US" sz="1800" dirty="0" smtClean="0"/>
              <a:t>级</a:t>
            </a:r>
            <a:r>
              <a:rPr lang="zh-CN" altLang="en-US" sz="1800" dirty="0" smtClean="0"/>
              <a:t>菜单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7924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6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首页效果：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轮播图  （原生</a:t>
            </a:r>
            <a:r>
              <a:rPr lang="en-US" altLang="zh-CN" sz="1800" dirty="0" smtClean="0"/>
              <a:t>js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15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首页效果：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选项卡 （</a:t>
            </a:r>
            <a:r>
              <a:rPr lang="en-US" altLang="zh-CN" sz="1800" dirty="0" smtClean="0"/>
              <a:t>jQuery</a:t>
            </a:r>
            <a:r>
              <a:rPr lang="zh-CN" altLang="en-US" sz="1800" dirty="0" smtClean="0"/>
              <a:t>）随意切换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9000"/>
            <a:ext cx="8153400" cy="38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3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首页效果：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倒计时 （原生</a:t>
            </a:r>
            <a:r>
              <a:rPr lang="en-US" altLang="zh-CN" sz="1800" dirty="0" smtClean="0"/>
              <a:t>js</a:t>
            </a:r>
            <a:r>
              <a:rPr lang="zh-CN" altLang="en-US" sz="1800" dirty="0" smtClean="0"/>
              <a:t>）                                                   </a:t>
            </a:r>
            <a:r>
              <a:rPr lang="en-US" altLang="zh-CN" sz="1800" dirty="0" smtClean="0"/>
              <a:t>5.</a:t>
            </a:r>
            <a:r>
              <a:rPr lang="zh-CN" altLang="en-US" sz="1800" dirty="0"/>
              <a:t>鼠标划过事</a:t>
            </a:r>
            <a:r>
              <a:rPr lang="zh-CN" altLang="en-US" sz="1800" dirty="0" smtClean="0"/>
              <a:t>件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                                                                                       很</a:t>
            </a:r>
            <a:r>
              <a:rPr lang="zh-CN" altLang="en-US" sz="1800" dirty="0"/>
              <a:t>多  就不一一列</a:t>
            </a:r>
            <a:r>
              <a:rPr lang="zh-CN" altLang="en-US" sz="1800" dirty="0" smtClean="0"/>
              <a:t>举 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endParaRPr lang="en-US" altLang="zh-CN" sz="1800" dirty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3886200" cy="3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027528"/>
            <a:ext cx="220016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2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列表页 ：</a:t>
            </a: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/>
              <a:t>Json</a:t>
            </a:r>
            <a:r>
              <a:rPr lang="zh-CN" altLang="en-US" sz="1800" dirty="0" smtClean="0"/>
              <a:t>存储  </a:t>
            </a:r>
            <a:r>
              <a:rPr lang="en-US" altLang="zh-CN" sz="1800" dirty="0" smtClean="0"/>
              <a:t>jQuery</a:t>
            </a:r>
            <a:r>
              <a:rPr lang="zh-CN" altLang="en-US" sz="1800" dirty="0" smtClean="0"/>
              <a:t>动态添加</a:t>
            </a:r>
            <a:endParaRPr lang="en-US" altLang="zh-CN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399"/>
            <a:ext cx="7005114" cy="4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9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详情页 ：</a:t>
            </a: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/>
              <a:t>Json    </a:t>
            </a:r>
            <a:r>
              <a:rPr lang="zh-CN" altLang="en-US" sz="1800" dirty="0" smtClean="0"/>
              <a:t>放大镜</a:t>
            </a: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8001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列表页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 ：</a:t>
            </a: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/>
              <a:t>Cookie   </a:t>
            </a:r>
            <a:r>
              <a:rPr lang="zh-CN" altLang="en-US" sz="1800" dirty="0" smtClean="0"/>
              <a:t>添加到购物车    侧边栏购物车</a:t>
            </a:r>
            <a:endParaRPr lang="en-US" altLang="zh-CN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419048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468</Words>
  <Application>Microsoft Office PowerPoint</Application>
  <PresentationFormat>全屏显示(4:3)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达令—项目简介</vt:lpstr>
      <vt:lpstr>PowerPoint 演示文稿</vt:lpstr>
      <vt:lpstr>项目实现效果简述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韩都衣舍—项目简介</dc:title>
  <dc:creator>Administrator</dc:creator>
  <cp:lastModifiedBy>风轻无痕</cp:lastModifiedBy>
  <cp:revision>45</cp:revision>
  <dcterms:created xsi:type="dcterms:W3CDTF">2006-08-16T00:00:00Z</dcterms:created>
  <dcterms:modified xsi:type="dcterms:W3CDTF">2017-05-04T02:51:39Z</dcterms:modified>
</cp:coreProperties>
</file>