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D6E68-5329-4BF1-9C50-0F226EB66CE1}" v="65" dt="2019-12-03T02:08:33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7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sh mainali" userId="039460b200bac17c" providerId="LiveId" clId="{B54D6E68-5329-4BF1-9C50-0F226EB66CE1}"/>
    <pc:docChg chg="undo redo custSel mod addSld delSld modSld addMainMaster delMainMaster">
      <pc:chgData name="suresh mainali" userId="039460b200bac17c" providerId="LiveId" clId="{B54D6E68-5329-4BF1-9C50-0F226EB66CE1}" dt="2019-12-03T02:08:33.969" v="3366"/>
      <pc:docMkLst>
        <pc:docMk/>
      </pc:docMkLst>
      <pc:sldChg chg="addSp delSp modSp mod setBg modClrScheme delDesignElem chgLayout">
        <pc:chgData name="suresh mainali" userId="039460b200bac17c" providerId="LiveId" clId="{B54D6E68-5329-4BF1-9C50-0F226EB66CE1}" dt="2019-12-03T01:29:33.995" v="2437"/>
        <pc:sldMkLst>
          <pc:docMk/>
          <pc:sldMk cId="3355584492" sldId="256"/>
        </pc:sldMkLst>
        <pc:spChg chg="mod">
          <ac:chgData name="suresh mainali" userId="039460b200bac17c" providerId="LiveId" clId="{B54D6E68-5329-4BF1-9C50-0F226EB66CE1}" dt="2019-12-03T01:01:38.340" v="1227" actId="1076"/>
          <ac:spMkLst>
            <pc:docMk/>
            <pc:sldMk cId="3355584492" sldId="256"/>
            <ac:spMk id="2" creationId="{0D538E55-8C43-429A-85F3-DEE7D7AF7D91}"/>
          </ac:spMkLst>
        </pc:spChg>
        <pc:spChg chg="mod">
          <ac:chgData name="suresh mainali" userId="039460b200bac17c" providerId="LiveId" clId="{B54D6E68-5329-4BF1-9C50-0F226EB66CE1}" dt="2019-12-03T01:13:35.902" v="1356" actId="1076"/>
          <ac:spMkLst>
            <pc:docMk/>
            <pc:sldMk cId="3355584492" sldId="256"/>
            <ac:spMk id="3" creationId="{4F02DCCC-D433-4199-859F-22FDEDD719FF}"/>
          </ac:spMkLst>
        </pc:spChg>
        <pc:spChg chg="add del">
          <ac:chgData name="suresh mainali" userId="039460b200bac17c" providerId="LiveId" clId="{B54D6E68-5329-4BF1-9C50-0F226EB66CE1}" dt="2019-12-03T01:29:33.995" v="2437"/>
          <ac:spMkLst>
            <pc:docMk/>
            <pc:sldMk cId="3355584492" sldId="256"/>
            <ac:spMk id="8" creationId="{8C6E698C-8155-4B8B-BDC9-B7299772B509}"/>
          </ac:spMkLst>
        </pc:spChg>
        <pc:spChg chg="add del">
          <ac:chgData name="suresh mainali" userId="039460b200bac17c" providerId="LiveId" clId="{B54D6E68-5329-4BF1-9C50-0F226EB66CE1}" dt="2019-12-03T01:29:33.995" v="2437"/>
          <ac:spMkLst>
            <pc:docMk/>
            <pc:sldMk cId="3355584492" sldId="256"/>
            <ac:spMk id="10" creationId="{0EEF5601-A8BC-411D-AA64-3E79320BA122}"/>
          </ac:spMkLst>
        </pc:spChg>
      </pc:sldChg>
      <pc:sldChg chg="modSp add mod">
        <pc:chgData name="suresh mainali" userId="039460b200bac17c" providerId="LiveId" clId="{B54D6E68-5329-4BF1-9C50-0F226EB66CE1}" dt="2019-12-03T01:45:46.460" v="3254" actId="20577"/>
        <pc:sldMkLst>
          <pc:docMk/>
          <pc:sldMk cId="1371035062" sldId="257"/>
        </pc:sldMkLst>
        <pc:spChg chg="mod">
          <ac:chgData name="suresh mainali" userId="039460b200bac17c" providerId="LiveId" clId="{B54D6E68-5329-4BF1-9C50-0F226EB66CE1}" dt="2019-12-03T01:38:37.064" v="2945" actId="207"/>
          <ac:spMkLst>
            <pc:docMk/>
            <pc:sldMk cId="1371035062" sldId="257"/>
            <ac:spMk id="2" creationId="{0905F889-67CF-4286-BF85-39BE41981595}"/>
          </ac:spMkLst>
        </pc:spChg>
        <pc:spChg chg="mod">
          <ac:chgData name="suresh mainali" userId="039460b200bac17c" providerId="LiveId" clId="{B54D6E68-5329-4BF1-9C50-0F226EB66CE1}" dt="2019-12-03T01:45:46.460" v="3254" actId="20577"/>
          <ac:spMkLst>
            <pc:docMk/>
            <pc:sldMk cId="1371035062" sldId="257"/>
            <ac:spMk id="3" creationId="{3AFE29B6-5F1B-46CC-B873-3C5A80FAEEC7}"/>
          </ac:spMkLst>
        </pc:spChg>
      </pc:sldChg>
      <pc:sldChg chg="modSp add del mod">
        <pc:chgData name="suresh mainali" userId="039460b200bac17c" providerId="LiveId" clId="{B54D6E68-5329-4BF1-9C50-0F226EB66CE1}" dt="2019-12-03T00:56:06.796" v="1186" actId="2696"/>
        <pc:sldMkLst>
          <pc:docMk/>
          <pc:sldMk cId="520554602" sldId="258"/>
        </pc:sldMkLst>
        <pc:spChg chg="mod">
          <ac:chgData name="suresh mainali" userId="039460b200bac17c" providerId="LiveId" clId="{B54D6E68-5329-4BF1-9C50-0F226EB66CE1}" dt="2019-12-03T00:55:42.175" v="1182" actId="20577"/>
          <ac:spMkLst>
            <pc:docMk/>
            <pc:sldMk cId="520554602" sldId="258"/>
            <ac:spMk id="2" creationId="{B720DB38-7BD6-48C0-B823-FC357EF49CB6}"/>
          </ac:spMkLst>
        </pc:spChg>
      </pc:sldChg>
      <pc:sldChg chg="modSp add mod">
        <pc:chgData name="suresh mainali" userId="039460b200bac17c" providerId="LiveId" clId="{B54D6E68-5329-4BF1-9C50-0F226EB66CE1}" dt="2019-12-03T01:39:24.715" v="2951" actId="207"/>
        <pc:sldMkLst>
          <pc:docMk/>
          <pc:sldMk cId="1882717466" sldId="258"/>
        </pc:sldMkLst>
        <pc:spChg chg="mod">
          <ac:chgData name="suresh mainali" userId="039460b200bac17c" providerId="LiveId" clId="{B54D6E68-5329-4BF1-9C50-0F226EB66CE1}" dt="2019-12-03T00:56:50.409" v="1205" actId="20577"/>
          <ac:spMkLst>
            <pc:docMk/>
            <pc:sldMk cId="1882717466" sldId="258"/>
            <ac:spMk id="2" creationId="{30D863D3-1EBE-4DC7-936F-7FF939BE8440}"/>
          </ac:spMkLst>
        </pc:spChg>
        <pc:spChg chg="mod">
          <ac:chgData name="suresh mainali" userId="039460b200bac17c" providerId="LiveId" clId="{B54D6E68-5329-4BF1-9C50-0F226EB66CE1}" dt="2019-12-03T01:39:24.715" v="2951" actId="207"/>
          <ac:spMkLst>
            <pc:docMk/>
            <pc:sldMk cId="1882717466" sldId="258"/>
            <ac:spMk id="3" creationId="{494F4033-6816-4993-8410-958041B1DBB9}"/>
          </ac:spMkLst>
        </pc:spChg>
      </pc:sldChg>
      <pc:sldChg chg="add del">
        <pc:chgData name="suresh mainali" userId="039460b200bac17c" providerId="LiveId" clId="{B54D6E68-5329-4BF1-9C50-0F226EB66CE1}" dt="2019-12-03T01:30:01.784" v="2438" actId="2696"/>
        <pc:sldMkLst>
          <pc:docMk/>
          <pc:sldMk cId="668616405" sldId="259"/>
        </pc:sldMkLst>
      </pc:sldChg>
      <pc:sldChg chg="modSp add mod">
        <pc:chgData name="suresh mainali" userId="039460b200bac17c" providerId="LiveId" clId="{B54D6E68-5329-4BF1-9C50-0F226EB66CE1}" dt="2019-12-03T01:40:25.124" v="3010" actId="20577"/>
        <pc:sldMkLst>
          <pc:docMk/>
          <pc:sldMk cId="1130870366" sldId="259"/>
        </pc:sldMkLst>
        <pc:spChg chg="mod">
          <ac:chgData name="suresh mainali" userId="039460b200bac17c" providerId="LiveId" clId="{B54D6E68-5329-4BF1-9C50-0F226EB66CE1}" dt="2019-12-03T01:34:04.699" v="2522" actId="207"/>
          <ac:spMkLst>
            <pc:docMk/>
            <pc:sldMk cId="1130870366" sldId="259"/>
            <ac:spMk id="2" creationId="{5ADAF9BB-A017-4091-9E28-3561D724200B}"/>
          </ac:spMkLst>
        </pc:spChg>
        <pc:spChg chg="mod">
          <ac:chgData name="suresh mainali" userId="039460b200bac17c" providerId="LiveId" clId="{B54D6E68-5329-4BF1-9C50-0F226EB66CE1}" dt="2019-12-03T01:40:25.124" v="3010" actId="20577"/>
          <ac:spMkLst>
            <pc:docMk/>
            <pc:sldMk cId="1130870366" sldId="259"/>
            <ac:spMk id="3" creationId="{04E31875-617C-493B-BEB5-67194E18E6E2}"/>
          </ac:spMkLst>
        </pc:spChg>
      </pc:sldChg>
      <pc:sldChg chg="addSp delSp modSp add mod">
        <pc:chgData name="suresh mainali" userId="039460b200bac17c" providerId="LiveId" clId="{B54D6E68-5329-4BF1-9C50-0F226EB66CE1}" dt="2019-12-03T02:04:45.148" v="3291" actId="14100"/>
        <pc:sldMkLst>
          <pc:docMk/>
          <pc:sldMk cId="70195687" sldId="260"/>
        </pc:sldMkLst>
        <pc:spChg chg="mod">
          <ac:chgData name="suresh mainali" userId="039460b200bac17c" providerId="LiveId" clId="{B54D6E68-5329-4BF1-9C50-0F226EB66CE1}" dt="2019-12-03T02:03:20.497" v="3276" actId="1076"/>
          <ac:spMkLst>
            <pc:docMk/>
            <pc:sldMk cId="70195687" sldId="260"/>
            <ac:spMk id="2" creationId="{57D62244-D34B-4D24-8585-28C22FA4883E}"/>
          </ac:spMkLst>
        </pc:spChg>
        <pc:spChg chg="del mod">
          <ac:chgData name="suresh mainali" userId="039460b200bac17c" providerId="LiveId" clId="{B54D6E68-5329-4BF1-9C50-0F226EB66CE1}" dt="2019-12-03T02:03:54.857" v="3282"/>
          <ac:spMkLst>
            <pc:docMk/>
            <pc:sldMk cId="70195687" sldId="260"/>
            <ac:spMk id="3" creationId="{C4B7CF29-9750-4344-B724-C7BDD9FCFB2A}"/>
          </ac:spMkLst>
        </pc:spChg>
        <pc:picChg chg="add mod">
          <ac:chgData name="suresh mainali" userId="039460b200bac17c" providerId="LiveId" clId="{B54D6E68-5329-4BF1-9C50-0F226EB66CE1}" dt="2019-12-03T02:04:45.148" v="3291" actId="14100"/>
          <ac:picMkLst>
            <pc:docMk/>
            <pc:sldMk cId="70195687" sldId="260"/>
            <ac:picMk id="5" creationId="{B39635B0-0AF2-4E86-AF64-C39D50008C44}"/>
          </ac:picMkLst>
        </pc:picChg>
      </pc:sldChg>
      <pc:sldChg chg="add del">
        <pc:chgData name="suresh mainali" userId="039460b200bac17c" providerId="LiveId" clId="{B54D6E68-5329-4BF1-9C50-0F226EB66CE1}" dt="2019-12-03T01:40:53.995" v="3012" actId="2696"/>
        <pc:sldMkLst>
          <pc:docMk/>
          <pc:sldMk cId="748213597" sldId="260"/>
        </pc:sldMkLst>
      </pc:sldChg>
      <pc:sldChg chg="addSp delSp modSp add mod">
        <pc:chgData name="suresh mainali" userId="039460b200bac17c" providerId="LiveId" clId="{B54D6E68-5329-4BF1-9C50-0F226EB66CE1}" dt="2019-12-03T02:06:16.104" v="3322" actId="20577"/>
        <pc:sldMkLst>
          <pc:docMk/>
          <pc:sldMk cId="1783724895" sldId="261"/>
        </pc:sldMkLst>
        <pc:spChg chg="mod">
          <ac:chgData name="suresh mainali" userId="039460b200bac17c" providerId="LiveId" clId="{B54D6E68-5329-4BF1-9C50-0F226EB66CE1}" dt="2019-12-03T02:06:16.104" v="3322" actId="20577"/>
          <ac:spMkLst>
            <pc:docMk/>
            <pc:sldMk cId="1783724895" sldId="261"/>
            <ac:spMk id="2" creationId="{F75DEF9A-C1B0-457C-A20E-9922EE22AE24}"/>
          </ac:spMkLst>
        </pc:spChg>
        <pc:spChg chg="del">
          <ac:chgData name="suresh mainali" userId="039460b200bac17c" providerId="LiveId" clId="{B54D6E68-5329-4BF1-9C50-0F226EB66CE1}" dt="2019-12-03T02:05:20.887" v="3308" actId="931"/>
          <ac:spMkLst>
            <pc:docMk/>
            <pc:sldMk cId="1783724895" sldId="261"/>
            <ac:spMk id="3" creationId="{83AAFADA-D42F-4B74-9DFD-B9C91C538DB0}"/>
          </ac:spMkLst>
        </pc:spChg>
        <pc:picChg chg="add mod">
          <ac:chgData name="suresh mainali" userId="039460b200bac17c" providerId="LiveId" clId="{B54D6E68-5329-4BF1-9C50-0F226EB66CE1}" dt="2019-12-03T02:06:06.701" v="3317" actId="14100"/>
          <ac:picMkLst>
            <pc:docMk/>
            <pc:sldMk cId="1783724895" sldId="261"/>
            <ac:picMk id="5" creationId="{5B46B096-89E6-4F17-8B4A-0131FAE94548}"/>
          </ac:picMkLst>
        </pc:picChg>
      </pc:sldChg>
      <pc:sldChg chg="addSp delSp modSp add mod modTransition">
        <pc:chgData name="suresh mainali" userId="039460b200bac17c" providerId="LiveId" clId="{B54D6E68-5329-4BF1-9C50-0F226EB66CE1}" dt="2019-12-03T02:08:33.969" v="3366"/>
        <pc:sldMkLst>
          <pc:docMk/>
          <pc:sldMk cId="478512419" sldId="262"/>
        </pc:sldMkLst>
        <pc:spChg chg="add del mod">
          <ac:chgData name="suresh mainali" userId="039460b200bac17c" providerId="LiveId" clId="{B54D6E68-5329-4BF1-9C50-0F226EB66CE1}" dt="2019-12-03T02:07:49.301" v="3365" actId="20577"/>
          <ac:spMkLst>
            <pc:docMk/>
            <pc:sldMk cId="478512419" sldId="262"/>
            <ac:spMk id="2" creationId="{BFA75E3E-41B6-48B6-BCCF-FBB40CC506F2}"/>
          </ac:spMkLst>
        </pc:spChg>
        <pc:spChg chg="del mod">
          <ac:chgData name="suresh mainali" userId="039460b200bac17c" providerId="LiveId" clId="{B54D6E68-5329-4BF1-9C50-0F226EB66CE1}" dt="2019-12-03T02:06:49.189" v="3334"/>
          <ac:spMkLst>
            <pc:docMk/>
            <pc:sldMk cId="478512419" sldId="262"/>
            <ac:spMk id="3" creationId="{62FF0594-5A54-44AF-BD80-29BA620B3848}"/>
          </ac:spMkLst>
        </pc:spChg>
      </pc:sldChg>
      <pc:sldMasterChg chg="del delSldLayout">
        <pc:chgData name="suresh mainali" userId="039460b200bac17c" providerId="LiveId" clId="{B54D6E68-5329-4BF1-9C50-0F226EB66CE1}" dt="2019-12-03T00:33:18.246" v="52" actId="26606"/>
        <pc:sldMasterMkLst>
          <pc:docMk/>
          <pc:sldMasterMk cId="1962764147" sldId="2147483689"/>
        </pc:sldMasterMkLst>
        <pc:sldLayoutChg chg="del">
          <pc:chgData name="suresh mainali" userId="039460b200bac17c" providerId="LiveId" clId="{B54D6E68-5329-4BF1-9C50-0F226EB66CE1}" dt="2019-12-03T00:33:18.246" v="52" actId="26606"/>
          <pc:sldLayoutMkLst>
            <pc:docMk/>
            <pc:sldMasterMk cId="1962764147" sldId="2147483689"/>
            <pc:sldLayoutMk cId="1419574467" sldId="2147483690"/>
          </pc:sldLayoutMkLst>
        </pc:sldLayoutChg>
        <pc:sldLayoutChg chg="del">
          <pc:chgData name="suresh mainali" userId="039460b200bac17c" providerId="LiveId" clId="{B54D6E68-5329-4BF1-9C50-0F226EB66CE1}" dt="2019-12-03T00:33:18.246" v="52" actId="26606"/>
          <pc:sldLayoutMkLst>
            <pc:docMk/>
            <pc:sldMasterMk cId="1962764147" sldId="2147483689"/>
            <pc:sldLayoutMk cId="798448612" sldId="2147483691"/>
          </pc:sldLayoutMkLst>
        </pc:sldLayoutChg>
        <pc:sldLayoutChg chg="del">
          <pc:chgData name="suresh mainali" userId="039460b200bac17c" providerId="LiveId" clId="{B54D6E68-5329-4BF1-9C50-0F226EB66CE1}" dt="2019-12-03T00:33:18.246" v="52" actId="26606"/>
          <pc:sldLayoutMkLst>
            <pc:docMk/>
            <pc:sldMasterMk cId="1962764147" sldId="2147483689"/>
            <pc:sldLayoutMk cId="3453714856" sldId="2147483692"/>
          </pc:sldLayoutMkLst>
        </pc:sldLayoutChg>
        <pc:sldLayoutChg chg="del">
          <pc:chgData name="suresh mainali" userId="039460b200bac17c" providerId="LiveId" clId="{B54D6E68-5329-4BF1-9C50-0F226EB66CE1}" dt="2019-12-03T00:33:18.246" v="52" actId="26606"/>
          <pc:sldLayoutMkLst>
            <pc:docMk/>
            <pc:sldMasterMk cId="1962764147" sldId="2147483689"/>
            <pc:sldLayoutMk cId="2620095775" sldId="2147483693"/>
          </pc:sldLayoutMkLst>
        </pc:sldLayoutChg>
        <pc:sldLayoutChg chg="del">
          <pc:chgData name="suresh mainali" userId="039460b200bac17c" providerId="LiveId" clId="{B54D6E68-5329-4BF1-9C50-0F226EB66CE1}" dt="2019-12-03T00:33:18.246" v="52" actId="26606"/>
          <pc:sldLayoutMkLst>
            <pc:docMk/>
            <pc:sldMasterMk cId="1962764147" sldId="2147483689"/>
            <pc:sldLayoutMk cId="2338609249" sldId="2147483694"/>
          </pc:sldLayoutMkLst>
        </pc:sldLayoutChg>
        <pc:sldLayoutChg chg="del">
          <pc:chgData name="suresh mainali" userId="039460b200bac17c" providerId="LiveId" clId="{B54D6E68-5329-4BF1-9C50-0F226EB66CE1}" dt="2019-12-03T00:33:18.246" v="52" actId="26606"/>
          <pc:sldLayoutMkLst>
            <pc:docMk/>
            <pc:sldMasterMk cId="1962764147" sldId="2147483689"/>
            <pc:sldLayoutMk cId="506439634" sldId="2147483695"/>
          </pc:sldLayoutMkLst>
        </pc:sldLayoutChg>
        <pc:sldLayoutChg chg="del">
          <pc:chgData name="suresh mainali" userId="039460b200bac17c" providerId="LiveId" clId="{B54D6E68-5329-4BF1-9C50-0F226EB66CE1}" dt="2019-12-03T00:33:18.246" v="52" actId="26606"/>
          <pc:sldLayoutMkLst>
            <pc:docMk/>
            <pc:sldMasterMk cId="1962764147" sldId="2147483689"/>
            <pc:sldLayoutMk cId="3894960293" sldId="2147483696"/>
          </pc:sldLayoutMkLst>
        </pc:sldLayoutChg>
        <pc:sldLayoutChg chg="del">
          <pc:chgData name="suresh mainali" userId="039460b200bac17c" providerId="LiveId" clId="{B54D6E68-5329-4BF1-9C50-0F226EB66CE1}" dt="2019-12-03T00:33:18.246" v="52" actId="26606"/>
          <pc:sldLayoutMkLst>
            <pc:docMk/>
            <pc:sldMasterMk cId="1962764147" sldId="2147483689"/>
            <pc:sldLayoutMk cId="2220525849" sldId="2147483697"/>
          </pc:sldLayoutMkLst>
        </pc:sldLayoutChg>
        <pc:sldLayoutChg chg="del">
          <pc:chgData name="suresh mainali" userId="039460b200bac17c" providerId="LiveId" clId="{B54D6E68-5329-4BF1-9C50-0F226EB66CE1}" dt="2019-12-03T00:33:18.246" v="52" actId="26606"/>
          <pc:sldLayoutMkLst>
            <pc:docMk/>
            <pc:sldMasterMk cId="1962764147" sldId="2147483689"/>
            <pc:sldLayoutMk cId="185427340" sldId="2147483698"/>
          </pc:sldLayoutMkLst>
        </pc:sldLayoutChg>
        <pc:sldLayoutChg chg="del">
          <pc:chgData name="suresh mainali" userId="039460b200bac17c" providerId="LiveId" clId="{B54D6E68-5329-4BF1-9C50-0F226EB66CE1}" dt="2019-12-03T00:33:18.246" v="52" actId="26606"/>
          <pc:sldLayoutMkLst>
            <pc:docMk/>
            <pc:sldMasterMk cId="1962764147" sldId="2147483689"/>
            <pc:sldLayoutMk cId="2711143850" sldId="2147483699"/>
          </pc:sldLayoutMkLst>
        </pc:sldLayoutChg>
        <pc:sldLayoutChg chg="del">
          <pc:chgData name="suresh mainali" userId="039460b200bac17c" providerId="LiveId" clId="{B54D6E68-5329-4BF1-9C50-0F226EB66CE1}" dt="2019-12-03T00:33:18.246" v="52" actId="26606"/>
          <pc:sldLayoutMkLst>
            <pc:docMk/>
            <pc:sldMasterMk cId="1962764147" sldId="2147483689"/>
            <pc:sldLayoutMk cId="921616668" sldId="2147483700"/>
          </pc:sldLayoutMkLst>
        </pc:sldLayoutChg>
      </pc:sldMasterChg>
      <pc:sldMasterChg chg="add addSldLayout">
        <pc:chgData name="suresh mainali" userId="039460b200bac17c" providerId="LiveId" clId="{B54D6E68-5329-4BF1-9C50-0F226EB66CE1}" dt="2019-12-03T00:33:18.246" v="52" actId="26606"/>
        <pc:sldMasterMkLst>
          <pc:docMk/>
          <pc:sldMasterMk cId="224568130" sldId="2147483746"/>
        </pc:sldMasterMkLst>
        <pc:sldLayoutChg chg="add">
          <pc:chgData name="suresh mainali" userId="039460b200bac17c" providerId="LiveId" clId="{B54D6E68-5329-4BF1-9C50-0F226EB66CE1}" dt="2019-12-03T00:33:18.246" v="52" actId="26606"/>
          <pc:sldLayoutMkLst>
            <pc:docMk/>
            <pc:sldMasterMk cId="224568130" sldId="2147483746"/>
            <pc:sldLayoutMk cId="152671365" sldId="2147483735"/>
          </pc:sldLayoutMkLst>
        </pc:sldLayoutChg>
        <pc:sldLayoutChg chg="add">
          <pc:chgData name="suresh mainali" userId="039460b200bac17c" providerId="LiveId" clId="{B54D6E68-5329-4BF1-9C50-0F226EB66CE1}" dt="2019-12-03T00:33:18.246" v="52" actId="26606"/>
          <pc:sldLayoutMkLst>
            <pc:docMk/>
            <pc:sldMasterMk cId="224568130" sldId="2147483746"/>
            <pc:sldLayoutMk cId="906776235" sldId="2147483736"/>
          </pc:sldLayoutMkLst>
        </pc:sldLayoutChg>
        <pc:sldLayoutChg chg="add">
          <pc:chgData name="suresh mainali" userId="039460b200bac17c" providerId="LiveId" clId="{B54D6E68-5329-4BF1-9C50-0F226EB66CE1}" dt="2019-12-03T00:33:18.246" v="52" actId="26606"/>
          <pc:sldLayoutMkLst>
            <pc:docMk/>
            <pc:sldMasterMk cId="224568130" sldId="2147483746"/>
            <pc:sldLayoutMk cId="3723848118" sldId="2147483737"/>
          </pc:sldLayoutMkLst>
        </pc:sldLayoutChg>
        <pc:sldLayoutChg chg="add">
          <pc:chgData name="suresh mainali" userId="039460b200bac17c" providerId="LiveId" clId="{B54D6E68-5329-4BF1-9C50-0F226EB66CE1}" dt="2019-12-03T00:33:18.246" v="52" actId="26606"/>
          <pc:sldLayoutMkLst>
            <pc:docMk/>
            <pc:sldMasterMk cId="224568130" sldId="2147483746"/>
            <pc:sldLayoutMk cId="3610783040" sldId="2147483738"/>
          </pc:sldLayoutMkLst>
        </pc:sldLayoutChg>
        <pc:sldLayoutChg chg="add">
          <pc:chgData name="suresh mainali" userId="039460b200bac17c" providerId="LiveId" clId="{B54D6E68-5329-4BF1-9C50-0F226EB66CE1}" dt="2019-12-03T00:33:18.246" v="52" actId="26606"/>
          <pc:sldLayoutMkLst>
            <pc:docMk/>
            <pc:sldMasterMk cId="224568130" sldId="2147483746"/>
            <pc:sldLayoutMk cId="2657691782" sldId="2147483739"/>
          </pc:sldLayoutMkLst>
        </pc:sldLayoutChg>
        <pc:sldLayoutChg chg="add">
          <pc:chgData name="suresh mainali" userId="039460b200bac17c" providerId="LiveId" clId="{B54D6E68-5329-4BF1-9C50-0F226EB66CE1}" dt="2019-12-03T00:33:18.246" v="52" actId="26606"/>
          <pc:sldLayoutMkLst>
            <pc:docMk/>
            <pc:sldMasterMk cId="224568130" sldId="2147483746"/>
            <pc:sldLayoutMk cId="943307998" sldId="2147483740"/>
          </pc:sldLayoutMkLst>
        </pc:sldLayoutChg>
        <pc:sldLayoutChg chg="add">
          <pc:chgData name="suresh mainali" userId="039460b200bac17c" providerId="LiveId" clId="{B54D6E68-5329-4BF1-9C50-0F226EB66CE1}" dt="2019-12-03T00:33:18.246" v="52" actId="26606"/>
          <pc:sldLayoutMkLst>
            <pc:docMk/>
            <pc:sldMasterMk cId="224568130" sldId="2147483746"/>
            <pc:sldLayoutMk cId="4155559060" sldId="2147483741"/>
          </pc:sldLayoutMkLst>
        </pc:sldLayoutChg>
        <pc:sldLayoutChg chg="add">
          <pc:chgData name="suresh mainali" userId="039460b200bac17c" providerId="LiveId" clId="{B54D6E68-5329-4BF1-9C50-0F226EB66CE1}" dt="2019-12-03T00:33:18.246" v="52" actId="26606"/>
          <pc:sldLayoutMkLst>
            <pc:docMk/>
            <pc:sldMasterMk cId="224568130" sldId="2147483746"/>
            <pc:sldLayoutMk cId="1272377778" sldId="2147483742"/>
          </pc:sldLayoutMkLst>
        </pc:sldLayoutChg>
        <pc:sldLayoutChg chg="add">
          <pc:chgData name="suresh mainali" userId="039460b200bac17c" providerId="LiveId" clId="{B54D6E68-5329-4BF1-9C50-0F226EB66CE1}" dt="2019-12-03T00:33:18.246" v="52" actId="26606"/>
          <pc:sldLayoutMkLst>
            <pc:docMk/>
            <pc:sldMasterMk cId="224568130" sldId="2147483746"/>
            <pc:sldLayoutMk cId="1819267481" sldId="2147483743"/>
          </pc:sldLayoutMkLst>
        </pc:sldLayoutChg>
        <pc:sldLayoutChg chg="add">
          <pc:chgData name="suresh mainali" userId="039460b200bac17c" providerId="LiveId" clId="{B54D6E68-5329-4BF1-9C50-0F226EB66CE1}" dt="2019-12-03T00:33:18.246" v="52" actId="26606"/>
          <pc:sldLayoutMkLst>
            <pc:docMk/>
            <pc:sldMasterMk cId="224568130" sldId="2147483746"/>
            <pc:sldLayoutMk cId="1094425413" sldId="2147483744"/>
          </pc:sldLayoutMkLst>
        </pc:sldLayoutChg>
        <pc:sldLayoutChg chg="add">
          <pc:chgData name="suresh mainali" userId="039460b200bac17c" providerId="LiveId" clId="{B54D6E68-5329-4BF1-9C50-0F226EB66CE1}" dt="2019-12-03T00:33:18.246" v="52" actId="26606"/>
          <pc:sldLayoutMkLst>
            <pc:docMk/>
            <pc:sldMasterMk cId="224568130" sldId="2147483746"/>
            <pc:sldLayoutMk cId="4202720502" sldId="214748374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6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7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4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2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9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0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5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2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45" r:id="rId5"/>
    <p:sldLayoutId id="2147483739" r:id="rId6"/>
    <p:sldLayoutId id="2147483740" r:id="rId7"/>
    <p:sldLayoutId id="2147483741" r:id="rId8"/>
    <p:sldLayoutId id="2147483744" r:id="rId9"/>
    <p:sldLayoutId id="2147483743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38E55-8C43-429A-85F3-DEE7D7AF7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86465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Campus </a:t>
            </a:r>
            <a:r>
              <a:rPr lang="en-US" b="1" dirty="0" err="1">
                <a:solidFill>
                  <a:schemeClr val="tx2"/>
                </a:solidFill>
              </a:rPr>
              <a:t>Oragnization</a:t>
            </a:r>
            <a:r>
              <a:rPr lang="en-US" b="1" dirty="0">
                <a:solidFill>
                  <a:schemeClr val="tx2"/>
                </a:solidFill>
              </a:rPr>
              <a:t> Event Board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2DCCC-D433-4199-859F-22FDEDD71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678" y="1453353"/>
            <a:ext cx="3761378" cy="5279644"/>
          </a:xfrm>
        </p:spPr>
        <p:txBody>
          <a:bodyPr anchor="ctr">
            <a:normAutofit/>
          </a:bodyPr>
          <a:lstStyle/>
          <a:p>
            <a:r>
              <a:rPr lang="en-US" sz="3200" b="1" u="sng" dirty="0"/>
              <a:t>Work By: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Yunika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Upadhayaya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Katherine Baumann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Sima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rAYmajhi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Suresh Mainali</a:t>
            </a:r>
          </a:p>
          <a:p>
            <a:endParaRPr lang="en-US" sz="2000" dirty="0"/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8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F889-67CF-4286-BF85-39BE4198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29B6-5F1B-46CC-B873-3C5A80FAE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7084"/>
            <a:ext cx="10058400" cy="4415591"/>
          </a:xfrm>
        </p:spPr>
        <p:txBody>
          <a:bodyPr>
            <a:noAutofit/>
          </a:bodyPr>
          <a:lstStyle/>
          <a:p>
            <a:r>
              <a:rPr lang="en-US" dirty="0"/>
              <a:t>Event posting board for organization in campus. We have two tabs, Student and Organization.</a:t>
            </a:r>
          </a:p>
          <a:p>
            <a:r>
              <a:rPr lang="en-US" b="1" u="sng" dirty="0"/>
              <a:t>Student Tab:</a:t>
            </a:r>
          </a:p>
          <a:p>
            <a:r>
              <a:rPr lang="en-US" dirty="0"/>
              <a:t>New member can be added to specific organization and search for upcoming events using parameter such as organization name and certain day.</a:t>
            </a:r>
          </a:p>
          <a:p>
            <a:r>
              <a:rPr lang="en-US" b="1" u="sng" dirty="0"/>
              <a:t>Organization Tab:</a:t>
            </a:r>
          </a:p>
          <a:p>
            <a:r>
              <a:rPr lang="en-US" dirty="0"/>
              <a:t>add new events, modify existing events and remove events and update info in file </a:t>
            </a:r>
          </a:p>
          <a:p>
            <a:pPr marL="0" indent="0">
              <a:buNone/>
            </a:pPr>
            <a:r>
              <a:rPr lang="en-US" b="1" dirty="0"/>
              <a:t>This project is very  helpful to keep the record of members , events and organization for college.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103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63D3-1EBE-4DC7-936F-7FF939BE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F4033-6816-4993-8410-958041B1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 Katherine Baumann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Creation of necessary window and work on student tab and functionality</a:t>
            </a:r>
          </a:p>
          <a:p>
            <a:r>
              <a:rPr lang="en-US" b="1" dirty="0">
                <a:solidFill>
                  <a:schemeClr val="tx1"/>
                </a:solidFill>
              </a:rPr>
              <a:t>2. </a:t>
            </a:r>
            <a:r>
              <a:rPr lang="en-US" b="1" dirty="0" err="1">
                <a:solidFill>
                  <a:schemeClr val="tx1"/>
                </a:solidFill>
              </a:rPr>
              <a:t>Yunika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Upadhayaya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Addition of the copyright window and used sources under About tab and functionality for Add Events</a:t>
            </a:r>
          </a:p>
          <a:p>
            <a:r>
              <a:rPr lang="en-US" b="1" dirty="0">
                <a:solidFill>
                  <a:schemeClr val="tx1"/>
                </a:solidFill>
              </a:rPr>
              <a:t>3. </a:t>
            </a:r>
            <a:r>
              <a:rPr lang="en-US" b="1" dirty="0" err="1">
                <a:solidFill>
                  <a:schemeClr val="tx1"/>
                </a:solidFill>
              </a:rPr>
              <a:t>Sima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Raymajhi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Project Scheduling  and Testing and Editing code as needed</a:t>
            </a:r>
          </a:p>
          <a:p>
            <a:r>
              <a:rPr lang="en-US" b="1" dirty="0">
                <a:solidFill>
                  <a:schemeClr val="tx1"/>
                </a:solidFill>
              </a:rPr>
              <a:t>4. Suresh Mainali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Work on Delete Event Button and Testing  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1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F9BB-A017-4091-9E28-3561D724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ADVANTAGEOF OBJECT ORIENTED APPROACH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1875-617C-493B-BEB5-67194E18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00B0F0"/>
                </a:solidFill>
              </a:rPr>
              <a:t>Class: Bundling feature of an object was most helpful during our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00B0F0"/>
                </a:solidFill>
              </a:rPr>
              <a:t>Reuse of code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00B0F0"/>
                </a:solidFill>
              </a:rPr>
              <a:t>Reduce the code length and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00B0F0"/>
                </a:solidFill>
              </a:rPr>
              <a:t>Use of inheritance was helpful while coding </a:t>
            </a:r>
          </a:p>
          <a:p>
            <a:pPr marL="457200" indent="-457200">
              <a:buFont typeface="+mj-lt"/>
              <a:buAutoNum type="arabicPeriod"/>
            </a:pP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7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2244-D34B-4D24-8585-28C22FA48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0"/>
            <a:ext cx="10058400" cy="1242568"/>
          </a:xfrm>
        </p:spPr>
        <p:txBody>
          <a:bodyPr>
            <a:normAutofit/>
          </a:bodyPr>
          <a:lstStyle/>
          <a:p>
            <a:r>
              <a:rPr lang="en-US" sz="6000" dirty="0"/>
              <a:t>ACTIVITY</a:t>
            </a:r>
            <a:r>
              <a:rPr lang="en-US" sz="6600" dirty="0"/>
              <a:t> DIAGRAM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39635B0-0AF2-4E86-AF64-C39D50008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2" y="1451851"/>
            <a:ext cx="9974180" cy="488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EF9A-C1B0-457C-A20E-9922EE22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2808"/>
          </a:xfrm>
        </p:spPr>
        <p:txBody>
          <a:bodyPr/>
          <a:lstStyle/>
          <a:p>
            <a:r>
              <a:rPr lang="en-US" dirty="0"/>
              <a:t>	  CLASS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46B096-89E6-4F17-8B4A-0131FAE9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8" y="1299412"/>
            <a:ext cx="10431379" cy="5068301"/>
          </a:xfrm>
        </p:spPr>
      </p:pic>
    </p:spTree>
    <p:extLst>
      <p:ext uri="{BB962C8B-B14F-4D97-AF65-F5344CB8AC3E}">
        <p14:creationId xmlns:p14="http://schemas.microsoft.com/office/powerpoint/2010/main" val="178372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5E3E-41B6-48B6-BCCF-FBB40CC5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38" y="1732547"/>
            <a:ext cx="10058400" cy="3573379"/>
          </a:xfrm>
        </p:spPr>
        <p:txBody>
          <a:bodyPr>
            <a:normAutofit/>
          </a:bodyPr>
          <a:lstStyle/>
          <a:p>
            <a:r>
              <a:rPr lang="en-US" sz="9600" dirty="0"/>
              <a:t>    THANK YOU</a:t>
            </a:r>
          </a:p>
        </p:txBody>
      </p:sp>
    </p:spTree>
    <p:extLst>
      <p:ext uri="{BB962C8B-B14F-4D97-AF65-F5344CB8AC3E}">
        <p14:creationId xmlns:p14="http://schemas.microsoft.com/office/powerpoint/2010/main" val="47851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applause.wav"/>
          </p:stSnd>
        </p:sndAc>
      </p:transition>
    </mc:Choice>
    <mc:Fallback>
      <p:transition spd="slow">
        <p:sndAc>
          <p:stSnd>
            <p:snd r:embed="rId2" name="applaus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200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Garamond</vt:lpstr>
      <vt:lpstr>RetrospectVTI</vt:lpstr>
      <vt:lpstr>Campus Oragnization Event Board</vt:lpstr>
      <vt:lpstr>Introduction </vt:lpstr>
      <vt:lpstr>PROJECT DIVISION</vt:lpstr>
      <vt:lpstr>ADVANTAGEOF OBJECT ORIENTED APPROACH</vt:lpstr>
      <vt:lpstr>ACTIVITY DIAGRAM</vt:lpstr>
      <vt:lpstr>   CLASS DIAGRAM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Oragnization Event Board</dc:title>
  <dc:creator>suresh mainali</dc:creator>
  <cp:lastModifiedBy>suresh mainali</cp:lastModifiedBy>
  <cp:revision>1</cp:revision>
  <dcterms:created xsi:type="dcterms:W3CDTF">2019-12-03T00:33:18Z</dcterms:created>
  <dcterms:modified xsi:type="dcterms:W3CDTF">2019-12-03T02:08:37Z</dcterms:modified>
</cp:coreProperties>
</file>