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97F8-2FD6-E745-BE30-AE99DB71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0803E-164E-8B4A-98C5-DA557C3E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06BC6-26B7-9C40-88F4-7CCC661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724F4-9E9D-D44C-9432-6FB8F9F3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0FDB0-DFC0-8B45-9B56-8F2C25C9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72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B48E8-0C2A-E644-A702-2A33B5EA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53F22-0954-524A-A5D7-3E84A9B40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6FF70-03EA-F14B-B797-F7F70F50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A53B8-2E45-C244-AB13-180E7E3B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777A8-DC07-A641-BBF1-D464DF4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80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5B3325-6612-E54E-9A2A-92AA780E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C3713-C723-9343-AB81-C634BA52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19B34-8C7E-AC4C-8E78-5F2B0CFA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31245-3FB1-E242-A5F8-D85FE9AB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1BE35-5B70-8743-88A7-98811BC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26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A6C6-DB3B-CA4F-A0ED-62EBC7E7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5D18D-169F-BD47-8B8C-9BFE2689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7156D-55BE-B941-A82F-4FCF9D14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695AE-CC9A-164F-AE7B-CBBBC23B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16AD2-D9F5-B242-A0D3-D732AAA8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8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1DAC-C45B-2F46-BA07-29508AF1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D85F6-38F8-724E-8F4A-DB187139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04317-1976-FE4E-8737-990CD336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71FEA-064D-2445-AC35-294F541D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F3694-651A-D749-8BFF-FF1725C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3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16B3-F325-8D40-BF48-6ABD1CD7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3FEA-7B0F-F24C-9B7D-2147E293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10F11-4961-C944-92EC-AF4DEB686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FD87C-0C14-6E4E-9A71-67B1990D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482B7-E12C-6B40-B0C1-A6CBA7A2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B37B4-CE61-6041-B766-F275C88D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50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E450-1DA9-C844-AC26-E749ACC9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C3BF1-7F2E-D645-B598-7F7B1360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4BB62-9FC6-5E44-98D6-BD523D8B8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0CEC2E-A1C3-6947-8405-CD155352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AA38E-F77F-2943-95E9-6BC386BBB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7B319B-7F43-1548-8B5B-E6D73145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4EB6C5-469A-0B4F-A5BC-B902AE5E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6F31DE-6C4E-AC4D-9F2C-CC8A0948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2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389F-ECF9-EE44-AD9E-E0363BB7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743655-A180-8D44-B29A-1CD36518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FD8579-1D0F-A846-97DF-0E08003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2B246-DEA3-C34D-9F77-548CA28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1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ED8D2-F245-BF4E-A00E-1F1D276A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998AD0-7773-244D-9B37-698489BC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8F9A0-6275-A441-9C99-7C077B97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36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0AB97-EE09-0E47-A289-83ADEF70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D8F8-F686-1347-B543-D8F24C62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5F5DB-E425-4541-80D4-588F5C06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C0593-C9F2-6048-9223-A67D2356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ABAD5-0380-534B-ABFB-15510E26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33FB6-338D-A442-9BC6-A7A26CE2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6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873FD-06A2-5C41-93CB-B9112A77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72478F-9EF8-8E4A-AEFB-D78A92BDE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920E3-F2F1-1D4A-8739-97219629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3F617-B2AB-BD4C-94C4-8061C792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4BD5B-1430-2E49-80A1-227B889C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73992-47E3-5C44-A98F-95B69375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15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1231B2-EB9A-5744-B80B-AC3F681A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99EE-BC67-E644-AE78-8E122183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A0BC2-2B04-0A4F-AFD0-E84101100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7B98-A5E0-BC48-9583-0CCB81F04E68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E5CD7-8295-1A47-8435-D7CBEC5A5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9591-0610-9344-93CD-4B87C6B42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D47D5-C466-014A-A425-477FD7B97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49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17227-8944-DF4E-8D2E-925B5B023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OKHttp</a:t>
            </a:r>
            <a:r>
              <a:rPr kumimoji="1" lang="zh-CN" altLang="en-US" dirty="0"/>
              <a:t>分析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F709C-A2E2-7644-910F-0B0449F18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OKhttp</a:t>
            </a:r>
            <a:r>
              <a:rPr kumimoji="1" lang="zh-CN" altLang="en-US" dirty="0"/>
              <a:t>的调用流程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5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E4AF5AD-FC28-F14B-AFB5-AA0AAADB19BE}"/>
              </a:ext>
            </a:extLst>
          </p:cNvPr>
          <p:cNvSpPr/>
          <p:nvPr/>
        </p:nvSpPr>
        <p:spPr>
          <a:xfrm>
            <a:off x="5757510" y="3244334"/>
            <a:ext cx="53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i="0">
                <a:solidFill>
                  <a:srgbClr val="333333"/>
                </a:solidFill>
                <a:effectLst/>
                <a:latin typeface="SourceSansPro"/>
              </a:rPr>
              <a:t>SPY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6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SourceSansPro</vt:lpstr>
      <vt:lpstr>Arial</vt:lpstr>
      <vt:lpstr>Office 主题​​</vt:lpstr>
      <vt:lpstr>OKHttp分析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wilson</dc:creator>
  <cp:lastModifiedBy>yang wilson</cp:lastModifiedBy>
  <cp:revision>3</cp:revision>
  <dcterms:created xsi:type="dcterms:W3CDTF">2020-07-21T06:23:39Z</dcterms:created>
  <dcterms:modified xsi:type="dcterms:W3CDTF">2020-07-21T06:25:50Z</dcterms:modified>
</cp:coreProperties>
</file>