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54" d="100"/>
          <a:sy n="54" d="100"/>
        </p:scale>
        <p:origin x="77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离子会议室</Template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4" baseType="lpstr">
      <vt:lpstr>Arial</vt:lpstr>
      <vt:lpstr>Century Gothic</vt:lpstr>
      <vt:lpstr>Wingdings 3</vt:lpstr>
      <vt:lpstr>离子会议室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Bokai Xu (SDS, 119010355)</dc:creator>
  <cp:lastModifiedBy>Bokai Xu (SDS, 119010355)</cp:lastModifiedBy>
  <cp:revision>2</cp:revision>
  <dcterms:created xsi:type="dcterms:W3CDTF">2023-03-24T10:44:41Z</dcterms:created>
  <dcterms:modified xsi:type="dcterms:W3CDTF">2023-03-24T13:52:21Z</dcterms:modified>
</cp:coreProperties>
</file>