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SSI" initials="RSSI" lastIdx="1" clrIdx="0">
    <p:extLst>
      <p:ext uri="{19B8F6BF-5375-455C-9EA6-DF929625EA0E}">
        <p15:presenceInfo xmlns:p15="http://schemas.microsoft.com/office/powerpoint/2012/main" userId="RS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FB53-EAD0-45A4-A424-E0000BCA30DD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1C52-8CC9-4FD8-A784-46B159990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7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FB53-EAD0-45A4-A424-E0000BCA30DD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1C52-8CC9-4FD8-A784-46B159990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FB53-EAD0-45A4-A424-E0000BCA30DD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1C52-8CC9-4FD8-A784-46B159990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4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FB53-EAD0-45A4-A424-E0000BCA30DD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1C52-8CC9-4FD8-A784-46B159990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FB53-EAD0-45A4-A424-E0000BCA30DD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1C52-8CC9-4FD8-A784-46B159990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FB53-EAD0-45A4-A424-E0000BCA30DD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1C52-8CC9-4FD8-A784-46B159990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FB53-EAD0-45A4-A424-E0000BCA30DD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1C52-8CC9-4FD8-A784-46B159990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0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FB53-EAD0-45A4-A424-E0000BCA30DD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1C52-8CC9-4FD8-A784-46B159990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5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FB53-EAD0-45A4-A424-E0000BCA30DD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1C52-8CC9-4FD8-A784-46B159990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1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FB53-EAD0-45A4-A424-E0000BCA30DD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1C52-8CC9-4FD8-A784-46B159990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4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FB53-EAD0-45A4-A424-E0000BCA30DD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1C52-8CC9-4FD8-A784-46B159990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4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FFB53-EAD0-45A4-A424-E0000BCA30DD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1C52-8CC9-4FD8-A784-46B159990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0.baidu.com/it/u=1511157558,412381751&amp;fm=26&amp;fmt=a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34" y="872235"/>
            <a:ext cx="4944152" cy="49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1055" y="249872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6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s3.baidu.com/-fo3dSag_xI4khGko9WTAnF6hhy/baike/s%3D600%3Bq%3D50/sign=7754b1388a025aafd7327dcbcbd6da59/ac345982b2b7d0a2aab3f365c3ef76094a369ad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28" y="620110"/>
            <a:ext cx="3067576" cy="45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兰道尔·门罗的火柴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5" y="1614431"/>
            <a:ext cx="3351960" cy="45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930667" y="62011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INFORMATION ABOUT THE AUTHOR…</a:t>
            </a:r>
            <a:endParaRPr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6896" y="2028496"/>
            <a:ext cx="28664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Founder of </a:t>
            </a:r>
            <a:r>
              <a:rPr lang="en-US" altLang="zh-CN" dirty="0" err="1" smtClean="0"/>
              <a:t>xkcd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(a science comic website)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Degree in physics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Webcomic</a:t>
            </a:r>
            <a:r>
              <a:rPr lang="en-US" altLang="zh-CN" dirty="0" smtClean="0"/>
              <a:t> artist</a:t>
            </a:r>
          </a:p>
          <a:p>
            <a:endParaRPr lang="en-US" altLang="zh-CN" dirty="0"/>
          </a:p>
          <a:p>
            <a:r>
              <a:rPr lang="en-US" altLang="zh-CN" dirty="0" smtClean="0"/>
              <a:t>Roboticist in NASA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52457" y="5823571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Randall Munroe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1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557" y="609601"/>
            <a:ext cx="480585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WHERE </a:t>
            </a:r>
            <a:r>
              <a:rPr lang="en-US" altLang="zh-CN" dirty="0"/>
              <a:t>DID THE BOOK CAME </a:t>
            </a:r>
            <a:r>
              <a:rPr lang="en-US" altLang="zh-CN" dirty="0" smtClean="0"/>
              <a:t>FROM?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SERIOUS ANSWERS TO     ABSURD QUESTIONS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06" y="-207251"/>
            <a:ext cx="5423009" cy="35107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3" y="2649949"/>
            <a:ext cx="4805855" cy="300203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94" y="3303512"/>
            <a:ext cx="6398174" cy="29075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3240" y="2465283"/>
            <a:ext cx="585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How much power can Master Yoda produce?——19.2kW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897728" y="3111062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Will I die if I dive into a spent</a:t>
            </a:r>
            <a:r>
              <a:rPr lang="en-US" altLang="zh-CN" dirty="0"/>
              <a:t> fuel </a:t>
            </a:r>
            <a:r>
              <a:rPr lang="en-US" altLang="zh-CN" dirty="0" smtClean="0"/>
              <a:t>pool(</a:t>
            </a:r>
            <a:r>
              <a:rPr lang="zh-CN" altLang="en-US" dirty="0" smtClean="0"/>
              <a:t>乏燃料池</a:t>
            </a:r>
            <a:r>
              <a:rPr lang="en-US" altLang="zh-CN" dirty="0" smtClean="0"/>
              <a:t>)?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792203" y="6210460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 if the earth stop spinning?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3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2696" y="2204436"/>
            <a:ext cx="4269828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Q:Can I make a jetpack using the recoil force(</a:t>
            </a:r>
            <a:r>
              <a:rPr lang="zh-CN" altLang="en-US" dirty="0" smtClean="0"/>
              <a:t>后坐力</a:t>
            </a:r>
            <a:r>
              <a:rPr lang="en-US" altLang="zh-CN" dirty="0" smtClean="0"/>
              <a:t>) from a gun?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7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Subproblem</a:t>
            </a:r>
            <a:r>
              <a:rPr lang="en-US" altLang="zh-CN" dirty="0" smtClean="0"/>
              <a:t> : Can a gun push </a:t>
            </a:r>
            <a:r>
              <a:rPr lang="en-US" altLang="zh-CN" dirty="0" smtClean="0"/>
              <a:t>itself up?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AK-47: F=10bullets/sec x  8g x 715m/sec =57.2N &gt; G</a:t>
            </a:r>
            <a:endParaRPr lang="zh-CN" altLang="en-US" dirty="0"/>
          </a:p>
        </p:txBody>
      </p:sp>
      <p:pic>
        <p:nvPicPr>
          <p:cNvPr id="4100" name="Picture 4" descr="http://image59.360doc.com/DownloadImg/2013/03/1508/30942688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79" y="3096667"/>
            <a:ext cx="4095871" cy="273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image59.360doc.com/DownloadImg/2013/03/1508/30942688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85" y="2891591"/>
            <a:ext cx="4113294" cy="294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image59.360doc.com/DownloadImg/2013/03/1508/30942688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416" y="2124869"/>
            <a:ext cx="18383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But the bullets have weight!   =&gt;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Best option:300guns x 250bullets</a:t>
            </a:r>
            <a:endParaRPr lang="zh-CN" altLang="en-US" dirty="0"/>
          </a:p>
        </p:txBody>
      </p:sp>
      <p:pic>
        <p:nvPicPr>
          <p:cNvPr id="4" name="Picture 4" descr="http://image59.360doc.com/DownloadImg/2013/03/1508/30942688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338" y="3149219"/>
            <a:ext cx="4095871" cy="273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1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mgsa.baidu.com/forum/w%3D580/sign=2252099f92529822053339cbe7cb7b3b/47569c22720e0cf3b3bb7ba30846f21fbe09aa1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55" y="564384"/>
            <a:ext cx="53356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054453" y="5349767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AK isn’t enough……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884276" y="564384"/>
            <a:ext cx="50048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GSh-6-30 :  thrust ratio(</a:t>
            </a:r>
            <a:r>
              <a:rPr lang="zh-CN" altLang="en-US" sz="2400" dirty="0" smtClean="0"/>
              <a:t>推重比</a:t>
            </a:r>
            <a:r>
              <a:rPr lang="en-US" altLang="zh-CN" sz="2400" dirty="0" smtClean="0"/>
              <a:t>)=40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has greater force </a:t>
            </a:r>
            <a:endParaRPr lang="en-US" altLang="zh-CN" sz="2400" dirty="0"/>
          </a:p>
          <a:p>
            <a:r>
              <a:rPr lang="en-US" altLang="zh-CN" sz="2400" dirty="0" smtClean="0"/>
              <a:t> very light</a:t>
            </a:r>
            <a:endParaRPr lang="zh-CN" altLang="en-US" sz="2400" dirty="0"/>
          </a:p>
        </p:txBody>
      </p:sp>
      <p:pic>
        <p:nvPicPr>
          <p:cNvPr id="5124" name="Picture 4" descr="http://image59.360doc.com/DownloadImg/2013/03/1508/30942688_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668" y="3464945"/>
            <a:ext cx="4446855" cy="21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798676" y="3794234"/>
            <a:ext cx="2270235" cy="56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know why I stop you?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31855" y="3699641"/>
            <a:ext cx="367862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83668" y="5688321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“I wonder how would you stop me later”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4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age59.360doc.com/DownloadImg/2013/03/1508/30942688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64" y="1114098"/>
            <a:ext cx="6082772" cy="30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325411" y="4603530"/>
            <a:ext cx="5208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“With this gun we can fly over </a:t>
            </a:r>
            <a:r>
              <a:rPr lang="en-US" altLang="zh-CN" dirty="0"/>
              <a:t>Himalayas</a:t>
            </a:r>
            <a:r>
              <a:rPr lang="en-US" altLang="zh-CN" sz="2000" dirty="0" smtClean="0"/>
              <a:t>!”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34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690" y="1363170"/>
            <a:ext cx="5972503" cy="4351338"/>
          </a:xfrm>
        </p:spPr>
        <p:txBody>
          <a:bodyPr/>
          <a:lstStyle/>
          <a:p>
            <a:r>
              <a:rPr lang="en-US" altLang="zh-CN" dirty="0" smtClean="0"/>
              <a:t>Ridiculous</a:t>
            </a:r>
          </a:p>
          <a:p>
            <a:r>
              <a:rPr lang="en-US" altLang="zh-CN" dirty="0" smtClean="0"/>
              <a:t>How can we use our </a:t>
            </a:r>
            <a:r>
              <a:rPr lang="en-US" altLang="zh-CN" dirty="0" err="1" smtClean="0"/>
              <a:t>math,physics,chemistry</a:t>
            </a:r>
            <a:r>
              <a:rPr lang="en-US" altLang="zh-CN" dirty="0" smtClean="0"/>
              <a:t>…knowledge to solve a problem in reality</a:t>
            </a:r>
          </a:p>
          <a:p>
            <a:r>
              <a:rPr lang="en-US" altLang="zh-CN" dirty="0" smtClean="0"/>
              <a:t>How to consider a problem from different ways</a:t>
            </a:r>
          </a:p>
          <a:p>
            <a:r>
              <a:rPr lang="en-US" altLang="zh-CN" dirty="0" smtClean="0"/>
              <a:t>Science is fun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3" y="359487"/>
            <a:ext cx="4786297" cy="59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184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Q:Can I make a jetpack using the recoil force(后坐力) from a gun?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RSSI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RSSI</dc:creator>
  <cp:lastModifiedBy>RSSI</cp:lastModifiedBy>
  <cp:revision>31</cp:revision>
  <dcterms:created xsi:type="dcterms:W3CDTF">2022-01-03T05:54:02Z</dcterms:created>
  <dcterms:modified xsi:type="dcterms:W3CDTF">2022-01-03T07:58:55Z</dcterms:modified>
</cp:coreProperties>
</file>