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410" r:id="rId3"/>
    <p:sldId id="389" r:id="rId4"/>
    <p:sldId id="418" r:id="rId5"/>
    <p:sldId id="411" r:id="rId6"/>
    <p:sldId id="404" r:id="rId7"/>
    <p:sldId id="412" r:id="rId8"/>
    <p:sldId id="415" r:id="rId9"/>
    <p:sldId id="425" r:id="rId10"/>
    <p:sldId id="414" r:id="rId11"/>
    <p:sldId id="426" r:id="rId12"/>
    <p:sldId id="424" r:id="rId13"/>
    <p:sldId id="417" r:id="rId14"/>
    <p:sldId id="422" r:id="rId15"/>
    <p:sldId id="416" r:id="rId16"/>
    <p:sldId id="423" r:id="rId17"/>
    <p:sldId id="26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5026" autoAdjust="0"/>
  </p:normalViewPr>
  <p:slideViewPr>
    <p:cSldViewPr>
      <p:cViewPr varScale="1">
        <p:scale>
          <a:sx n="78" d="100"/>
          <a:sy n="78" d="100"/>
        </p:scale>
        <p:origin x="1973" y="67"/>
      </p:cViewPr>
      <p:guideLst>
        <p:guide orient="horz" pos="21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92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6487204724409406E-2"/>
          <c:y val="9.375E-2"/>
          <c:w val="0.63998917322834703"/>
          <c:h val="0.806250000000000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比例</c:v>
                </c:pt>
              </c:strCache>
            </c:strRef>
          </c:tx>
          <c:explosion val="25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D96-413A-AFCF-4CDA2C0BF7C4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D96-413A-AFCF-4CDA2C0BF7C4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D96-413A-AFCF-4CDA2C0BF7C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7D96-413A-AFCF-4CDA2C0BF7C4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7D96-413A-AFCF-4CDA2C0BF7C4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7D96-413A-AFCF-4CDA2C0BF7C4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7D96-413A-AFCF-4CDA2C0BF7C4}"/>
              </c:ext>
            </c:extLst>
          </c:dPt>
          <c:dLbls>
            <c:dLbl>
              <c:idx val="0"/>
              <c:layout>
                <c:manualLayout>
                  <c:x val="-0.106981993318099"/>
                  <c:y val="-0.2470396879682109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96-413A-AFCF-4CDA2C0BF7C4}"/>
                </c:ext>
              </c:extLst>
            </c:dLbl>
            <c:dLbl>
              <c:idx val="2"/>
              <c:layout>
                <c:manualLayout>
                  <c:x val="3.1961049463289301E-2"/>
                  <c:y val="-2.06826916813236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96-413A-AFCF-4CDA2C0BF7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里程碑任务</c:v>
                </c:pt>
                <c:pt idx="1">
                  <c:v>课堂报告</c:v>
                </c:pt>
                <c:pt idx="2">
                  <c:v>实践报告</c:v>
                </c:pt>
                <c:pt idx="3">
                  <c:v>团队对战</c:v>
                </c:pt>
                <c:pt idx="4">
                  <c:v>个人对战</c:v>
                </c:pt>
                <c:pt idx="5">
                  <c:v>代码规范</c:v>
                </c:pt>
                <c:pt idx="6">
                  <c:v>出勤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5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D96-413A-AFCF-4CDA2C0BF7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9EA5-E67C-401C-839F-9EDD2FE11692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273C7-B0BD-4491-8FC2-620FF91BEF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 b="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35A10E7-EE2A-4182-9FA2-0FEFD6B4F9A0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1F84177-6169-40C1-BAAC-BCCF3711EB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.biancheng.net/view/4184.html" TargetMode="External"/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genius_jiang/article/details/9147971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1700808"/>
            <a:ext cx="7772400" cy="3099791"/>
          </a:xfrm>
        </p:spPr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2025.6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523764"/>
            <a:ext cx="201930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sz="36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项目实践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实践报告</a:t>
            </a:r>
            <a:r>
              <a:rPr lang="en-US" altLang="zh-CN" dirty="0"/>
              <a:t>(word)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787208" cy="4373880"/>
          </a:xfrm>
        </p:spPr>
        <p:txBody>
          <a:bodyPr>
            <a:noAutofit/>
          </a:bodyPr>
          <a:lstStyle/>
          <a:p>
            <a:r>
              <a:rPr lang="zh-CN" altLang="en-US" dirty="0"/>
              <a:t>针对实践中任一问题，进行阐述，并给出解决方案，形成技术报告。</a:t>
            </a:r>
          </a:p>
          <a:p>
            <a:r>
              <a:rPr lang="zh-CN" altLang="en-US" dirty="0"/>
              <a:t>内容包括：</a:t>
            </a:r>
          </a:p>
          <a:p>
            <a:pPr lvl="1"/>
            <a:r>
              <a:rPr lang="zh-CN" altLang="en-US" dirty="0"/>
              <a:t>问题阐述和分析</a:t>
            </a:r>
          </a:p>
          <a:p>
            <a:pPr lvl="1"/>
            <a:r>
              <a:rPr lang="zh-CN" altLang="en-US" dirty="0"/>
              <a:t>技术方案阐述</a:t>
            </a:r>
          </a:p>
          <a:p>
            <a:pPr lvl="1"/>
            <a:r>
              <a:rPr lang="zh-CN" altLang="en-US" dirty="0"/>
              <a:t>解决方案原理分析</a:t>
            </a:r>
          </a:p>
          <a:p>
            <a:pPr lvl="1"/>
            <a:r>
              <a:rPr lang="zh-CN" altLang="en-US" dirty="0"/>
              <a:t>实验</a:t>
            </a:r>
          </a:p>
          <a:p>
            <a:pPr lvl="1"/>
            <a:r>
              <a:rPr lang="zh-CN" altLang="en-US" dirty="0"/>
              <a:t>实验结果分析</a:t>
            </a:r>
          </a:p>
          <a:p>
            <a:pPr lvl="1"/>
            <a:r>
              <a:rPr lang="zh-CN" altLang="en-US" dirty="0"/>
              <a:t>结论</a:t>
            </a:r>
          </a:p>
          <a:p>
            <a:endParaRPr lang="zh-CN" altLang="en-US" sz="1800" dirty="0"/>
          </a:p>
          <a:p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204210" y="2636520"/>
            <a:ext cx="3401060" cy="2676525"/>
          </a:xfrm>
          <a:prstGeom prst="rect">
            <a:avLst/>
          </a:prstGeom>
          <a:effectLst>
            <a:outerShdw blurRad="39999" algn="b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889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ym typeface="+mn-ea"/>
              </a:rPr>
              <a:t>注意</a:t>
            </a:r>
            <a:endParaRPr lang="zh-CN" alt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可使用本人课堂报告中的内容和代码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严禁互相抄袭，发现雷同报告全部取消成绩！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严禁复制粘贴网上资料，一经发现取消成绩！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提交Word文件，页数不限，篇幅较多的需要生成目录。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DAC9-0C1D-CF22-0477-D1DAE479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课堂报告（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5ABAD-7345-7FC1-18A5-94F0069B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主要内容包括：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）项目的原始设计方案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）算法优化思路以及遇到的问题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）解决方案以及最终的结果</a:t>
            </a:r>
          </a:p>
        </p:txBody>
      </p:sp>
    </p:spTree>
    <p:extLst>
      <p:ext uri="{BB962C8B-B14F-4D97-AF65-F5344CB8AC3E}">
        <p14:creationId xmlns:p14="http://schemas.microsoft.com/office/powerpoint/2010/main" val="116811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每日日志（</a:t>
            </a:r>
            <a:r>
              <a:rPr lang="en-US" altLang="zh-CN" dirty="0"/>
              <a:t>word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今日已完成</a:t>
            </a:r>
          </a:p>
          <a:p>
            <a:pPr lvl="1"/>
            <a:r>
              <a:rPr lang="zh-CN" altLang="en-US" sz="2000" dirty="0"/>
              <a:t>任务完成情况</a:t>
            </a:r>
            <a:endParaRPr lang="zh-CN" altLang="en-US" dirty="0"/>
          </a:p>
          <a:p>
            <a:r>
              <a:rPr lang="zh-CN" altLang="en-US" dirty="0"/>
              <a:t>遇到的问题、心得体会</a:t>
            </a:r>
            <a:endParaRPr lang="en-US" altLang="zh-CN" dirty="0"/>
          </a:p>
          <a:p>
            <a:r>
              <a:rPr lang="zh-CN" altLang="en-US" dirty="0"/>
              <a:t>每日下课前提交给学委，命名格式：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5_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_x(</a:t>
            </a:r>
            <a:r>
              <a:rPr lang="zh-CN" altLang="en-US" sz="1800" dirty="0">
                <a:ea typeface="等线" panose="02010600030101010101" pitchFamily="2" charset="-122"/>
                <a:cs typeface="Times New Roman" panose="02020603050405020304" pitchFamily="18" charset="0"/>
              </a:rPr>
              <a:t>编号从</a:t>
            </a:r>
            <a:r>
              <a:rPr lang="en-US" altLang="zh-CN" sz="1800" dirty="0">
                <a:ea typeface="等线" panose="02010600030101010101" pitchFamily="2" charset="-122"/>
                <a:cs typeface="Times New Roman" panose="02020603050405020304" pitchFamily="18" charset="0"/>
              </a:rPr>
              <a:t>1-12)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积分制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积分方法：</a:t>
            </a:r>
            <a:endParaRPr lang="en-US" altLang="zh-CN" dirty="0"/>
          </a:p>
          <a:p>
            <a:pPr lvl="1"/>
            <a:r>
              <a:rPr lang="zh-CN" altLang="en-US" dirty="0"/>
              <a:t>迟到</a:t>
            </a:r>
            <a:r>
              <a:rPr lang="en-US" altLang="zh-CN" dirty="0"/>
              <a:t>/</a:t>
            </a:r>
            <a:r>
              <a:rPr lang="zh-CN" altLang="en-US" dirty="0"/>
              <a:t>早退 </a:t>
            </a:r>
            <a:r>
              <a:rPr lang="en-US" altLang="zh-CN" dirty="0"/>
              <a:t>-1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请假 </a:t>
            </a:r>
            <a:r>
              <a:rPr lang="en-US" altLang="zh-CN" dirty="0"/>
              <a:t>-2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旷课</a:t>
            </a:r>
            <a:r>
              <a:rPr lang="en-US" altLang="zh-CN" dirty="0"/>
              <a:t>/</a:t>
            </a:r>
            <a:r>
              <a:rPr lang="zh-CN" altLang="en-US" dirty="0"/>
              <a:t>打游戏</a:t>
            </a:r>
            <a:r>
              <a:rPr lang="en-US" altLang="zh-CN" dirty="0"/>
              <a:t>/</a:t>
            </a:r>
            <a:r>
              <a:rPr lang="zh-CN" altLang="en-US" dirty="0"/>
              <a:t>睡觉</a:t>
            </a:r>
            <a:r>
              <a:rPr lang="en-US" altLang="zh-CN" dirty="0"/>
              <a:t>/</a:t>
            </a:r>
            <a:r>
              <a:rPr lang="zh-CN" altLang="en-US" dirty="0"/>
              <a:t>玩手机 </a:t>
            </a:r>
            <a:r>
              <a:rPr lang="en-US" altLang="zh-CN" dirty="0"/>
              <a:t>-3</a:t>
            </a:r>
            <a:r>
              <a:rPr lang="zh-CN" altLang="en-US" dirty="0"/>
              <a:t>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工具与资源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7931224" cy="4844752"/>
          </a:xfrm>
        </p:spPr>
        <p:txBody>
          <a:bodyPr>
            <a:normAutofit fontScale="97500"/>
          </a:bodyPr>
          <a:lstStyle/>
          <a:p>
            <a:r>
              <a:rPr lang="en-US" altLang="zh-CN" dirty="0"/>
              <a:t>QQ</a:t>
            </a:r>
            <a:r>
              <a:rPr lang="zh-CN" altLang="en-US" dirty="0"/>
              <a:t>群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里程碑网站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err="1"/>
              <a:t>版本控制工具</a:t>
            </a:r>
          </a:p>
          <a:p>
            <a:pPr lvl="1"/>
            <a:r>
              <a:rPr lang="en-US" altLang="zh-CN" sz="2000" dirty="0" err="1"/>
              <a:t>GIT</a:t>
            </a:r>
            <a:r>
              <a:rPr lang="zh-CN" altLang="en-US" sz="2000" dirty="0" err="1"/>
              <a:t>、码云（</a:t>
            </a:r>
            <a:r>
              <a:rPr lang="en-US" altLang="zh-CN" sz="2000" dirty="0" err="1"/>
              <a:t>Gitee</a:t>
            </a:r>
            <a:r>
              <a:rPr lang="zh-CN" altLang="en-US" sz="2000" dirty="0" err="1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dirty="0"/>
              <a:t>开发工具</a:t>
            </a:r>
          </a:p>
          <a:p>
            <a:pPr lvl="1"/>
            <a:r>
              <a:rPr lang="en-US" altLang="zh-CN" sz="2000" dirty="0"/>
              <a:t>Idle</a:t>
            </a:r>
            <a:r>
              <a:rPr lang="zh-CN" altLang="en-US" sz="2000" dirty="0"/>
              <a:t>、</a:t>
            </a:r>
            <a:r>
              <a:rPr lang="en-US" altLang="zh-CN" sz="2000" dirty="0"/>
              <a:t>PyCharm</a:t>
            </a:r>
            <a:r>
              <a:rPr lang="zh-CN" altLang="en-US" sz="2000" dirty="0"/>
              <a:t>、</a:t>
            </a:r>
            <a:r>
              <a:rPr lang="en-US" altLang="zh-CN" sz="2000" dirty="0"/>
              <a:t>VScode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上课时间与安排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r>
              <a:rPr lang="en-US" altLang="zh-CN" dirty="0"/>
              <a:t>-7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日、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en-US" altLang="zh-CN" dirty="0"/>
              <a:t>-7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日，共</a:t>
            </a:r>
            <a:r>
              <a:rPr lang="en-US" altLang="zh-CN" dirty="0"/>
              <a:t>2</a:t>
            </a:r>
            <a:r>
              <a:rPr lang="zh-CN" altLang="en-US" dirty="0"/>
              <a:t>周，周一到六</a:t>
            </a:r>
            <a:endParaRPr lang="en-US" altLang="zh-CN" dirty="0"/>
          </a:p>
          <a:p>
            <a:r>
              <a:rPr lang="zh-CN" altLang="en-US" dirty="0"/>
              <a:t>每天下午</a:t>
            </a:r>
            <a:r>
              <a:rPr lang="en-US" altLang="zh-CN" dirty="0"/>
              <a:t>2:30 – 5:30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最终提交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里程碑任务报告</a:t>
            </a:r>
            <a:endParaRPr lang="en-US" altLang="zh-CN" dirty="0"/>
          </a:p>
          <a:p>
            <a:r>
              <a:rPr lang="zh-CN" altLang="en-US" dirty="0"/>
              <a:t>实践报告</a:t>
            </a:r>
          </a:p>
          <a:p>
            <a:r>
              <a:rPr lang="zh-CN" altLang="en-US" dirty="0"/>
              <a:t>课堂报告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代码</a:t>
            </a:r>
          </a:p>
          <a:p>
            <a:r>
              <a:rPr lang="zh-CN" altLang="en-US" dirty="0"/>
              <a:t>每日日志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3779912" y="2564904"/>
            <a:ext cx="3096344" cy="1044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问题？</a:t>
            </a:r>
            <a:endParaRPr lang="zh-CN" altLang="en-US" dirty="0"/>
          </a:p>
        </p:txBody>
      </p:sp>
      <p:pic>
        <p:nvPicPr>
          <p:cNvPr id="7" name="Picture 2" descr="http://t2.gstatic.com/images?q=tbn:ANd9GcTxHrU45bYEi_p9Mcnit0jHR5FU2QahcBGKvsnEh_cZ5drDI_4t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2196244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姓名：张新</a:t>
            </a:r>
            <a:endParaRPr lang="en-US" altLang="zh-CN" dirty="0"/>
          </a:p>
          <a:p>
            <a:r>
              <a:rPr lang="zh-CN" altLang="en-US" dirty="0"/>
              <a:t>研究方向：网络安全</a:t>
            </a:r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 </a:t>
            </a:r>
            <a:r>
              <a:rPr lang="en-US" altLang="zh-CN" dirty="0"/>
              <a:t>461547742</a:t>
            </a:r>
          </a:p>
          <a:p>
            <a:r>
              <a:rPr lang="zh-CN" altLang="en-US" dirty="0"/>
              <a:t>手机号：</a:t>
            </a:r>
            <a:r>
              <a:rPr lang="en-US" altLang="zh-CN" dirty="0"/>
              <a:t>13948712647</a:t>
            </a:r>
          </a:p>
          <a:p>
            <a:r>
              <a:rPr lang="zh-CN" altLang="en-US" dirty="0"/>
              <a:t>办公室：</a:t>
            </a:r>
            <a:r>
              <a:rPr lang="en-US" altLang="zh-CN" dirty="0"/>
              <a:t>313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7520305" cy="1371600"/>
          </a:xfrm>
        </p:spPr>
        <p:txBody>
          <a:bodyPr/>
          <a:lstStyle/>
          <a:p>
            <a:r>
              <a:rPr lang="en-US" altLang="zh-CN" sz="3200" dirty="0">
                <a:sym typeface="+mn-ea"/>
              </a:rPr>
              <a:t>项目实践课程（Project Practice）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计算机学院全部本科专业学生的实践课。</a:t>
            </a:r>
          </a:p>
          <a:p>
            <a:r>
              <a:rPr lang="en-US" altLang="zh-CN" dirty="0"/>
              <a:t>本课程通过一系列里程碑任务，引导学生完成一个综合项目。</a:t>
            </a:r>
          </a:p>
          <a:p>
            <a:r>
              <a:rPr lang="en-US" altLang="zh-CN" dirty="0"/>
              <a:t>通过本课程的学习和实践，学生能够理解并掌握软件项目开发的方法和流程，并综合运用算法与数据结构、程序设计方法、软件工程等相关知识，对软件项目进行分析、设计、实现和验证。</a:t>
            </a:r>
          </a:p>
          <a:p>
            <a:r>
              <a:rPr lang="en-US" altLang="zh-CN" dirty="0"/>
              <a:t>培养学生对大型软件工程项目实施的技术能力，以及对（系统）软件的规划、组织、设计、实现、优化的综合能力。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知识点讲授 （</a:t>
            </a:r>
            <a:r>
              <a:rPr lang="en-US" altLang="zh-CN" dirty="0"/>
              <a:t>Teaching</a:t>
            </a:r>
            <a:r>
              <a:rPr lang="zh-CN" altLang="en-US" dirty="0"/>
              <a:t>）</a:t>
            </a:r>
            <a:r>
              <a:rPr lang="en-US" altLang="zh-CN" dirty="0"/>
              <a:t>10%</a:t>
            </a:r>
          </a:p>
          <a:p>
            <a:r>
              <a:rPr lang="zh-CN" altLang="en-US" dirty="0"/>
              <a:t>开发实践（</a:t>
            </a:r>
            <a:r>
              <a:rPr lang="en-US" altLang="zh-CN" dirty="0"/>
              <a:t>Code review</a:t>
            </a:r>
            <a:r>
              <a:rPr lang="zh-CN" altLang="en-US" dirty="0"/>
              <a:t>） </a:t>
            </a:r>
            <a:r>
              <a:rPr lang="en-US" altLang="zh-CN" dirty="0"/>
              <a:t>70%</a:t>
            </a:r>
          </a:p>
          <a:p>
            <a:r>
              <a:rPr lang="zh-CN" altLang="en-US" dirty="0">
                <a:sym typeface="+mn-ea"/>
              </a:rPr>
              <a:t>课堂报告（</a:t>
            </a:r>
            <a:r>
              <a:rPr lang="en-US" altLang="zh-CN" dirty="0">
                <a:sym typeface="+mn-ea"/>
              </a:rPr>
              <a:t>Presentation</a:t>
            </a:r>
            <a:r>
              <a:rPr lang="zh-CN" altLang="en-US" dirty="0">
                <a:sym typeface="+mn-ea"/>
              </a:rPr>
              <a:t>）  </a:t>
            </a:r>
            <a:r>
              <a:rPr lang="en-US" altLang="zh-CN" dirty="0">
                <a:sym typeface="+mn-ea"/>
              </a:rPr>
              <a:t>10%</a:t>
            </a:r>
            <a:endParaRPr lang="en-US" altLang="zh-CN" dirty="0"/>
          </a:p>
          <a:p>
            <a:r>
              <a:rPr lang="zh-CN" altLang="en-US" dirty="0"/>
              <a:t>讨论和比赛（</a:t>
            </a:r>
            <a:r>
              <a:rPr lang="en-US" altLang="zh-CN" dirty="0"/>
              <a:t>Seminar</a:t>
            </a:r>
            <a:r>
              <a:rPr lang="zh-CN" altLang="en-US" dirty="0"/>
              <a:t>） </a:t>
            </a:r>
            <a:r>
              <a:rPr lang="en-US" altLang="zh-CN" dirty="0"/>
              <a:t>10%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考评方式</a:t>
            </a:r>
          </a:p>
        </p:txBody>
      </p:sp>
      <p:graphicFrame>
        <p:nvGraphicFramePr>
          <p:cNvPr id="4" name="图表 3"/>
          <p:cNvGraphicFramePr/>
          <p:nvPr/>
        </p:nvGraphicFramePr>
        <p:xfrm>
          <a:off x="1115616" y="1412776"/>
          <a:ext cx="7152456" cy="491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里程碑任务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任务地址：</a:t>
            </a:r>
          </a:p>
          <a:p>
            <a:pPr lvl="1"/>
            <a:endParaRPr kumimoji="1" lang="zh-CN" altLang="en-US" dirty="0"/>
          </a:p>
          <a:p>
            <a:pPr lvl="0"/>
            <a:r>
              <a:rPr kumimoji="1" lang="zh-CN" altLang="en-US" dirty="0"/>
              <a:t>注册规则：</a:t>
            </a:r>
          </a:p>
          <a:p>
            <a:pPr lvl="1"/>
            <a:r>
              <a:rPr kumimoji="1" lang="zh-CN" altLang="en-US" sz="2000" dirty="0"/>
              <a:t>学号、</a:t>
            </a:r>
            <a:r>
              <a:rPr kumimoji="1" lang="en-US" altLang="zh-CN" sz="2000" dirty="0"/>
              <a:t>QQ</a:t>
            </a:r>
            <a:r>
              <a:rPr kumimoji="1" lang="zh-CN" altLang="en-US" sz="2000" dirty="0"/>
              <a:t>邮箱、密码复杂度</a:t>
            </a:r>
          </a:p>
          <a:p>
            <a:pPr lvl="1"/>
            <a:endParaRPr kumimoji="1" lang="zh-CN" altLang="en-US" dirty="0"/>
          </a:p>
          <a:p>
            <a:pPr lvl="0"/>
            <a:r>
              <a:rPr kumimoji="1" lang="zh-CN" altLang="en-US" dirty="0"/>
              <a:t>补充个人信息：</a:t>
            </a:r>
          </a:p>
          <a:p>
            <a:pPr lvl="1"/>
            <a:r>
              <a:rPr kumimoji="1" lang="zh-CN" altLang="en-US" dirty="0"/>
              <a:t>姓名</a:t>
            </a:r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32045" y="476250"/>
            <a:ext cx="3657600" cy="2324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855" y="3140710"/>
            <a:ext cx="45053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9级排行榜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318"/>
            <a:ext cx="8170545" cy="3770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代码规范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Python 采用 PEP 8 作为编码规范</a:t>
            </a:r>
          </a:p>
          <a:p>
            <a:r>
              <a:rPr lang="zh-CN" altLang="en-US" sz="2000"/>
              <a:t>PEP 是 Python Enhancement Proposal（Python 增强建议书）的缩写，8 代表的是 Python 代码的样式指南</a:t>
            </a:r>
          </a:p>
          <a:p>
            <a:endParaRPr lang="zh-CN" altLang="en-US" sz="2000"/>
          </a:p>
          <a:p>
            <a:r>
              <a:rPr lang="zh-CN" altLang="en-US" sz="2000"/>
              <a:t>PEP 8 – Style Guide for Python Code</a:t>
            </a:r>
          </a:p>
          <a:p>
            <a:pPr lvl="1"/>
            <a:r>
              <a:rPr lang="zh-CN" altLang="en-US" sz="1800">
                <a:hlinkClick r:id="rId2" action="ppaction://hlinkfile"/>
              </a:rPr>
              <a:t>https://peps.python.org/pep-0008/</a:t>
            </a:r>
            <a:endParaRPr lang="zh-CN" altLang="en-US" sz="1800"/>
          </a:p>
          <a:p>
            <a:r>
              <a:rPr lang="zh-CN" altLang="en-US" sz="2000"/>
              <a:t>初学者参考</a:t>
            </a:r>
          </a:p>
          <a:p>
            <a:pPr lvl="1"/>
            <a:r>
              <a:rPr lang="zh-CN" altLang="en-US" sz="1800">
                <a:hlinkClick r:id="rId3"/>
              </a:rPr>
              <a:t>http://c.biancheng.net/view/4184.html</a:t>
            </a:r>
            <a:endParaRPr lang="zh-CN" altLang="en-US" sz="1800"/>
          </a:p>
          <a:p>
            <a:pPr lvl="0"/>
            <a:r>
              <a:rPr lang="en-US" altLang="zh-CN" sz="2000"/>
              <a:t>PEP8</a:t>
            </a:r>
            <a:r>
              <a:rPr lang="zh-CN" altLang="en-US" sz="2000"/>
              <a:t>总结</a:t>
            </a:r>
          </a:p>
          <a:p>
            <a:pPr lvl="1"/>
            <a:r>
              <a:rPr lang="zh-CN" altLang="en-US" sz="1800">
                <a:hlinkClick r:id="rId4" action="ppaction://hlinkfile"/>
              </a:rPr>
              <a:t>https://blog.csdn.net/genius_jiang/article/details/91479711</a:t>
            </a:r>
            <a:endParaRPr lang="zh-CN" altLang="en-US" sz="1800"/>
          </a:p>
          <a:p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2FE43-C32D-6C5A-C809-474550B2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里程碑任务报告</a:t>
            </a:r>
            <a:r>
              <a:rPr lang="en-US" altLang="zh-CN" dirty="0"/>
              <a:t>(word)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369AE-2831-B327-2909-090DF529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记录每个里程碑任务问题</a:t>
            </a:r>
            <a:endParaRPr lang="en-US" altLang="zh-CN" dirty="0"/>
          </a:p>
          <a:p>
            <a:r>
              <a:rPr lang="zh-CN" altLang="en-US" dirty="0"/>
              <a:t>解决思路</a:t>
            </a:r>
            <a:endParaRPr lang="en-US" altLang="zh-CN" dirty="0"/>
          </a:p>
          <a:p>
            <a:r>
              <a:rPr lang="zh-CN" altLang="en-US" dirty="0"/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4479451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60,&quot;width&quot;:576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课件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Java课件</Template>
  <TotalTime>265</TotalTime>
  <Words>502</Words>
  <Application>Microsoft Office PowerPoint</Application>
  <PresentationFormat>全屏显示(4:3)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Arial Black</vt:lpstr>
      <vt:lpstr>Calibri</vt:lpstr>
      <vt:lpstr>Java课件</vt:lpstr>
      <vt:lpstr>课程介绍</vt:lpstr>
      <vt:lpstr>自我介绍</vt:lpstr>
      <vt:lpstr>项目实践课程（Project Practice）</vt:lpstr>
      <vt:lpstr>授课形式</vt:lpstr>
      <vt:lpstr>考评方式</vt:lpstr>
      <vt:lpstr>里程碑任务</vt:lpstr>
      <vt:lpstr>对战</vt:lpstr>
      <vt:lpstr>代码规范</vt:lpstr>
      <vt:lpstr>里程碑任务报告(word)</vt:lpstr>
      <vt:lpstr>实践报告(word)</vt:lpstr>
      <vt:lpstr>课堂报告（ppt）</vt:lpstr>
      <vt:lpstr>每日日志（word）</vt:lpstr>
      <vt:lpstr>出勤</vt:lpstr>
      <vt:lpstr>工具与资源</vt:lpstr>
      <vt:lpstr>上课时间与安排</vt:lpstr>
      <vt:lpstr>最终提交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千翔 魏</cp:lastModifiedBy>
  <cp:revision>131</cp:revision>
  <dcterms:created xsi:type="dcterms:W3CDTF">2014-08-28T11:03:00Z</dcterms:created>
  <dcterms:modified xsi:type="dcterms:W3CDTF">2025-08-09T14:11:31Z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EE330CE6C4AA42518750D2D4FF4649C8</vt:lpwstr>
  </property>
  <property fmtid="{D5CDD505-2E9C-101B-9397-08002B2CF9AE}" pid="3" name="KSOProductBuildVer">
    <vt:lpwstr>2052-11.1.0.11372</vt:lpwstr>
  </property>
</Properties>
</file>