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40DA-D674-1B74-4CCC-C127AC62E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05E7F2-2E0F-A286-F563-6FC327FD2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37AA2-25C3-4129-54A8-E97C1DCB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989-579F-4B53-B8F2-356C63F4DC9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C33D7-587A-342E-9840-4229E400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F1A6A-3A6B-3FCF-31B0-DB945A88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8047-904D-4707-A3AF-93D450E1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58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E3034-3C77-94BB-60CA-3DFD83F2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E96F0C-0638-D236-16D1-7C4E27181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78DFE-CB1D-0EB4-D9F7-FC6C118D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989-579F-4B53-B8F2-356C63F4DC9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02786-51E7-F305-AA64-9C95FAE6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39CEC-0E9D-479B-20F2-ABCA2669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8047-904D-4707-A3AF-93D450E1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2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A0F8FD-7868-9548-63D9-AAD99BC61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B445C-CBCC-C2F8-463E-8816D1370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B436D-E977-E076-D02E-3E12F8DB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989-579F-4B53-B8F2-356C63F4DC9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0657B-F3C4-9A2C-24CF-59D7C265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111D2-4CD7-13A5-DE5C-9E112BE0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8047-904D-4707-A3AF-93D450E1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1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208B6-F759-53A1-EF9A-3F536BD5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DE9EE-87B7-1A93-A717-052E2C332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53AA2-014C-B053-E765-06CB19E2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989-579F-4B53-B8F2-356C63F4DC9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B3458-9985-09B2-20BF-D0E1CC11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0D96B-3702-2E84-6F35-C90D13EA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8047-904D-4707-A3AF-93D450E1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4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24776-6FF0-ABEF-C884-807E658E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9DD4FB-057C-4B64-F196-E2F8A7551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13EFB-F931-61F8-AB25-2C5BD5D4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989-579F-4B53-B8F2-356C63F4DC9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38E40-9078-19E0-1EC4-1AB2E933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A7F3D-2AA3-D92E-A47B-4C1FFF1F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8047-904D-4707-A3AF-93D450E1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11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5E10E-E6A0-F85A-776D-F10458C0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41D31-B547-D187-5EF2-2616F4DEC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644002-358B-C5E0-1109-53F0EE29C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2ACC8-1E35-DB29-F2F3-B7E8F21B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989-579F-4B53-B8F2-356C63F4DC9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C3B1D-2A15-E608-03E0-C81BA4B3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BA1C1-F203-D742-B7F5-D095D597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8047-904D-4707-A3AF-93D450E1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9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3831E-7823-23C8-0B4C-07200514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5B8B3A-525C-DEA4-0DDA-131FC1D65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97DE7-6E45-AD7C-5835-4A66282B0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F32297-3794-4373-F029-D136E85A8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BA5092-8324-A0A1-B4D7-1B6465584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E2FABB-ECEF-37ED-58C1-D6DD427F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989-579F-4B53-B8F2-356C63F4DC9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85FE77-7F1F-35DC-B8B5-7F1AD6FB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02B070-768B-5812-DEF0-3FFF704A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8047-904D-4707-A3AF-93D450E1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B829B-CBCB-D5E8-02F9-A7F02E1F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46CEB1-9405-F094-B28B-06160C6D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989-579F-4B53-B8F2-356C63F4DC9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B3211-1AB4-1AAF-F88B-45BAEDF0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CD48C9-91A2-84E5-9BC6-0FEC0A31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8047-904D-4707-A3AF-93D450E1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2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7C7B70-F476-1340-1094-55BD01DF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989-579F-4B53-B8F2-356C63F4DC9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56E0DF-1224-B13A-64FA-F247EB1A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26115-8FD6-C088-571B-FA15B470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8047-904D-4707-A3AF-93D450E1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04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94951-8B9C-B33D-CF48-7AF887C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54BE5-D830-BFF2-EAD6-31B8CB46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8F4EB3-02D0-D5BB-FDC7-4BF588648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5527F3-8322-BEA6-0714-68D1F8D3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989-579F-4B53-B8F2-356C63F4DC9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512A8-E64C-1AB7-8C63-CAB499D1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BC492-4DFA-C0A8-2484-581BD179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8047-904D-4707-A3AF-93D450E1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5C483-AD5A-4446-FAD8-F5803EB1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132834-80E7-7140-B110-23C67B0C3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49D9C3-2844-CED9-8C45-61BFE8E0C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59179-E35C-0AC9-FF65-1E1EE59B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989-579F-4B53-B8F2-356C63F4DC9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DDC3B-E1BF-9927-43C9-0B637C57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A2D095-1682-AF80-9F87-4EA3CF92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8047-904D-4707-A3AF-93D450E1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3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4B29EF-F3E2-EBA8-F4C5-3F392848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136909-3143-365B-9855-747FB8771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65A34-E850-992C-40B2-F1BF14B77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AF989-579F-4B53-B8F2-356C63F4DC97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41EEA-71AE-1F79-FFD8-BD3542AC9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B469A-D4EF-BA0F-D82E-BA821FD83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8047-904D-4707-A3AF-93D450E1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4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0F1351-CD3E-1C7A-6959-EEE7003D5B08}"/>
              </a:ext>
            </a:extLst>
          </p:cNvPr>
          <p:cNvSpPr/>
          <p:nvPr/>
        </p:nvSpPr>
        <p:spPr>
          <a:xfrm>
            <a:off x="4618671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欢迎使用</a:t>
            </a:r>
          </a:p>
        </p:txBody>
      </p:sp>
    </p:spTree>
    <p:extLst>
      <p:ext uri="{BB962C8B-B14F-4D97-AF65-F5344CB8AC3E}">
        <p14:creationId xmlns:p14="http://schemas.microsoft.com/office/powerpoint/2010/main" val="10455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流 光</dc:creator>
  <cp:lastModifiedBy>流 光</cp:lastModifiedBy>
  <cp:revision>1</cp:revision>
  <dcterms:created xsi:type="dcterms:W3CDTF">2023-03-17T08:50:48Z</dcterms:created>
  <dcterms:modified xsi:type="dcterms:W3CDTF">2023-03-17T08:53:00Z</dcterms:modified>
</cp:coreProperties>
</file>