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8288000" cy="895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EF"/>
    <a:srgbClr val="CCFFFF"/>
    <a:srgbClr val="0D1729"/>
    <a:srgbClr val="182B4C"/>
    <a:srgbClr val="1B2945"/>
    <a:srgbClr val="84A9B1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9" autoAdjust="0"/>
    <p:restoredTop sz="92019" autoAdjust="0"/>
  </p:normalViewPr>
  <p:slideViewPr>
    <p:cSldViewPr snapToGrid="0">
      <p:cViewPr>
        <p:scale>
          <a:sx n="50" d="100"/>
          <a:sy n="50" d="100"/>
        </p:scale>
        <p:origin x="36" y="18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51D25-8EE9-4677-985C-59B296B7BD65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72EE-C701-4771-BBFB-8E0373F1D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1pPr>
    <a:lvl2pPr marL="608030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2pPr>
    <a:lvl3pPr marL="1216061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3pPr>
    <a:lvl4pPr marL="1824091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4pPr>
    <a:lvl5pPr marL="2432121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5pPr>
    <a:lvl6pPr marL="3040151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3648182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4256212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4864242" algn="l" defTabSz="1216061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7813" y="1143000"/>
            <a:ext cx="6302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972EE-C701-4771-BBFB-8E0373F1D3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3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65307"/>
            <a:ext cx="13716000" cy="3117144"/>
          </a:xfrm>
        </p:spPr>
        <p:txBody>
          <a:bodyPr anchor="b"/>
          <a:lstStyle>
            <a:lvl1pPr algn="ctr">
              <a:defRPr sz="7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02661"/>
            <a:ext cx="13716000" cy="2161689"/>
          </a:xfrm>
        </p:spPr>
        <p:txBody>
          <a:bodyPr/>
          <a:lstStyle>
            <a:lvl1pPr marL="0" indent="0" algn="ctr">
              <a:buNone/>
              <a:defRPr sz="3133"/>
            </a:lvl1pPr>
            <a:lvl2pPr marL="596920" indent="0" algn="ctr">
              <a:buNone/>
              <a:defRPr sz="2611"/>
            </a:lvl2pPr>
            <a:lvl3pPr marL="1193841" indent="0" algn="ctr">
              <a:buNone/>
              <a:defRPr sz="2350"/>
            </a:lvl3pPr>
            <a:lvl4pPr marL="1790761" indent="0" algn="ctr">
              <a:buNone/>
              <a:defRPr sz="2089"/>
            </a:lvl4pPr>
            <a:lvl5pPr marL="2387681" indent="0" algn="ctr">
              <a:buNone/>
              <a:defRPr sz="2089"/>
            </a:lvl5pPr>
            <a:lvl6pPr marL="2984602" indent="0" algn="ctr">
              <a:buNone/>
              <a:defRPr sz="2089"/>
            </a:lvl6pPr>
            <a:lvl7pPr marL="3581522" indent="0" algn="ctr">
              <a:buNone/>
              <a:defRPr sz="2089"/>
            </a:lvl7pPr>
            <a:lvl8pPr marL="4178442" indent="0" algn="ctr">
              <a:buNone/>
              <a:defRPr sz="2089"/>
            </a:lvl8pPr>
            <a:lvl9pPr marL="4775363" indent="0" algn="ctr">
              <a:buNone/>
              <a:defRPr sz="20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76691"/>
            <a:ext cx="3943350" cy="75876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76691"/>
            <a:ext cx="11601450" cy="75876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32158"/>
            <a:ext cx="15773400" cy="3724407"/>
          </a:xfrm>
        </p:spPr>
        <p:txBody>
          <a:bodyPr anchor="b"/>
          <a:lstStyle>
            <a:lvl1pPr>
              <a:defRPr sz="7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991800"/>
            <a:ext cx="15773400" cy="1958577"/>
          </a:xfrm>
        </p:spPr>
        <p:txBody>
          <a:bodyPr/>
          <a:lstStyle>
            <a:lvl1pPr marL="0" indent="0">
              <a:buNone/>
              <a:defRPr sz="3133">
                <a:solidFill>
                  <a:schemeClr val="tx1">
                    <a:tint val="75000"/>
                  </a:schemeClr>
                </a:solidFill>
              </a:defRPr>
            </a:lvl1pPr>
            <a:lvl2pPr marL="596920" indent="0">
              <a:buNone/>
              <a:defRPr sz="2611">
                <a:solidFill>
                  <a:schemeClr val="tx1">
                    <a:tint val="75000"/>
                  </a:schemeClr>
                </a:solidFill>
              </a:defRPr>
            </a:lvl2pPr>
            <a:lvl3pPr marL="1193841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3pPr>
            <a:lvl4pPr marL="1790761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4pPr>
            <a:lvl5pPr marL="2387681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5pPr>
            <a:lvl6pPr marL="2984602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6pPr>
            <a:lvl7pPr marL="3581522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7pPr>
            <a:lvl8pPr marL="4178442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8pPr>
            <a:lvl9pPr marL="4775363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8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83455"/>
            <a:ext cx="7772400" cy="56809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83455"/>
            <a:ext cx="7772400" cy="56809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76692"/>
            <a:ext cx="15773400" cy="17305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94852"/>
            <a:ext cx="7736681" cy="1075663"/>
          </a:xfrm>
        </p:spPr>
        <p:txBody>
          <a:bodyPr anchor="b"/>
          <a:lstStyle>
            <a:lvl1pPr marL="0" indent="0">
              <a:buNone/>
              <a:defRPr sz="3133" b="1"/>
            </a:lvl1pPr>
            <a:lvl2pPr marL="596920" indent="0">
              <a:buNone/>
              <a:defRPr sz="2611" b="1"/>
            </a:lvl2pPr>
            <a:lvl3pPr marL="1193841" indent="0">
              <a:buNone/>
              <a:defRPr sz="2350" b="1"/>
            </a:lvl3pPr>
            <a:lvl4pPr marL="1790761" indent="0">
              <a:buNone/>
              <a:defRPr sz="2089" b="1"/>
            </a:lvl4pPr>
            <a:lvl5pPr marL="2387681" indent="0">
              <a:buNone/>
              <a:defRPr sz="2089" b="1"/>
            </a:lvl5pPr>
            <a:lvl6pPr marL="2984602" indent="0">
              <a:buNone/>
              <a:defRPr sz="2089" b="1"/>
            </a:lvl6pPr>
            <a:lvl7pPr marL="3581522" indent="0">
              <a:buNone/>
              <a:defRPr sz="2089" b="1"/>
            </a:lvl7pPr>
            <a:lvl8pPr marL="4178442" indent="0">
              <a:buNone/>
              <a:defRPr sz="2089" b="1"/>
            </a:lvl8pPr>
            <a:lvl9pPr marL="4775363" indent="0">
              <a:buNone/>
              <a:defRPr sz="20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270515"/>
            <a:ext cx="7736681" cy="4810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94852"/>
            <a:ext cx="7774782" cy="1075663"/>
          </a:xfrm>
        </p:spPr>
        <p:txBody>
          <a:bodyPr anchor="b"/>
          <a:lstStyle>
            <a:lvl1pPr marL="0" indent="0">
              <a:buNone/>
              <a:defRPr sz="3133" b="1"/>
            </a:lvl1pPr>
            <a:lvl2pPr marL="596920" indent="0">
              <a:buNone/>
              <a:defRPr sz="2611" b="1"/>
            </a:lvl2pPr>
            <a:lvl3pPr marL="1193841" indent="0">
              <a:buNone/>
              <a:defRPr sz="2350" b="1"/>
            </a:lvl3pPr>
            <a:lvl4pPr marL="1790761" indent="0">
              <a:buNone/>
              <a:defRPr sz="2089" b="1"/>
            </a:lvl4pPr>
            <a:lvl5pPr marL="2387681" indent="0">
              <a:buNone/>
              <a:defRPr sz="2089" b="1"/>
            </a:lvl5pPr>
            <a:lvl6pPr marL="2984602" indent="0">
              <a:buNone/>
              <a:defRPr sz="2089" b="1"/>
            </a:lvl6pPr>
            <a:lvl7pPr marL="3581522" indent="0">
              <a:buNone/>
              <a:defRPr sz="2089" b="1"/>
            </a:lvl7pPr>
            <a:lvl8pPr marL="4178442" indent="0">
              <a:buNone/>
              <a:defRPr sz="2089" b="1"/>
            </a:lvl8pPr>
            <a:lvl9pPr marL="4775363" indent="0">
              <a:buNone/>
              <a:defRPr sz="20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270515"/>
            <a:ext cx="7774782" cy="4810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96900"/>
            <a:ext cx="5898356" cy="2089150"/>
          </a:xfrm>
        </p:spPr>
        <p:txBody>
          <a:bodyPr anchor="b"/>
          <a:lstStyle>
            <a:lvl1pPr>
              <a:defRPr sz="41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89139"/>
            <a:ext cx="9258300" cy="6362788"/>
          </a:xfrm>
        </p:spPr>
        <p:txBody>
          <a:bodyPr/>
          <a:lstStyle>
            <a:lvl1pPr>
              <a:defRPr sz="4178"/>
            </a:lvl1pPr>
            <a:lvl2pPr>
              <a:defRPr sz="3656"/>
            </a:lvl2pPr>
            <a:lvl3pPr>
              <a:defRPr sz="3133"/>
            </a:lvl3pPr>
            <a:lvl4pPr>
              <a:defRPr sz="2611"/>
            </a:lvl4pPr>
            <a:lvl5pPr>
              <a:defRPr sz="2611"/>
            </a:lvl5pPr>
            <a:lvl6pPr>
              <a:defRPr sz="2611"/>
            </a:lvl6pPr>
            <a:lvl7pPr>
              <a:defRPr sz="2611"/>
            </a:lvl7pPr>
            <a:lvl8pPr>
              <a:defRPr sz="2611"/>
            </a:lvl8pPr>
            <a:lvl9pPr>
              <a:defRPr sz="26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86050"/>
            <a:ext cx="5898356" cy="4976240"/>
          </a:xfrm>
        </p:spPr>
        <p:txBody>
          <a:bodyPr/>
          <a:lstStyle>
            <a:lvl1pPr marL="0" indent="0">
              <a:buNone/>
              <a:defRPr sz="2089"/>
            </a:lvl1pPr>
            <a:lvl2pPr marL="596920" indent="0">
              <a:buNone/>
              <a:defRPr sz="1828"/>
            </a:lvl2pPr>
            <a:lvl3pPr marL="1193841" indent="0">
              <a:buNone/>
              <a:defRPr sz="1567"/>
            </a:lvl3pPr>
            <a:lvl4pPr marL="1790761" indent="0">
              <a:buNone/>
              <a:defRPr sz="1306"/>
            </a:lvl4pPr>
            <a:lvl5pPr marL="2387681" indent="0">
              <a:buNone/>
              <a:defRPr sz="1306"/>
            </a:lvl5pPr>
            <a:lvl6pPr marL="2984602" indent="0">
              <a:buNone/>
              <a:defRPr sz="1306"/>
            </a:lvl6pPr>
            <a:lvl7pPr marL="3581522" indent="0">
              <a:buNone/>
              <a:defRPr sz="1306"/>
            </a:lvl7pPr>
            <a:lvl8pPr marL="4178442" indent="0">
              <a:buNone/>
              <a:defRPr sz="1306"/>
            </a:lvl8pPr>
            <a:lvl9pPr marL="4775363" indent="0">
              <a:buNone/>
              <a:defRPr sz="13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96900"/>
            <a:ext cx="5898356" cy="2089150"/>
          </a:xfrm>
        </p:spPr>
        <p:txBody>
          <a:bodyPr anchor="b"/>
          <a:lstStyle>
            <a:lvl1pPr>
              <a:defRPr sz="41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89139"/>
            <a:ext cx="9258300" cy="6362788"/>
          </a:xfrm>
        </p:spPr>
        <p:txBody>
          <a:bodyPr anchor="t"/>
          <a:lstStyle>
            <a:lvl1pPr marL="0" indent="0">
              <a:buNone/>
              <a:defRPr sz="4178"/>
            </a:lvl1pPr>
            <a:lvl2pPr marL="596920" indent="0">
              <a:buNone/>
              <a:defRPr sz="3656"/>
            </a:lvl2pPr>
            <a:lvl3pPr marL="1193841" indent="0">
              <a:buNone/>
              <a:defRPr sz="3133"/>
            </a:lvl3pPr>
            <a:lvl4pPr marL="1790761" indent="0">
              <a:buNone/>
              <a:defRPr sz="2611"/>
            </a:lvl4pPr>
            <a:lvl5pPr marL="2387681" indent="0">
              <a:buNone/>
              <a:defRPr sz="2611"/>
            </a:lvl5pPr>
            <a:lvl6pPr marL="2984602" indent="0">
              <a:buNone/>
              <a:defRPr sz="2611"/>
            </a:lvl6pPr>
            <a:lvl7pPr marL="3581522" indent="0">
              <a:buNone/>
              <a:defRPr sz="2611"/>
            </a:lvl7pPr>
            <a:lvl8pPr marL="4178442" indent="0">
              <a:buNone/>
              <a:defRPr sz="2611"/>
            </a:lvl8pPr>
            <a:lvl9pPr marL="4775363" indent="0">
              <a:buNone/>
              <a:defRPr sz="26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86050"/>
            <a:ext cx="5898356" cy="4976240"/>
          </a:xfrm>
        </p:spPr>
        <p:txBody>
          <a:bodyPr/>
          <a:lstStyle>
            <a:lvl1pPr marL="0" indent="0">
              <a:buNone/>
              <a:defRPr sz="2089"/>
            </a:lvl1pPr>
            <a:lvl2pPr marL="596920" indent="0">
              <a:buNone/>
              <a:defRPr sz="1828"/>
            </a:lvl2pPr>
            <a:lvl3pPr marL="1193841" indent="0">
              <a:buNone/>
              <a:defRPr sz="1567"/>
            </a:lvl3pPr>
            <a:lvl4pPr marL="1790761" indent="0">
              <a:buNone/>
              <a:defRPr sz="1306"/>
            </a:lvl4pPr>
            <a:lvl5pPr marL="2387681" indent="0">
              <a:buNone/>
              <a:defRPr sz="1306"/>
            </a:lvl5pPr>
            <a:lvl6pPr marL="2984602" indent="0">
              <a:buNone/>
              <a:defRPr sz="1306"/>
            </a:lvl6pPr>
            <a:lvl7pPr marL="3581522" indent="0">
              <a:buNone/>
              <a:defRPr sz="1306"/>
            </a:lvl7pPr>
            <a:lvl8pPr marL="4178442" indent="0">
              <a:buNone/>
              <a:defRPr sz="1306"/>
            </a:lvl8pPr>
            <a:lvl9pPr marL="4775363" indent="0">
              <a:buNone/>
              <a:defRPr sz="13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1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76692"/>
            <a:ext cx="15773400" cy="173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83455"/>
            <a:ext cx="15773400" cy="568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298569"/>
            <a:ext cx="4114800" cy="476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4676-8BBD-4663-9831-11404E72A36F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298569"/>
            <a:ext cx="6172200" cy="476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298569"/>
            <a:ext cx="4114800" cy="476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039D0-6863-4CAB-B26B-267066E4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9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3841" rtl="0" eaLnBrk="1" latinLnBrk="0" hangingPunct="1">
        <a:lnSpc>
          <a:spcPct val="90000"/>
        </a:lnSpc>
        <a:spcBef>
          <a:spcPct val="0"/>
        </a:spcBef>
        <a:buNone/>
        <a:defRPr sz="5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460" indent="-298460" algn="l" defTabSz="1193841" rtl="0" eaLnBrk="1" latinLnBrk="0" hangingPunct="1">
        <a:lnSpc>
          <a:spcPct val="90000"/>
        </a:lnSpc>
        <a:spcBef>
          <a:spcPts val="1306"/>
        </a:spcBef>
        <a:buFont typeface="Arial" panose="020B0604020202020204" pitchFamily="34" charset="0"/>
        <a:buChar char="•"/>
        <a:defRPr sz="3656" kern="1200">
          <a:solidFill>
            <a:schemeClr val="tx1"/>
          </a:solidFill>
          <a:latin typeface="+mn-lt"/>
          <a:ea typeface="+mn-ea"/>
          <a:cs typeface="+mn-cs"/>
        </a:defRPr>
      </a:lvl1pPr>
      <a:lvl2pPr marL="895380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3" kern="1200">
          <a:solidFill>
            <a:schemeClr val="tx1"/>
          </a:solidFill>
          <a:latin typeface="+mn-lt"/>
          <a:ea typeface="+mn-ea"/>
          <a:cs typeface="+mn-cs"/>
        </a:defRPr>
      </a:lvl2pPr>
      <a:lvl3pPr marL="1492301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1" kern="1200">
          <a:solidFill>
            <a:schemeClr val="tx1"/>
          </a:solidFill>
          <a:latin typeface="+mn-lt"/>
          <a:ea typeface="+mn-ea"/>
          <a:cs typeface="+mn-cs"/>
        </a:defRPr>
      </a:lvl3pPr>
      <a:lvl4pPr marL="2089221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4pPr>
      <a:lvl5pPr marL="2686141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5pPr>
      <a:lvl6pPr marL="3283062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6pPr>
      <a:lvl7pPr marL="3879982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7pPr>
      <a:lvl8pPr marL="4476902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8pPr>
      <a:lvl9pPr marL="5073823" indent="-298460" algn="l" defTabSz="1193841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1pPr>
      <a:lvl2pPr marL="596920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2pPr>
      <a:lvl3pPr marL="1193841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61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4pPr>
      <a:lvl5pPr marL="2387681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5pPr>
      <a:lvl6pPr marL="2984602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6pPr>
      <a:lvl7pPr marL="3581522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7pPr>
      <a:lvl8pPr marL="4178442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8pPr>
      <a:lvl9pPr marL="4775363" algn="l" defTabSz="1193841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33E8-AC82-484C-99DA-F8A6EADE3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综艺_CNKI" panose="02000500000000000000" pitchFamily="2" charset="-122"/>
                <a:ea typeface="华光综艺_CNKI" panose="02000500000000000000" pitchFamily="2" charset="-122"/>
              </a:rPr>
              <a:t>行车</a:t>
            </a:r>
            <a:r>
              <a:rPr lang="zh-CN" altLang="en-US" dirty="0">
                <a:ea typeface="华光综艺_CNKI" panose="02000500000000000000" pitchFamily="2" charset="-122"/>
              </a:rPr>
              <a:t>参数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AEB02-149E-421E-ABAC-77962F939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4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95E989-9390-4858-BAEB-36B9C4AB5F9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8709" y="3897399"/>
            <a:ext cx="19028075" cy="120137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EED99A-83C0-4A7D-B8BD-DDC62B87999F}"/>
              </a:ext>
            </a:extLst>
          </p:cNvPr>
          <p:cNvSpPr/>
          <p:nvPr/>
        </p:nvSpPr>
        <p:spPr>
          <a:xfrm>
            <a:off x="-12590045" y="13935"/>
            <a:ext cx="4763228" cy="1982592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FD29A1-881C-45AF-B348-E839E4708A19}"/>
              </a:ext>
            </a:extLst>
          </p:cNvPr>
          <p:cNvCxnSpPr/>
          <p:nvPr/>
        </p:nvCxnSpPr>
        <p:spPr>
          <a:xfrm>
            <a:off x="-12584092" y="-581029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6B0DE0-01AD-41AE-AAFC-80A5DB332919}"/>
              </a:ext>
            </a:extLst>
          </p:cNvPr>
          <p:cNvCxnSpPr>
            <a:cxnSpLocks/>
          </p:cNvCxnSpPr>
          <p:nvPr/>
        </p:nvCxnSpPr>
        <p:spPr>
          <a:xfrm>
            <a:off x="-12317905" y="-366577"/>
            <a:ext cx="4232672" cy="32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E7E95B6-1E6B-46E3-B44A-9FE06727BC25}"/>
              </a:ext>
            </a:extLst>
          </p:cNvPr>
          <p:cNvSpPr/>
          <p:nvPr/>
        </p:nvSpPr>
        <p:spPr>
          <a:xfrm rot="6125057">
            <a:off x="-12631848" y="-458010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E400F7-A2C9-4858-9973-A9B293708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12317905" y="-832726"/>
            <a:ext cx="2244328" cy="350853"/>
          </a:xfrm>
          <a:prstGeom prst="rect">
            <a:avLst/>
          </a:prstGeom>
        </p:spPr>
      </p:pic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203E914-793C-4DBD-97FF-296859917533}"/>
              </a:ext>
            </a:extLst>
          </p:cNvPr>
          <p:cNvSpPr/>
          <p:nvPr/>
        </p:nvSpPr>
        <p:spPr>
          <a:xfrm>
            <a:off x="-10148952" y="-70788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0DE54188-3266-4834-A40B-EEE7128DD483}"/>
              </a:ext>
            </a:extLst>
          </p:cNvPr>
          <p:cNvSpPr/>
          <p:nvPr/>
        </p:nvSpPr>
        <p:spPr>
          <a:xfrm>
            <a:off x="-9991452" y="-70788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8741AFE6-5495-409C-BA7F-3D77D2B86DE6}"/>
              </a:ext>
            </a:extLst>
          </p:cNvPr>
          <p:cNvSpPr/>
          <p:nvPr/>
        </p:nvSpPr>
        <p:spPr>
          <a:xfrm>
            <a:off x="-9833952" y="-70788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EE47B371-71AF-4B37-BACD-44DF9A6FD0F9}"/>
              </a:ext>
            </a:extLst>
          </p:cNvPr>
          <p:cNvSpPr/>
          <p:nvPr/>
        </p:nvSpPr>
        <p:spPr>
          <a:xfrm>
            <a:off x="-9676452" y="-70788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FCAE91C-9EEE-4813-91D4-43C658DA29B7}"/>
              </a:ext>
            </a:extLst>
          </p:cNvPr>
          <p:cNvSpPr/>
          <p:nvPr/>
        </p:nvSpPr>
        <p:spPr>
          <a:xfrm>
            <a:off x="-12617812" y="-789672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E74A486-B973-4F0F-B958-5A640231510E}"/>
              </a:ext>
            </a:extLst>
          </p:cNvPr>
          <p:cNvSpPr/>
          <p:nvPr/>
        </p:nvSpPr>
        <p:spPr>
          <a:xfrm>
            <a:off x="-12617812" y="-707887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E26933-0E5D-430E-A8AD-30237EA610AA}"/>
              </a:ext>
            </a:extLst>
          </p:cNvPr>
          <p:cNvCxnSpPr>
            <a:cxnSpLocks/>
          </p:cNvCxnSpPr>
          <p:nvPr/>
        </p:nvCxnSpPr>
        <p:spPr>
          <a:xfrm>
            <a:off x="-12590044" y="-961889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581BEE6-F4B8-4210-A5C2-D7DC74ECA5FD}"/>
              </a:ext>
            </a:extLst>
          </p:cNvPr>
          <p:cNvSpPr/>
          <p:nvPr/>
        </p:nvSpPr>
        <p:spPr>
          <a:xfrm rot="5400000">
            <a:off x="-11328628" y="-997993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1783D78-C15E-4DE7-91CC-EE14D012C861}"/>
              </a:ext>
            </a:extLst>
          </p:cNvPr>
          <p:cNvCxnSpPr>
            <a:cxnSpLocks/>
          </p:cNvCxnSpPr>
          <p:nvPr/>
        </p:nvCxnSpPr>
        <p:spPr>
          <a:xfrm>
            <a:off x="-10954639" y="-1022736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98F905-A8DB-4304-84DD-A9BBD8FEDBB7}"/>
              </a:ext>
            </a:extLst>
          </p:cNvPr>
          <p:cNvCxnSpPr>
            <a:cxnSpLocks/>
          </p:cNvCxnSpPr>
          <p:nvPr/>
        </p:nvCxnSpPr>
        <p:spPr>
          <a:xfrm>
            <a:off x="-11201693" y="-96188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CE9BA61-840F-4474-B842-230119FAF385}"/>
              </a:ext>
            </a:extLst>
          </p:cNvPr>
          <p:cNvCxnSpPr>
            <a:cxnSpLocks/>
          </p:cNvCxnSpPr>
          <p:nvPr/>
        </p:nvCxnSpPr>
        <p:spPr>
          <a:xfrm>
            <a:off x="-11097513" y="-96188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D0EB9F9-356A-47F1-81BB-FAE4999D5D0E}"/>
              </a:ext>
            </a:extLst>
          </p:cNvPr>
          <p:cNvCxnSpPr>
            <a:cxnSpLocks/>
          </p:cNvCxnSpPr>
          <p:nvPr/>
        </p:nvCxnSpPr>
        <p:spPr>
          <a:xfrm>
            <a:off x="-12733407" y="13935"/>
            <a:ext cx="0" cy="198259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1B47A7-A7AE-4BAF-BFF7-C387732B8190}"/>
              </a:ext>
            </a:extLst>
          </p:cNvPr>
          <p:cNvSpPr/>
          <p:nvPr/>
        </p:nvSpPr>
        <p:spPr>
          <a:xfrm>
            <a:off x="-12751505" y="1832537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5" name="L 形 34">
            <a:extLst>
              <a:ext uri="{FF2B5EF4-FFF2-40B4-BE49-F238E27FC236}">
                <a16:creationId xmlns:a16="http://schemas.microsoft.com/office/drawing/2014/main" id="{8FC3D3E8-9B90-407B-AEDB-278EE9A7DA74}"/>
              </a:ext>
            </a:extLst>
          </p:cNvPr>
          <p:cNvSpPr/>
          <p:nvPr/>
        </p:nvSpPr>
        <p:spPr>
          <a:xfrm>
            <a:off x="-12751504" y="1934164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6C775CE-7041-486B-A157-4B9D6DA91694}"/>
              </a:ext>
            </a:extLst>
          </p:cNvPr>
          <p:cNvCxnSpPr>
            <a:cxnSpLocks/>
          </p:cNvCxnSpPr>
          <p:nvPr/>
        </p:nvCxnSpPr>
        <p:spPr>
          <a:xfrm flipH="1">
            <a:off x="-12677089" y="2126188"/>
            <a:ext cx="485027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 形 38">
            <a:extLst>
              <a:ext uri="{FF2B5EF4-FFF2-40B4-BE49-F238E27FC236}">
                <a16:creationId xmlns:a16="http://schemas.microsoft.com/office/drawing/2014/main" id="{0CE2A0E2-4C4A-4D18-81AD-390EEA375E41}"/>
              </a:ext>
            </a:extLst>
          </p:cNvPr>
          <p:cNvSpPr/>
          <p:nvPr/>
        </p:nvSpPr>
        <p:spPr>
          <a:xfrm rot="16200000">
            <a:off x="-7876750" y="1934164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B1DCA5E-6F2E-46FE-8B32-02A9FF87A104}"/>
              </a:ext>
            </a:extLst>
          </p:cNvPr>
          <p:cNvSpPr/>
          <p:nvPr/>
        </p:nvSpPr>
        <p:spPr>
          <a:xfrm>
            <a:off x="-8080465" y="-410569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5B004418-4719-4849-B356-05D8FCA56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12297068" y="-827063"/>
            <a:ext cx="2244328" cy="35085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2174BDE-9023-4161-9459-11229732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0" y="5285989"/>
            <a:ext cx="6317528" cy="38712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1482FB-47E9-44EB-9383-A8CEBC981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879" y="10814769"/>
            <a:ext cx="6317528" cy="4564777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4BE18A8-3F38-4628-8CBE-C1ACF88387B2}"/>
              </a:ext>
            </a:extLst>
          </p:cNvPr>
          <p:cNvSpPr/>
          <p:nvPr/>
        </p:nvSpPr>
        <p:spPr>
          <a:xfrm>
            <a:off x="25381029" y="-9278755"/>
            <a:ext cx="6023428" cy="3519410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1142E1B-EFD9-424B-9003-79E446922FCC}"/>
              </a:ext>
            </a:extLst>
          </p:cNvPr>
          <p:cNvCxnSpPr/>
          <p:nvPr/>
        </p:nvCxnSpPr>
        <p:spPr>
          <a:xfrm>
            <a:off x="25386982" y="-9683219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7F331D8-B8C6-4C8B-8F51-0100BE904EBE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25653169" y="-9468767"/>
            <a:ext cx="569641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62D5B14F-31A8-48FD-9E9E-5AF35A727E15}"/>
              </a:ext>
            </a:extLst>
          </p:cNvPr>
          <p:cNvSpPr/>
          <p:nvPr/>
        </p:nvSpPr>
        <p:spPr>
          <a:xfrm rot="6125057">
            <a:off x="25339226" y="-9560200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15D1C89-311F-4C3A-9E3D-460F4C02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25653169" y="-9934916"/>
            <a:ext cx="2244328" cy="350853"/>
          </a:xfrm>
          <a:prstGeom prst="rect">
            <a:avLst/>
          </a:prstGeom>
        </p:spPr>
      </p:pic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5EE1C5C2-52C9-4528-8855-FE91BCCDAD5F}"/>
              </a:ext>
            </a:extLst>
          </p:cNvPr>
          <p:cNvSpPr/>
          <p:nvPr/>
        </p:nvSpPr>
        <p:spPr>
          <a:xfrm>
            <a:off x="278221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id="{A510E29A-CF4C-47FD-B8C0-33767EA74F3E}"/>
              </a:ext>
            </a:extLst>
          </p:cNvPr>
          <p:cNvSpPr/>
          <p:nvPr/>
        </p:nvSpPr>
        <p:spPr>
          <a:xfrm>
            <a:off x="279796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27589821-1605-4CB0-A353-A60B803B4B7B}"/>
              </a:ext>
            </a:extLst>
          </p:cNvPr>
          <p:cNvSpPr/>
          <p:nvPr/>
        </p:nvSpPr>
        <p:spPr>
          <a:xfrm>
            <a:off x="281371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C546F257-805F-43D6-B494-8FEF48CE08FC}"/>
              </a:ext>
            </a:extLst>
          </p:cNvPr>
          <p:cNvSpPr/>
          <p:nvPr/>
        </p:nvSpPr>
        <p:spPr>
          <a:xfrm>
            <a:off x="282946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0DDB81-84C3-48F9-8E07-8DDCB8DDED5B}"/>
              </a:ext>
            </a:extLst>
          </p:cNvPr>
          <p:cNvSpPr/>
          <p:nvPr/>
        </p:nvSpPr>
        <p:spPr>
          <a:xfrm>
            <a:off x="25353262" y="-9891862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437837D-18B6-4A8C-A622-530675972D7B}"/>
              </a:ext>
            </a:extLst>
          </p:cNvPr>
          <p:cNvSpPr/>
          <p:nvPr/>
        </p:nvSpPr>
        <p:spPr>
          <a:xfrm>
            <a:off x="25353262" y="-9810077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2726E23-A566-428F-959F-14E57319DEF0}"/>
              </a:ext>
            </a:extLst>
          </p:cNvPr>
          <p:cNvCxnSpPr>
            <a:cxnSpLocks/>
          </p:cNvCxnSpPr>
          <p:nvPr/>
        </p:nvCxnSpPr>
        <p:spPr>
          <a:xfrm>
            <a:off x="25381029" y="-10064079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D47C3E0-234D-4EF1-84C8-D6B3F374BC5E}"/>
              </a:ext>
            </a:extLst>
          </p:cNvPr>
          <p:cNvSpPr/>
          <p:nvPr/>
        </p:nvSpPr>
        <p:spPr>
          <a:xfrm rot="5400000">
            <a:off x="26642444" y="-10100183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A1870B3-66B0-4D53-9A1D-4497EAC6AA71}"/>
              </a:ext>
            </a:extLst>
          </p:cNvPr>
          <p:cNvCxnSpPr>
            <a:cxnSpLocks/>
          </p:cNvCxnSpPr>
          <p:nvPr/>
        </p:nvCxnSpPr>
        <p:spPr>
          <a:xfrm>
            <a:off x="27016434" y="-10124926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2CD978-409C-44C7-9750-4D3CEEDA81F4}"/>
              </a:ext>
            </a:extLst>
          </p:cNvPr>
          <p:cNvCxnSpPr>
            <a:cxnSpLocks/>
          </p:cNvCxnSpPr>
          <p:nvPr/>
        </p:nvCxnSpPr>
        <p:spPr>
          <a:xfrm>
            <a:off x="26769380" y="-1006407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4DBC0DB-962B-41F7-913A-3147AD4BCE20}"/>
              </a:ext>
            </a:extLst>
          </p:cNvPr>
          <p:cNvCxnSpPr>
            <a:cxnSpLocks/>
          </p:cNvCxnSpPr>
          <p:nvPr/>
        </p:nvCxnSpPr>
        <p:spPr>
          <a:xfrm>
            <a:off x="26873560" y="-1006407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F6F5F04-7117-4C81-A54C-0B201FB9AB10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25225059" y="-9278756"/>
            <a:ext cx="12608" cy="349794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2EE2EFD-12B4-4D2D-ADB6-4C8701F1CC56}"/>
              </a:ext>
            </a:extLst>
          </p:cNvPr>
          <p:cNvSpPr/>
          <p:nvPr/>
        </p:nvSpPr>
        <p:spPr>
          <a:xfrm>
            <a:off x="25207662" y="-5882437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60" name="L 形 59">
            <a:extLst>
              <a:ext uri="{FF2B5EF4-FFF2-40B4-BE49-F238E27FC236}">
                <a16:creationId xmlns:a16="http://schemas.microsoft.com/office/drawing/2014/main" id="{1B5216AF-C267-40BB-A6A5-174CBCCCFF0F}"/>
              </a:ext>
            </a:extLst>
          </p:cNvPr>
          <p:cNvSpPr/>
          <p:nvPr/>
        </p:nvSpPr>
        <p:spPr>
          <a:xfrm>
            <a:off x="25207662" y="-5780809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7A49EED-29B7-4F75-96C2-BA73FE8C0421}"/>
              </a:ext>
            </a:extLst>
          </p:cNvPr>
          <p:cNvCxnSpPr>
            <a:cxnSpLocks/>
          </p:cNvCxnSpPr>
          <p:nvPr/>
        </p:nvCxnSpPr>
        <p:spPr>
          <a:xfrm flipH="1" flipV="1">
            <a:off x="25282077" y="-5588783"/>
            <a:ext cx="6100092" cy="127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 形 61">
            <a:extLst>
              <a:ext uri="{FF2B5EF4-FFF2-40B4-BE49-F238E27FC236}">
                <a16:creationId xmlns:a16="http://schemas.microsoft.com/office/drawing/2014/main" id="{77CC1C59-39B4-48D5-A739-F8F0D60807D2}"/>
              </a:ext>
            </a:extLst>
          </p:cNvPr>
          <p:cNvSpPr/>
          <p:nvPr/>
        </p:nvSpPr>
        <p:spPr>
          <a:xfrm rot="16200000">
            <a:off x="31332236" y="-5762604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BBFB4A5-AAB0-4531-A969-9E466D90CE30}"/>
              </a:ext>
            </a:extLst>
          </p:cNvPr>
          <p:cNvSpPr/>
          <p:nvPr/>
        </p:nvSpPr>
        <p:spPr>
          <a:xfrm>
            <a:off x="31349585" y="-9520302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64" name="平行四边形 63">
            <a:extLst>
              <a:ext uri="{FF2B5EF4-FFF2-40B4-BE49-F238E27FC236}">
                <a16:creationId xmlns:a16="http://schemas.microsoft.com/office/drawing/2014/main" id="{0D348D75-A5DC-4CFF-B127-DFBF68F29EA0}"/>
              </a:ext>
            </a:extLst>
          </p:cNvPr>
          <p:cNvSpPr/>
          <p:nvPr/>
        </p:nvSpPr>
        <p:spPr>
          <a:xfrm>
            <a:off x="29723122" y="-9928147"/>
            <a:ext cx="1146938" cy="350834"/>
          </a:xfrm>
          <a:prstGeom prst="parallelogram">
            <a:avLst>
              <a:gd name="adj" fmla="val 46182"/>
            </a:avLst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3D7B7BA-84A0-4D5C-91C6-5C74C32C5438}"/>
              </a:ext>
            </a:extLst>
          </p:cNvPr>
          <p:cNvSpPr/>
          <p:nvPr/>
        </p:nvSpPr>
        <p:spPr>
          <a:xfrm>
            <a:off x="31139699" y="-9781503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4FD4C70B-1532-45A3-9E1D-B46065E50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25674005" y="-9929253"/>
            <a:ext cx="2244328" cy="350853"/>
          </a:xfrm>
          <a:prstGeom prst="rect">
            <a:avLst/>
          </a:prstGeom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1D891BA-63B1-43B4-A34A-748AEB192042}"/>
              </a:ext>
            </a:extLst>
          </p:cNvPr>
          <p:cNvSpPr/>
          <p:nvPr/>
        </p:nvSpPr>
        <p:spPr>
          <a:xfrm>
            <a:off x="31139699" y="-970139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F33DD1-9DA8-4A2D-86CB-74176A985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1970" y="1123793"/>
            <a:ext cx="5067739" cy="2979679"/>
          </a:xfrm>
          <a:prstGeom prst="rect">
            <a:avLst/>
          </a:prstGeom>
        </p:spPr>
      </p:pic>
      <p:sp>
        <p:nvSpPr>
          <p:cNvPr id="121" name="矩形 120">
            <a:extLst>
              <a:ext uri="{FF2B5EF4-FFF2-40B4-BE49-F238E27FC236}">
                <a16:creationId xmlns:a16="http://schemas.microsoft.com/office/drawing/2014/main" id="{58B30BF8-1635-427D-875A-053798D095ED}"/>
              </a:ext>
            </a:extLst>
          </p:cNvPr>
          <p:cNvSpPr/>
          <p:nvPr/>
        </p:nvSpPr>
        <p:spPr>
          <a:xfrm>
            <a:off x="-8367193" y="10193950"/>
            <a:ext cx="7136093" cy="4653868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DAED8CEE-46B1-4695-838B-3EFDFE38BCD4}"/>
              </a:ext>
            </a:extLst>
          </p:cNvPr>
          <p:cNvCxnSpPr/>
          <p:nvPr/>
        </p:nvCxnSpPr>
        <p:spPr>
          <a:xfrm>
            <a:off x="-8361240" y="9789487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8BCA9F6-33D9-4A5A-A094-532953C635BF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-7030587" y="10014384"/>
            <a:ext cx="569641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等腰三角形 123">
            <a:extLst>
              <a:ext uri="{FF2B5EF4-FFF2-40B4-BE49-F238E27FC236}">
                <a16:creationId xmlns:a16="http://schemas.microsoft.com/office/drawing/2014/main" id="{9107841A-93B3-4E43-BC11-F35F89283775}"/>
              </a:ext>
            </a:extLst>
          </p:cNvPr>
          <p:cNvSpPr/>
          <p:nvPr/>
        </p:nvSpPr>
        <p:spPr>
          <a:xfrm rot="6125057">
            <a:off x="-8408996" y="9912508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7ED64A89-12B2-4CD3-B514-998E04C1D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8095053" y="9537790"/>
            <a:ext cx="2244328" cy="350853"/>
          </a:xfrm>
          <a:prstGeom prst="rect">
            <a:avLst/>
          </a:prstGeom>
        </p:spPr>
      </p:pic>
      <p:sp>
        <p:nvSpPr>
          <p:cNvPr id="126" name="平行四边形 125">
            <a:extLst>
              <a:ext uri="{FF2B5EF4-FFF2-40B4-BE49-F238E27FC236}">
                <a16:creationId xmlns:a16="http://schemas.microsoft.com/office/drawing/2014/main" id="{5B080CBB-5AF7-45D3-AFB1-60FA81F9E83A}"/>
              </a:ext>
            </a:extLst>
          </p:cNvPr>
          <p:cNvSpPr/>
          <p:nvPr/>
        </p:nvSpPr>
        <p:spPr>
          <a:xfrm>
            <a:off x="-5926101" y="966262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27" name="平行四边形 126">
            <a:extLst>
              <a:ext uri="{FF2B5EF4-FFF2-40B4-BE49-F238E27FC236}">
                <a16:creationId xmlns:a16="http://schemas.microsoft.com/office/drawing/2014/main" id="{3B100499-90FF-47A4-A6C0-CB9EAF2F51C2}"/>
              </a:ext>
            </a:extLst>
          </p:cNvPr>
          <p:cNvSpPr/>
          <p:nvPr/>
        </p:nvSpPr>
        <p:spPr>
          <a:xfrm>
            <a:off x="-5768601" y="966262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28" name="平行四边形 127">
            <a:extLst>
              <a:ext uri="{FF2B5EF4-FFF2-40B4-BE49-F238E27FC236}">
                <a16:creationId xmlns:a16="http://schemas.microsoft.com/office/drawing/2014/main" id="{38669F96-A342-423D-9512-AFF0651FE685}"/>
              </a:ext>
            </a:extLst>
          </p:cNvPr>
          <p:cNvSpPr/>
          <p:nvPr/>
        </p:nvSpPr>
        <p:spPr>
          <a:xfrm>
            <a:off x="-5611101" y="966262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29" name="平行四边形 128">
            <a:extLst>
              <a:ext uri="{FF2B5EF4-FFF2-40B4-BE49-F238E27FC236}">
                <a16:creationId xmlns:a16="http://schemas.microsoft.com/office/drawing/2014/main" id="{32C948E3-ACBA-4469-B5DC-B74C4134A73D}"/>
              </a:ext>
            </a:extLst>
          </p:cNvPr>
          <p:cNvSpPr/>
          <p:nvPr/>
        </p:nvSpPr>
        <p:spPr>
          <a:xfrm>
            <a:off x="-5453601" y="966262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7C8317F5-F3E1-4270-9CE2-6E1B7B7CB795}"/>
              </a:ext>
            </a:extLst>
          </p:cNvPr>
          <p:cNvSpPr/>
          <p:nvPr/>
        </p:nvSpPr>
        <p:spPr>
          <a:xfrm>
            <a:off x="-8394961" y="958084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4F6294E3-25B6-43D2-86C6-75A5EFDA689C}"/>
              </a:ext>
            </a:extLst>
          </p:cNvPr>
          <p:cNvSpPr/>
          <p:nvPr/>
        </p:nvSpPr>
        <p:spPr>
          <a:xfrm>
            <a:off x="-8394961" y="9662629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0358405-D14C-4303-BDFF-7E3326A3BA00}"/>
              </a:ext>
            </a:extLst>
          </p:cNvPr>
          <p:cNvCxnSpPr>
            <a:cxnSpLocks/>
          </p:cNvCxnSpPr>
          <p:nvPr/>
        </p:nvCxnSpPr>
        <p:spPr>
          <a:xfrm>
            <a:off x="-8367193" y="9408627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833647B-D076-40B4-8580-21DE1DC01DB4}"/>
              </a:ext>
            </a:extLst>
          </p:cNvPr>
          <p:cNvSpPr/>
          <p:nvPr/>
        </p:nvSpPr>
        <p:spPr>
          <a:xfrm rot="5400000">
            <a:off x="-7105777" y="9372526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03CEAED-8F0C-410B-9D77-ACA2A779DBE5}"/>
              </a:ext>
            </a:extLst>
          </p:cNvPr>
          <p:cNvCxnSpPr>
            <a:cxnSpLocks/>
          </p:cNvCxnSpPr>
          <p:nvPr/>
        </p:nvCxnSpPr>
        <p:spPr>
          <a:xfrm>
            <a:off x="-6731788" y="9347780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C11132E-9699-4A3A-9896-2AB1EC3278DD}"/>
              </a:ext>
            </a:extLst>
          </p:cNvPr>
          <p:cNvCxnSpPr>
            <a:cxnSpLocks/>
          </p:cNvCxnSpPr>
          <p:nvPr/>
        </p:nvCxnSpPr>
        <p:spPr>
          <a:xfrm>
            <a:off x="-6978842" y="9408627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9F58EAF-04D2-43C0-B209-D6CAF2A1B33A}"/>
              </a:ext>
            </a:extLst>
          </p:cNvPr>
          <p:cNvCxnSpPr>
            <a:cxnSpLocks/>
          </p:cNvCxnSpPr>
          <p:nvPr/>
        </p:nvCxnSpPr>
        <p:spPr>
          <a:xfrm>
            <a:off x="-6874662" y="9408627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A7827EDA-E0DD-41AC-9A75-12BD117CD0B7}"/>
              </a:ext>
            </a:extLst>
          </p:cNvPr>
          <p:cNvSpPr/>
          <p:nvPr/>
        </p:nvSpPr>
        <p:spPr>
          <a:xfrm>
            <a:off x="-8540561" y="14689938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39" name="L 形 138">
            <a:extLst>
              <a:ext uri="{FF2B5EF4-FFF2-40B4-BE49-F238E27FC236}">
                <a16:creationId xmlns:a16="http://schemas.microsoft.com/office/drawing/2014/main" id="{57665A71-C2BA-428E-81E0-E7046E2F061F}"/>
              </a:ext>
            </a:extLst>
          </p:cNvPr>
          <p:cNvSpPr/>
          <p:nvPr/>
        </p:nvSpPr>
        <p:spPr>
          <a:xfrm>
            <a:off x="2363993" y="4615071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522A2E7-C13A-409F-A8EB-25558925FF80}"/>
              </a:ext>
            </a:extLst>
          </p:cNvPr>
          <p:cNvCxnSpPr>
            <a:cxnSpLocks/>
          </p:cNvCxnSpPr>
          <p:nvPr/>
        </p:nvCxnSpPr>
        <p:spPr>
          <a:xfrm flipH="1" flipV="1">
            <a:off x="2343159" y="4822972"/>
            <a:ext cx="15934925" cy="929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L 形 140">
            <a:extLst>
              <a:ext uri="{FF2B5EF4-FFF2-40B4-BE49-F238E27FC236}">
                <a16:creationId xmlns:a16="http://schemas.microsoft.com/office/drawing/2014/main" id="{B2BE49C2-2E2F-4EFD-9E32-1334932B05AD}"/>
              </a:ext>
            </a:extLst>
          </p:cNvPr>
          <p:cNvSpPr/>
          <p:nvPr/>
        </p:nvSpPr>
        <p:spPr>
          <a:xfrm rot="16200000">
            <a:off x="19758762" y="4656119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A86C0225-A16C-4637-B55D-34561BC09203}"/>
              </a:ext>
            </a:extLst>
          </p:cNvPr>
          <p:cNvSpPr/>
          <p:nvPr/>
        </p:nvSpPr>
        <p:spPr>
          <a:xfrm>
            <a:off x="-1334170" y="9962849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43" name="平行四边形 142">
            <a:extLst>
              <a:ext uri="{FF2B5EF4-FFF2-40B4-BE49-F238E27FC236}">
                <a16:creationId xmlns:a16="http://schemas.microsoft.com/office/drawing/2014/main" id="{8CEF987E-910B-4D3B-B48E-C2020E06C323}"/>
              </a:ext>
            </a:extLst>
          </p:cNvPr>
          <p:cNvSpPr/>
          <p:nvPr/>
        </p:nvSpPr>
        <p:spPr>
          <a:xfrm>
            <a:off x="-2899915" y="9527777"/>
            <a:ext cx="1146938" cy="350834"/>
          </a:xfrm>
          <a:prstGeom prst="parallelogram">
            <a:avLst>
              <a:gd name="adj" fmla="val 46182"/>
            </a:avLst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F9244AD8-0D1A-4DFB-A3B5-566ABB60FE1F}"/>
              </a:ext>
            </a:extLst>
          </p:cNvPr>
          <p:cNvSpPr/>
          <p:nvPr/>
        </p:nvSpPr>
        <p:spPr>
          <a:xfrm>
            <a:off x="-1483337" y="9674420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21E43242-D722-48BB-A6B4-1A9B27649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8074217" y="9543453"/>
            <a:ext cx="2244328" cy="350853"/>
          </a:xfrm>
          <a:prstGeom prst="rect">
            <a:avLst/>
          </a:prstGeom>
        </p:spPr>
      </p:pic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B2D59B36-FCD4-47BC-9B4D-1AE8B36FF04C}"/>
              </a:ext>
            </a:extLst>
          </p:cNvPr>
          <p:cNvSpPr/>
          <p:nvPr/>
        </p:nvSpPr>
        <p:spPr>
          <a:xfrm>
            <a:off x="-1483337" y="9754529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C81A99A-F114-4399-8B91-2F726C3A0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8085" y="-4232775"/>
            <a:ext cx="7445385" cy="5662152"/>
          </a:xfrm>
          <a:prstGeom prst="rect">
            <a:avLst/>
          </a:prstGeom>
        </p:spPr>
      </p:pic>
      <p:sp>
        <p:nvSpPr>
          <p:cNvPr id="147" name="矩形 146">
            <a:extLst>
              <a:ext uri="{FF2B5EF4-FFF2-40B4-BE49-F238E27FC236}">
                <a16:creationId xmlns:a16="http://schemas.microsoft.com/office/drawing/2014/main" id="{BF02CEB7-3A87-4259-BD30-E5E8A30087A5}"/>
              </a:ext>
            </a:extLst>
          </p:cNvPr>
          <p:cNvSpPr/>
          <p:nvPr/>
        </p:nvSpPr>
        <p:spPr>
          <a:xfrm>
            <a:off x="-21068128" y="-8473872"/>
            <a:ext cx="4763228" cy="1246872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4ED3D42-4852-47BE-BDAD-1F38F46E91BA}"/>
              </a:ext>
            </a:extLst>
          </p:cNvPr>
          <p:cNvCxnSpPr/>
          <p:nvPr/>
        </p:nvCxnSpPr>
        <p:spPr>
          <a:xfrm>
            <a:off x="-21062175" y="-8878336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A79C2DE4-CC5F-4E02-8C69-4668B907214B}"/>
              </a:ext>
            </a:extLst>
          </p:cNvPr>
          <p:cNvCxnSpPr>
            <a:cxnSpLocks/>
          </p:cNvCxnSpPr>
          <p:nvPr/>
        </p:nvCxnSpPr>
        <p:spPr>
          <a:xfrm>
            <a:off x="-20795989" y="-8663884"/>
            <a:ext cx="4232672" cy="32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等腰三角形 149">
            <a:extLst>
              <a:ext uri="{FF2B5EF4-FFF2-40B4-BE49-F238E27FC236}">
                <a16:creationId xmlns:a16="http://schemas.microsoft.com/office/drawing/2014/main" id="{999A549B-0923-4048-B320-84DD8DC28477}"/>
              </a:ext>
            </a:extLst>
          </p:cNvPr>
          <p:cNvSpPr/>
          <p:nvPr/>
        </p:nvSpPr>
        <p:spPr>
          <a:xfrm rot="6125057">
            <a:off x="-21109931" y="-8755317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51" name="图片 150">
            <a:extLst>
              <a:ext uri="{FF2B5EF4-FFF2-40B4-BE49-F238E27FC236}">
                <a16:creationId xmlns:a16="http://schemas.microsoft.com/office/drawing/2014/main" id="{A5547E28-5A10-4A8E-959F-219079AE2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20795988" y="-9130032"/>
            <a:ext cx="2244328" cy="350853"/>
          </a:xfrm>
          <a:prstGeom prst="rect">
            <a:avLst/>
          </a:prstGeom>
        </p:spPr>
      </p:pic>
      <p:sp>
        <p:nvSpPr>
          <p:cNvPr id="152" name="平行四边形 151">
            <a:extLst>
              <a:ext uri="{FF2B5EF4-FFF2-40B4-BE49-F238E27FC236}">
                <a16:creationId xmlns:a16="http://schemas.microsoft.com/office/drawing/2014/main" id="{A838AE99-3B7E-4BA6-AFAC-26F5287FAE52}"/>
              </a:ext>
            </a:extLst>
          </p:cNvPr>
          <p:cNvSpPr/>
          <p:nvPr/>
        </p:nvSpPr>
        <p:spPr>
          <a:xfrm>
            <a:off x="-18627036" y="-900519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3" name="平行四边形 152">
            <a:extLst>
              <a:ext uri="{FF2B5EF4-FFF2-40B4-BE49-F238E27FC236}">
                <a16:creationId xmlns:a16="http://schemas.microsoft.com/office/drawing/2014/main" id="{95EB8547-9E39-43EF-8F62-CF2369E33846}"/>
              </a:ext>
            </a:extLst>
          </p:cNvPr>
          <p:cNvSpPr/>
          <p:nvPr/>
        </p:nvSpPr>
        <p:spPr>
          <a:xfrm>
            <a:off x="-18469536" y="-900519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4" name="平行四边形 153">
            <a:extLst>
              <a:ext uri="{FF2B5EF4-FFF2-40B4-BE49-F238E27FC236}">
                <a16:creationId xmlns:a16="http://schemas.microsoft.com/office/drawing/2014/main" id="{6981EC86-982C-44C3-8925-4D5E9E93D748}"/>
              </a:ext>
            </a:extLst>
          </p:cNvPr>
          <p:cNvSpPr/>
          <p:nvPr/>
        </p:nvSpPr>
        <p:spPr>
          <a:xfrm>
            <a:off x="-18312036" y="-900519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5" name="平行四边形 154">
            <a:extLst>
              <a:ext uri="{FF2B5EF4-FFF2-40B4-BE49-F238E27FC236}">
                <a16:creationId xmlns:a16="http://schemas.microsoft.com/office/drawing/2014/main" id="{405B2588-ABD8-4BEE-9877-C95FDCA52537}"/>
              </a:ext>
            </a:extLst>
          </p:cNvPr>
          <p:cNvSpPr/>
          <p:nvPr/>
        </p:nvSpPr>
        <p:spPr>
          <a:xfrm>
            <a:off x="-18154536" y="-900519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C9EEF313-0333-4CFD-9EC7-7EA9BAA0A034}"/>
              </a:ext>
            </a:extLst>
          </p:cNvPr>
          <p:cNvSpPr/>
          <p:nvPr/>
        </p:nvSpPr>
        <p:spPr>
          <a:xfrm>
            <a:off x="-21095896" y="-9086978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2F791A77-4243-447D-AC05-DD783A43BED3}"/>
              </a:ext>
            </a:extLst>
          </p:cNvPr>
          <p:cNvSpPr/>
          <p:nvPr/>
        </p:nvSpPr>
        <p:spPr>
          <a:xfrm>
            <a:off x="-21095896" y="-9005193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E14E3529-6108-42A6-8927-1FA0C50C4974}"/>
              </a:ext>
            </a:extLst>
          </p:cNvPr>
          <p:cNvCxnSpPr>
            <a:cxnSpLocks/>
          </p:cNvCxnSpPr>
          <p:nvPr/>
        </p:nvCxnSpPr>
        <p:spPr>
          <a:xfrm>
            <a:off x="-21068128" y="-9259195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F05E7B9A-9953-46BE-B644-0075983D20A4}"/>
              </a:ext>
            </a:extLst>
          </p:cNvPr>
          <p:cNvSpPr/>
          <p:nvPr/>
        </p:nvSpPr>
        <p:spPr>
          <a:xfrm rot="5400000">
            <a:off x="-19806712" y="-9295299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580F298A-334D-4210-94C9-98DA8E3A8179}"/>
              </a:ext>
            </a:extLst>
          </p:cNvPr>
          <p:cNvCxnSpPr>
            <a:cxnSpLocks/>
          </p:cNvCxnSpPr>
          <p:nvPr/>
        </p:nvCxnSpPr>
        <p:spPr>
          <a:xfrm>
            <a:off x="-19432723" y="-9320042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446A512-191F-4DCC-A247-B121F1456D1C}"/>
              </a:ext>
            </a:extLst>
          </p:cNvPr>
          <p:cNvCxnSpPr>
            <a:cxnSpLocks/>
          </p:cNvCxnSpPr>
          <p:nvPr/>
        </p:nvCxnSpPr>
        <p:spPr>
          <a:xfrm>
            <a:off x="-19679777" y="-9259195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97F0A0C-B33E-4F54-B5DE-830AE950AA8E}"/>
              </a:ext>
            </a:extLst>
          </p:cNvPr>
          <p:cNvCxnSpPr>
            <a:cxnSpLocks/>
          </p:cNvCxnSpPr>
          <p:nvPr/>
        </p:nvCxnSpPr>
        <p:spPr>
          <a:xfrm>
            <a:off x="-19575597" y="-9259195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8A319C1-3FCB-4B83-831F-DF34D675B3E0}"/>
              </a:ext>
            </a:extLst>
          </p:cNvPr>
          <p:cNvCxnSpPr>
            <a:cxnSpLocks/>
            <a:endCxn id="165" idx="3"/>
          </p:cNvCxnSpPr>
          <p:nvPr/>
        </p:nvCxnSpPr>
        <p:spPr>
          <a:xfrm flipH="1">
            <a:off x="-21212190" y="-8473872"/>
            <a:ext cx="700" cy="121938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0D07A6DF-DD5D-42E8-8340-DA0C16378439}"/>
              </a:ext>
            </a:extLst>
          </p:cNvPr>
          <p:cNvSpPr/>
          <p:nvPr/>
        </p:nvSpPr>
        <p:spPr>
          <a:xfrm>
            <a:off x="-21216956" y="-7623131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65" name="L 形 164">
            <a:extLst>
              <a:ext uri="{FF2B5EF4-FFF2-40B4-BE49-F238E27FC236}">
                <a16:creationId xmlns:a16="http://schemas.microsoft.com/office/drawing/2014/main" id="{F45E1FF0-DDDC-48F7-B99F-8532386F67F1}"/>
              </a:ext>
            </a:extLst>
          </p:cNvPr>
          <p:cNvSpPr/>
          <p:nvPr/>
        </p:nvSpPr>
        <p:spPr>
          <a:xfrm>
            <a:off x="-21229588" y="-7254487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DC20B3D-4551-49F7-9C4B-FB7BF1E7F23A}"/>
              </a:ext>
            </a:extLst>
          </p:cNvPr>
          <p:cNvCxnSpPr>
            <a:cxnSpLocks/>
          </p:cNvCxnSpPr>
          <p:nvPr/>
        </p:nvCxnSpPr>
        <p:spPr>
          <a:xfrm flipH="1">
            <a:off x="-21155172" y="-7062460"/>
            <a:ext cx="485027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L 形 166">
            <a:extLst>
              <a:ext uri="{FF2B5EF4-FFF2-40B4-BE49-F238E27FC236}">
                <a16:creationId xmlns:a16="http://schemas.microsoft.com/office/drawing/2014/main" id="{A7E32E7C-48B1-4AF5-8142-CD510A9C8DD9}"/>
              </a:ext>
            </a:extLst>
          </p:cNvPr>
          <p:cNvSpPr/>
          <p:nvPr/>
        </p:nvSpPr>
        <p:spPr>
          <a:xfrm rot="16200000">
            <a:off x="-16354833" y="-7254487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A3280CFE-6B21-429F-97AF-D59032E917E0}"/>
              </a:ext>
            </a:extLst>
          </p:cNvPr>
          <p:cNvSpPr/>
          <p:nvPr/>
        </p:nvSpPr>
        <p:spPr>
          <a:xfrm>
            <a:off x="-16558549" y="-8707875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378AA961-4EE3-4860-88C9-7769ADAA0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20775152" y="-9124370"/>
            <a:ext cx="2244328" cy="350853"/>
          </a:xfrm>
          <a:prstGeom prst="rect">
            <a:avLst/>
          </a:prstGeom>
        </p:spPr>
      </p:pic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E5FE11D-E553-44CF-B93C-3B1B0ADF648E}"/>
              </a:ext>
            </a:extLst>
          </p:cNvPr>
          <p:cNvCxnSpPr/>
          <p:nvPr/>
        </p:nvCxnSpPr>
        <p:spPr>
          <a:xfrm>
            <a:off x="-33658709" y="3488525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2B1BAE0-508A-4665-9DFC-556C66561A7E}"/>
              </a:ext>
            </a:extLst>
          </p:cNvPr>
          <p:cNvCxnSpPr>
            <a:cxnSpLocks/>
          </p:cNvCxnSpPr>
          <p:nvPr/>
        </p:nvCxnSpPr>
        <p:spPr>
          <a:xfrm>
            <a:off x="-33392522" y="3706238"/>
            <a:ext cx="18516419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468E9D50-D2AD-440A-9E34-F3C0AFF71AF5}"/>
              </a:ext>
            </a:extLst>
          </p:cNvPr>
          <p:cNvSpPr/>
          <p:nvPr/>
        </p:nvSpPr>
        <p:spPr>
          <a:xfrm rot="6125057">
            <a:off x="-33706465" y="3611545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EF604130-9090-4DCF-8FE8-8EA85C733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33392522" y="3236830"/>
            <a:ext cx="2244328" cy="350853"/>
          </a:xfrm>
          <a:prstGeom prst="rect">
            <a:avLst/>
          </a:prstGeom>
        </p:spPr>
      </p:pic>
      <p:sp>
        <p:nvSpPr>
          <p:cNvPr id="112" name="平行四边形 111">
            <a:extLst>
              <a:ext uri="{FF2B5EF4-FFF2-40B4-BE49-F238E27FC236}">
                <a16:creationId xmlns:a16="http://schemas.microsoft.com/office/drawing/2014/main" id="{4412F3A8-A602-4A19-9677-AECD9F497DCD}"/>
              </a:ext>
            </a:extLst>
          </p:cNvPr>
          <p:cNvSpPr/>
          <p:nvPr/>
        </p:nvSpPr>
        <p:spPr>
          <a:xfrm>
            <a:off x="-31223570" y="336166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13" name="平行四边形 112">
            <a:extLst>
              <a:ext uri="{FF2B5EF4-FFF2-40B4-BE49-F238E27FC236}">
                <a16:creationId xmlns:a16="http://schemas.microsoft.com/office/drawing/2014/main" id="{A5689607-2C79-4D70-944B-BEB2902A7BB1}"/>
              </a:ext>
            </a:extLst>
          </p:cNvPr>
          <p:cNvSpPr/>
          <p:nvPr/>
        </p:nvSpPr>
        <p:spPr>
          <a:xfrm>
            <a:off x="-31066070" y="336166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14" name="平行四边形 113">
            <a:extLst>
              <a:ext uri="{FF2B5EF4-FFF2-40B4-BE49-F238E27FC236}">
                <a16:creationId xmlns:a16="http://schemas.microsoft.com/office/drawing/2014/main" id="{3760A68D-8F93-4774-A67C-FD46088D3E1D}"/>
              </a:ext>
            </a:extLst>
          </p:cNvPr>
          <p:cNvSpPr/>
          <p:nvPr/>
        </p:nvSpPr>
        <p:spPr>
          <a:xfrm>
            <a:off x="-30908570" y="336166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15" name="平行四边形 114">
            <a:extLst>
              <a:ext uri="{FF2B5EF4-FFF2-40B4-BE49-F238E27FC236}">
                <a16:creationId xmlns:a16="http://schemas.microsoft.com/office/drawing/2014/main" id="{FA795A2F-E196-42B0-BB43-59FD36C96C71}"/>
              </a:ext>
            </a:extLst>
          </p:cNvPr>
          <p:cNvSpPr/>
          <p:nvPr/>
        </p:nvSpPr>
        <p:spPr>
          <a:xfrm>
            <a:off x="-30751070" y="336166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40849B8D-1330-4BDA-BF04-69D88D68002D}"/>
              </a:ext>
            </a:extLst>
          </p:cNvPr>
          <p:cNvSpPr/>
          <p:nvPr/>
        </p:nvSpPr>
        <p:spPr>
          <a:xfrm>
            <a:off x="-33692430" y="327988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2091657-5534-46E6-9EC3-E242029E2B84}"/>
              </a:ext>
            </a:extLst>
          </p:cNvPr>
          <p:cNvSpPr/>
          <p:nvPr/>
        </p:nvSpPr>
        <p:spPr>
          <a:xfrm>
            <a:off x="-33692430" y="3361669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42CB7EB-7FB8-4D3C-8B26-368E2035BDE1}"/>
              </a:ext>
            </a:extLst>
          </p:cNvPr>
          <p:cNvCxnSpPr>
            <a:cxnSpLocks/>
          </p:cNvCxnSpPr>
          <p:nvPr/>
        </p:nvCxnSpPr>
        <p:spPr>
          <a:xfrm>
            <a:off x="-33664662" y="3107664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59CD7BAC-E908-4930-BFC4-954D205877AF}"/>
              </a:ext>
            </a:extLst>
          </p:cNvPr>
          <p:cNvSpPr/>
          <p:nvPr/>
        </p:nvSpPr>
        <p:spPr>
          <a:xfrm rot="5400000">
            <a:off x="-32403246" y="3071563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3797AFC-3DD5-4271-BA99-B6F63836CF35}"/>
              </a:ext>
            </a:extLst>
          </p:cNvPr>
          <p:cNvCxnSpPr>
            <a:cxnSpLocks/>
          </p:cNvCxnSpPr>
          <p:nvPr/>
        </p:nvCxnSpPr>
        <p:spPr>
          <a:xfrm>
            <a:off x="-32029257" y="3046819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CC1955B1-B1E4-49B1-91C1-06785AB394D8}"/>
              </a:ext>
            </a:extLst>
          </p:cNvPr>
          <p:cNvCxnSpPr>
            <a:cxnSpLocks/>
          </p:cNvCxnSpPr>
          <p:nvPr/>
        </p:nvCxnSpPr>
        <p:spPr>
          <a:xfrm>
            <a:off x="-32276311" y="3107664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9E93666D-0550-4E60-9000-38B852CE6EF3}"/>
              </a:ext>
            </a:extLst>
          </p:cNvPr>
          <p:cNvCxnSpPr>
            <a:cxnSpLocks/>
          </p:cNvCxnSpPr>
          <p:nvPr/>
        </p:nvCxnSpPr>
        <p:spPr>
          <a:xfrm>
            <a:off x="-32172131" y="3107664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FCE27A1-F1F4-42F3-AEED-3C001366D139}"/>
              </a:ext>
            </a:extLst>
          </p:cNvPr>
          <p:cNvCxnSpPr>
            <a:cxnSpLocks/>
            <a:endCxn id="174" idx="3"/>
          </p:cNvCxnSpPr>
          <p:nvPr/>
        </p:nvCxnSpPr>
        <p:spPr>
          <a:xfrm>
            <a:off x="-33889313" y="3897397"/>
            <a:ext cx="64035" cy="1197698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316F6369-E8FB-4CA6-8C66-F593C484D550}"/>
              </a:ext>
            </a:extLst>
          </p:cNvPr>
          <p:cNvSpPr/>
          <p:nvPr/>
        </p:nvSpPr>
        <p:spPr>
          <a:xfrm>
            <a:off x="-15024931" y="3459423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74" name="L 形 173">
            <a:extLst>
              <a:ext uri="{FF2B5EF4-FFF2-40B4-BE49-F238E27FC236}">
                <a16:creationId xmlns:a16="http://schemas.microsoft.com/office/drawing/2014/main" id="{DED20ED9-3CE3-4CF5-85DF-1E8D00F9A8C5}"/>
              </a:ext>
            </a:extLst>
          </p:cNvPr>
          <p:cNvSpPr/>
          <p:nvPr/>
        </p:nvSpPr>
        <p:spPr>
          <a:xfrm>
            <a:off x="-33842676" y="16064878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65A932F-42B4-414F-8913-A419F7BEB988}"/>
              </a:ext>
            </a:extLst>
          </p:cNvPr>
          <p:cNvCxnSpPr>
            <a:cxnSpLocks/>
            <a:stCxn id="176" idx="3"/>
          </p:cNvCxnSpPr>
          <p:nvPr/>
        </p:nvCxnSpPr>
        <p:spPr>
          <a:xfrm flipH="1" flipV="1">
            <a:off x="-33768257" y="16256904"/>
            <a:ext cx="19145883" cy="5497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L 形 175">
            <a:extLst>
              <a:ext uri="{FF2B5EF4-FFF2-40B4-BE49-F238E27FC236}">
                <a16:creationId xmlns:a16="http://schemas.microsoft.com/office/drawing/2014/main" id="{36B58CF6-6074-41C3-8662-EAD4770A1058}"/>
              </a:ext>
            </a:extLst>
          </p:cNvPr>
          <p:cNvSpPr/>
          <p:nvPr/>
        </p:nvSpPr>
        <p:spPr>
          <a:xfrm rot="16200000">
            <a:off x="-14622370" y="16135976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4DE6C36-716F-4844-BFB5-05FD9BAC98EA}"/>
              </a:ext>
            </a:extLst>
          </p:cNvPr>
          <p:cNvSpPr/>
          <p:nvPr/>
        </p:nvSpPr>
        <p:spPr>
          <a:xfrm>
            <a:off x="-14880008" y="3665187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78" name="平行四边形 177">
            <a:extLst>
              <a:ext uri="{FF2B5EF4-FFF2-40B4-BE49-F238E27FC236}">
                <a16:creationId xmlns:a16="http://schemas.microsoft.com/office/drawing/2014/main" id="{F452B0EA-3D04-4AC8-A1F2-88FC9A4D46EC}"/>
              </a:ext>
            </a:extLst>
          </p:cNvPr>
          <p:cNvSpPr/>
          <p:nvPr/>
        </p:nvSpPr>
        <p:spPr>
          <a:xfrm>
            <a:off x="-16644917" y="3225711"/>
            <a:ext cx="1146938" cy="350834"/>
          </a:xfrm>
          <a:prstGeom prst="parallelogram">
            <a:avLst>
              <a:gd name="adj" fmla="val 46182"/>
            </a:avLst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08C385E0-10A1-41C2-8F12-9ABDCACE4992}"/>
              </a:ext>
            </a:extLst>
          </p:cNvPr>
          <p:cNvSpPr/>
          <p:nvPr/>
        </p:nvSpPr>
        <p:spPr>
          <a:xfrm>
            <a:off x="-15228340" y="3372357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80" name="图片 179">
            <a:extLst>
              <a:ext uri="{FF2B5EF4-FFF2-40B4-BE49-F238E27FC236}">
                <a16:creationId xmlns:a16="http://schemas.microsoft.com/office/drawing/2014/main" id="{B8AC8BDC-9CA1-45F9-883C-0F3E7CB8E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-33371686" y="3242492"/>
            <a:ext cx="2244328" cy="350853"/>
          </a:xfrm>
          <a:prstGeom prst="rect">
            <a:avLst/>
          </a:prstGeom>
        </p:spPr>
      </p:pic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6BDFCCCF-A77A-4FD5-AD64-AC33D400D3DC}"/>
              </a:ext>
            </a:extLst>
          </p:cNvPr>
          <p:cNvSpPr/>
          <p:nvPr/>
        </p:nvSpPr>
        <p:spPr>
          <a:xfrm>
            <a:off x="-15228340" y="3452466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DF3CF91-D34F-453F-8B16-75B2CE75C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12465" y="3729758"/>
            <a:ext cx="12748974" cy="8572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D2B888-9C05-4439-9BE5-443451867903}"/>
              </a:ext>
            </a:extLst>
          </p:cNvPr>
          <p:cNvSpPr/>
          <p:nvPr/>
        </p:nvSpPr>
        <p:spPr>
          <a:xfrm>
            <a:off x="3271450" y="10293124"/>
            <a:ext cx="991938" cy="12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A194B63-6AA9-4D4E-B73F-B31657AA546C}"/>
              </a:ext>
            </a:extLst>
          </p:cNvPr>
          <p:cNvSpPr/>
          <p:nvPr/>
        </p:nvSpPr>
        <p:spPr>
          <a:xfrm>
            <a:off x="1857993" y="9415253"/>
            <a:ext cx="1146927" cy="12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0B9933B-9994-4CAC-87DC-0402ED38B329}"/>
              </a:ext>
            </a:extLst>
          </p:cNvPr>
          <p:cNvSpPr/>
          <p:nvPr/>
        </p:nvSpPr>
        <p:spPr>
          <a:xfrm>
            <a:off x="3271452" y="9677789"/>
            <a:ext cx="237355" cy="369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38EA47F-514F-4ECA-B692-A5E13DF3B98A}"/>
              </a:ext>
            </a:extLst>
          </p:cNvPr>
          <p:cNvSpPr/>
          <p:nvPr/>
        </p:nvSpPr>
        <p:spPr>
          <a:xfrm>
            <a:off x="4107655" y="11092387"/>
            <a:ext cx="155734" cy="369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B929A-095A-4D57-A5EE-E97E164A8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609355" y="2623621"/>
            <a:ext cx="7453007" cy="56621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79962-6E02-4034-99BD-8A7370C63A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35943" y="12536667"/>
            <a:ext cx="6317528" cy="4564777"/>
          </a:xfrm>
          <a:prstGeom prst="rect">
            <a:avLst/>
          </a:prstGeom>
        </p:spPr>
      </p:pic>
      <p:sp>
        <p:nvSpPr>
          <p:cNvPr id="185" name="矩形 184">
            <a:extLst>
              <a:ext uri="{FF2B5EF4-FFF2-40B4-BE49-F238E27FC236}">
                <a16:creationId xmlns:a16="http://schemas.microsoft.com/office/drawing/2014/main" id="{7B9400D3-4812-4306-9092-2F22824F71F5}"/>
              </a:ext>
            </a:extLst>
          </p:cNvPr>
          <p:cNvSpPr/>
          <p:nvPr/>
        </p:nvSpPr>
        <p:spPr>
          <a:xfrm>
            <a:off x="38096904" y="-11987105"/>
            <a:ext cx="6023428" cy="2708350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1064F2A6-4BA1-4136-B086-BDBCAE7486EB}"/>
              </a:ext>
            </a:extLst>
          </p:cNvPr>
          <p:cNvCxnSpPr/>
          <p:nvPr/>
        </p:nvCxnSpPr>
        <p:spPr>
          <a:xfrm>
            <a:off x="38102857" y="-12391569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50DB5048-D30E-4AC2-95D0-7DD2F6CEDACD}"/>
              </a:ext>
            </a:extLst>
          </p:cNvPr>
          <p:cNvCxnSpPr>
            <a:cxnSpLocks/>
            <a:endCxn id="206" idx="2"/>
          </p:cNvCxnSpPr>
          <p:nvPr/>
        </p:nvCxnSpPr>
        <p:spPr>
          <a:xfrm>
            <a:off x="38369044" y="-12177117"/>
            <a:ext cx="569641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等腰三角形 187">
            <a:extLst>
              <a:ext uri="{FF2B5EF4-FFF2-40B4-BE49-F238E27FC236}">
                <a16:creationId xmlns:a16="http://schemas.microsoft.com/office/drawing/2014/main" id="{70A46723-26AB-4542-897D-2721C042C6A4}"/>
              </a:ext>
            </a:extLst>
          </p:cNvPr>
          <p:cNvSpPr/>
          <p:nvPr/>
        </p:nvSpPr>
        <p:spPr>
          <a:xfrm rot="6125057">
            <a:off x="38055101" y="-12268550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92D56E90-768A-4FF0-8FD5-7F0BE25D8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38369044" y="-12643266"/>
            <a:ext cx="2244328" cy="350853"/>
          </a:xfrm>
          <a:prstGeom prst="rect">
            <a:avLst/>
          </a:prstGeom>
        </p:spPr>
      </p:pic>
      <p:sp>
        <p:nvSpPr>
          <p:cNvPr id="190" name="平行四边形 189">
            <a:extLst>
              <a:ext uri="{FF2B5EF4-FFF2-40B4-BE49-F238E27FC236}">
                <a16:creationId xmlns:a16="http://schemas.microsoft.com/office/drawing/2014/main" id="{ED6D7020-0687-41A6-AFC6-D8C048EE2B65}"/>
              </a:ext>
            </a:extLst>
          </p:cNvPr>
          <p:cNvSpPr/>
          <p:nvPr/>
        </p:nvSpPr>
        <p:spPr>
          <a:xfrm>
            <a:off x="40537997" y="-1251842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91" name="平行四边形 190">
            <a:extLst>
              <a:ext uri="{FF2B5EF4-FFF2-40B4-BE49-F238E27FC236}">
                <a16:creationId xmlns:a16="http://schemas.microsoft.com/office/drawing/2014/main" id="{A1F989C3-2910-4900-8309-CE5B88A43FC4}"/>
              </a:ext>
            </a:extLst>
          </p:cNvPr>
          <p:cNvSpPr/>
          <p:nvPr/>
        </p:nvSpPr>
        <p:spPr>
          <a:xfrm>
            <a:off x="40695497" y="-1251842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92" name="平行四边形 191">
            <a:extLst>
              <a:ext uri="{FF2B5EF4-FFF2-40B4-BE49-F238E27FC236}">
                <a16:creationId xmlns:a16="http://schemas.microsoft.com/office/drawing/2014/main" id="{5979CBB7-8CC7-4395-82FF-46D5BCEF6D2E}"/>
              </a:ext>
            </a:extLst>
          </p:cNvPr>
          <p:cNvSpPr/>
          <p:nvPr/>
        </p:nvSpPr>
        <p:spPr>
          <a:xfrm>
            <a:off x="40852997" y="-1251842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93" name="平行四边形 192">
            <a:extLst>
              <a:ext uri="{FF2B5EF4-FFF2-40B4-BE49-F238E27FC236}">
                <a16:creationId xmlns:a16="http://schemas.microsoft.com/office/drawing/2014/main" id="{D44DD416-09D1-451C-8571-92222EB26FD4}"/>
              </a:ext>
            </a:extLst>
          </p:cNvPr>
          <p:cNvSpPr/>
          <p:nvPr/>
        </p:nvSpPr>
        <p:spPr>
          <a:xfrm>
            <a:off x="41010497" y="-1251842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C59BC146-7285-44A1-B095-DB4AFB6A0579}"/>
              </a:ext>
            </a:extLst>
          </p:cNvPr>
          <p:cNvSpPr/>
          <p:nvPr/>
        </p:nvSpPr>
        <p:spPr>
          <a:xfrm>
            <a:off x="38069137" y="-12600212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2E0AEB2-DA7D-4E74-B452-100169151930}"/>
              </a:ext>
            </a:extLst>
          </p:cNvPr>
          <p:cNvSpPr/>
          <p:nvPr/>
        </p:nvSpPr>
        <p:spPr>
          <a:xfrm>
            <a:off x="38069137" y="-12518427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A4CB794-6949-4C62-9779-287C9E803481}"/>
              </a:ext>
            </a:extLst>
          </p:cNvPr>
          <p:cNvCxnSpPr>
            <a:cxnSpLocks/>
          </p:cNvCxnSpPr>
          <p:nvPr/>
        </p:nvCxnSpPr>
        <p:spPr>
          <a:xfrm>
            <a:off x="38096904" y="-12772429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4854AF6B-81A3-4258-985F-2481ED65A9AF}"/>
              </a:ext>
            </a:extLst>
          </p:cNvPr>
          <p:cNvSpPr/>
          <p:nvPr/>
        </p:nvSpPr>
        <p:spPr>
          <a:xfrm rot="5400000">
            <a:off x="39358319" y="-12808533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FB623188-8583-4AF6-BA14-3F43CF22B503}"/>
              </a:ext>
            </a:extLst>
          </p:cNvPr>
          <p:cNvCxnSpPr>
            <a:cxnSpLocks/>
          </p:cNvCxnSpPr>
          <p:nvPr/>
        </p:nvCxnSpPr>
        <p:spPr>
          <a:xfrm>
            <a:off x="39732309" y="-12833276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E224767-E762-4BC7-A04F-922BC7BFCF9E}"/>
              </a:ext>
            </a:extLst>
          </p:cNvPr>
          <p:cNvCxnSpPr>
            <a:cxnSpLocks/>
          </p:cNvCxnSpPr>
          <p:nvPr/>
        </p:nvCxnSpPr>
        <p:spPr>
          <a:xfrm>
            <a:off x="39485255" y="-1277242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45826C73-805E-4083-9E14-E032B548324F}"/>
              </a:ext>
            </a:extLst>
          </p:cNvPr>
          <p:cNvCxnSpPr>
            <a:cxnSpLocks/>
          </p:cNvCxnSpPr>
          <p:nvPr/>
        </p:nvCxnSpPr>
        <p:spPr>
          <a:xfrm>
            <a:off x="39589435" y="-1277242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34ABFAB6-8759-46AF-8F30-831B88F2C8C0}"/>
              </a:ext>
            </a:extLst>
          </p:cNvPr>
          <p:cNvCxnSpPr>
            <a:cxnSpLocks/>
            <a:endCxn id="203" idx="3"/>
          </p:cNvCxnSpPr>
          <p:nvPr/>
        </p:nvCxnSpPr>
        <p:spPr>
          <a:xfrm>
            <a:off x="37963223" y="-11987105"/>
            <a:ext cx="0" cy="265097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2DE9B990-94DA-471C-99DE-67FC879BCCBC}"/>
              </a:ext>
            </a:extLst>
          </p:cNvPr>
          <p:cNvSpPr/>
          <p:nvPr/>
        </p:nvSpPr>
        <p:spPr>
          <a:xfrm>
            <a:off x="37945825" y="-9437763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03" name="L 形 202">
            <a:extLst>
              <a:ext uri="{FF2B5EF4-FFF2-40B4-BE49-F238E27FC236}">
                <a16:creationId xmlns:a16="http://schemas.microsoft.com/office/drawing/2014/main" id="{E2C128A1-BAEE-4946-99A2-6DF4E25A049C}"/>
              </a:ext>
            </a:extLst>
          </p:cNvPr>
          <p:cNvSpPr/>
          <p:nvPr/>
        </p:nvSpPr>
        <p:spPr>
          <a:xfrm>
            <a:off x="37945825" y="-9336136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EE6E1D3-99D5-493E-BAFE-7D0BC59169CC}"/>
              </a:ext>
            </a:extLst>
          </p:cNvPr>
          <p:cNvCxnSpPr>
            <a:cxnSpLocks/>
          </p:cNvCxnSpPr>
          <p:nvPr/>
        </p:nvCxnSpPr>
        <p:spPr>
          <a:xfrm flipH="1" flipV="1">
            <a:off x="38020240" y="-9144110"/>
            <a:ext cx="6100092" cy="127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L 形 204">
            <a:extLst>
              <a:ext uri="{FF2B5EF4-FFF2-40B4-BE49-F238E27FC236}">
                <a16:creationId xmlns:a16="http://schemas.microsoft.com/office/drawing/2014/main" id="{0BF459BE-601C-47C3-BA7E-237B169963D9}"/>
              </a:ext>
            </a:extLst>
          </p:cNvPr>
          <p:cNvSpPr/>
          <p:nvPr/>
        </p:nvSpPr>
        <p:spPr>
          <a:xfrm rot="16200000">
            <a:off x="44070399" y="-9317930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72959AB6-AB7C-41D3-AAAA-AEB87F83546F}"/>
              </a:ext>
            </a:extLst>
          </p:cNvPr>
          <p:cNvSpPr/>
          <p:nvPr/>
        </p:nvSpPr>
        <p:spPr>
          <a:xfrm>
            <a:off x="44065460" y="-12228652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07" name="平行四边形 206">
            <a:extLst>
              <a:ext uri="{FF2B5EF4-FFF2-40B4-BE49-F238E27FC236}">
                <a16:creationId xmlns:a16="http://schemas.microsoft.com/office/drawing/2014/main" id="{4E729EF1-99A6-4271-8831-D376AC19CDB7}"/>
              </a:ext>
            </a:extLst>
          </p:cNvPr>
          <p:cNvSpPr/>
          <p:nvPr/>
        </p:nvSpPr>
        <p:spPr>
          <a:xfrm>
            <a:off x="42438997" y="-12636497"/>
            <a:ext cx="1146938" cy="350834"/>
          </a:xfrm>
          <a:prstGeom prst="parallelogram">
            <a:avLst>
              <a:gd name="adj" fmla="val 46182"/>
            </a:avLst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34F0F4EA-3802-49FE-9EAC-ED2F4B8B0224}"/>
              </a:ext>
            </a:extLst>
          </p:cNvPr>
          <p:cNvSpPr/>
          <p:nvPr/>
        </p:nvSpPr>
        <p:spPr>
          <a:xfrm>
            <a:off x="43855574" y="-12489853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209" name="图片 208">
            <a:extLst>
              <a:ext uri="{FF2B5EF4-FFF2-40B4-BE49-F238E27FC236}">
                <a16:creationId xmlns:a16="http://schemas.microsoft.com/office/drawing/2014/main" id="{657FAEEC-49FD-470B-A023-7927E951D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38389880" y="-12637603"/>
            <a:ext cx="2244328" cy="350853"/>
          </a:xfrm>
          <a:prstGeom prst="rect">
            <a:avLst/>
          </a:prstGeom>
        </p:spPr>
      </p:pic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6B14CD3C-27D2-4845-A7E8-0C14FA372BDB}"/>
              </a:ext>
            </a:extLst>
          </p:cNvPr>
          <p:cNvSpPr/>
          <p:nvPr/>
        </p:nvSpPr>
        <p:spPr>
          <a:xfrm>
            <a:off x="43855574" y="-1240974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3697524-4B93-44A1-8C05-F576172720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6909" y="11695258"/>
            <a:ext cx="6317528" cy="3711262"/>
          </a:xfrm>
          <a:prstGeom prst="rect">
            <a:avLst/>
          </a:prstGeom>
        </p:spPr>
      </p:pic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DD3FEA7E-AE46-4C5F-BFFD-E5FEE3BA2312}"/>
              </a:ext>
            </a:extLst>
          </p:cNvPr>
          <p:cNvCxnSpPr>
            <a:cxnSpLocks/>
          </p:cNvCxnSpPr>
          <p:nvPr/>
        </p:nvCxnSpPr>
        <p:spPr>
          <a:xfrm>
            <a:off x="2361338" y="1379501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9C0761F-7D6C-4714-8269-E63D367C928B}"/>
              </a:ext>
            </a:extLst>
          </p:cNvPr>
          <p:cNvCxnSpPr>
            <a:cxnSpLocks/>
          </p:cNvCxnSpPr>
          <p:nvPr/>
        </p:nvCxnSpPr>
        <p:spPr>
          <a:xfrm>
            <a:off x="2627525" y="1564904"/>
            <a:ext cx="15581100" cy="2163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图片 212">
            <a:extLst>
              <a:ext uri="{FF2B5EF4-FFF2-40B4-BE49-F238E27FC236}">
                <a16:creationId xmlns:a16="http://schemas.microsoft.com/office/drawing/2014/main" id="{B179E2F5-6C1A-4E59-9E3C-9663C7B89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2627525" y="1127810"/>
            <a:ext cx="2244328" cy="350853"/>
          </a:xfrm>
          <a:prstGeom prst="rect">
            <a:avLst/>
          </a:prstGeom>
        </p:spPr>
      </p:pic>
      <p:sp>
        <p:nvSpPr>
          <p:cNvPr id="214" name="平行四边形 213">
            <a:extLst>
              <a:ext uri="{FF2B5EF4-FFF2-40B4-BE49-F238E27FC236}">
                <a16:creationId xmlns:a16="http://schemas.microsoft.com/office/drawing/2014/main" id="{11A58A8C-2730-4DB9-B7BC-B7C2786866D1}"/>
              </a:ext>
            </a:extLst>
          </p:cNvPr>
          <p:cNvSpPr/>
          <p:nvPr/>
        </p:nvSpPr>
        <p:spPr>
          <a:xfrm>
            <a:off x="4796478" y="125264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15" name="平行四边形 214">
            <a:extLst>
              <a:ext uri="{FF2B5EF4-FFF2-40B4-BE49-F238E27FC236}">
                <a16:creationId xmlns:a16="http://schemas.microsoft.com/office/drawing/2014/main" id="{54B1C105-0198-4F83-97DB-1B1C9E7079F3}"/>
              </a:ext>
            </a:extLst>
          </p:cNvPr>
          <p:cNvSpPr/>
          <p:nvPr/>
        </p:nvSpPr>
        <p:spPr>
          <a:xfrm>
            <a:off x="4953978" y="125264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16" name="平行四边形 215">
            <a:extLst>
              <a:ext uri="{FF2B5EF4-FFF2-40B4-BE49-F238E27FC236}">
                <a16:creationId xmlns:a16="http://schemas.microsoft.com/office/drawing/2014/main" id="{DFE9D02F-110D-4844-A5ED-1D58FA18793A}"/>
              </a:ext>
            </a:extLst>
          </p:cNvPr>
          <p:cNvSpPr/>
          <p:nvPr/>
        </p:nvSpPr>
        <p:spPr>
          <a:xfrm>
            <a:off x="5111478" y="125264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17" name="平行四边形 216">
            <a:extLst>
              <a:ext uri="{FF2B5EF4-FFF2-40B4-BE49-F238E27FC236}">
                <a16:creationId xmlns:a16="http://schemas.microsoft.com/office/drawing/2014/main" id="{C08188D8-B2FA-400D-B884-FB54E8DCFAD8}"/>
              </a:ext>
            </a:extLst>
          </p:cNvPr>
          <p:cNvSpPr/>
          <p:nvPr/>
        </p:nvSpPr>
        <p:spPr>
          <a:xfrm>
            <a:off x="5268978" y="1252643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86FEA43-5BB7-41EA-BD67-248B59AAF4B5}"/>
              </a:ext>
            </a:extLst>
          </p:cNvPr>
          <p:cNvSpPr/>
          <p:nvPr/>
        </p:nvSpPr>
        <p:spPr>
          <a:xfrm>
            <a:off x="2327618" y="117086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AFA55682-8229-4995-B7BF-4CBA17EF9F6B}"/>
              </a:ext>
            </a:extLst>
          </p:cNvPr>
          <p:cNvSpPr/>
          <p:nvPr/>
        </p:nvSpPr>
        <p:spPr>
          <a:xfrm>
            <a:off x="2327618" y="1252649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91924BE1-EE70-420D-B3A3-35722C77E951}"/>
              </a:ext>
            </a:extLst>
          </p:cNvPr>
          <p:cNvCxnSpPr>
            <a:cxnSpLocks/>
          </p:cNvCxnSpPr>
          <p:nvPr/>
        </p:nvCxnSpPr>
        <p:spPr>
          <a:xfrm>
            <a:off x="2355391" y="998639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F3F91758-3894-4B38-91C0-6428651FC1B8}"/>
              </a:ext>
            </a:extLst>
          </p:cNvPr>
          <p:cNvSpPr/>
          <p:nvPr/>
        </p:nvSpPr>
        <p:spPr>
          <a:xfrm rot="5400000">
            <a:off x="3616804" y="962542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DE4B905E-11B5-4EC8-A186-B1C8C4A13920}"/>
              </a:ext>
            </a:extLst>
          </p:cNvPr>
          <p:cNvCxnSpPr>
            <a:cxnSpLocks/>
          </p:cNvCxnSpPr>
          <p:nvPr/>
        </p:nvCxnSpPr>
        <p:spPr>
          <a:xfrm>
            <a:off x="3990790" y="937794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7F15F8B8-81A2-4775-B9BD-8E053219C57B}"/>
              </a:ext>
            </a:extLst>
          </p:cNvPr>
          <p:cNvCxnSpPr>
            <a:cxnSpLocks/>
          </p:cNvCxnSpPr>
          <p:nvPr/>
        </p:nvCxnSpPr>
        <p:spPr>
          <a:xfrm>
            <a:off x="3743737" y="99863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79604137-A23F-4B3C-ABBA-5EA0B8D20F14}"/>
              </a:ext>
            </a:extLst>
          </p:cNvPr>
          <p:cNvCxnSpPr>
            <a:cxnSpLocks/>
          </p:cNvCxnSpPr>
          <p:nvPr/>
        </p:nvCxnSpPr>
        <p:spPr>
          <a:xfrm>
            <a:off x="3847917" y="99863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>
            <a:extLst>
              <a:ext uri="{FF2B5EF4-FFF2-40B4-BE49-F238E27FC236}">
                <a16:creationId xmlns:a16="http://schemas.microsoft.com/office/drawing/2014/main" id="{98A291B6-1923-4EA2-836E-E53139037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2648362" y="1133472"/>
            <a:ext cx="2244328" cy="350853"/>
          </a:xfrm>
          <a:prstGeom prst="rect">
            <a:avLst/>
          </a:prstGeom>
        </p:spPr>
      </p:pic>
      <p:sp>
        <p:nvSpPr>
          <p:cNvPr id="229" name="矩形 228">
            <a:extLst>
              <a:ext uri="{FF2B5EF4-FFF2-40B4-BE49-F238E27FC236}">
                <a16:creationId xmlns:a16="http://schemas.microsoft.com/office/drawing/2014/main" id="{2E829BEC-09B5-4CF8-AD20-CFE6C9ACA1C9}"/>
              </a:ext>
            </a:extLst>
          </p:cNvPr>
          <p:cNvSpPr/>
          <p:nvPr/>
        </p:nvSpPr>
        <p:spPr>
          <a:xfrm>
            <a:off x="3142894" y="8112629"/>
            <a:ext cx="13223875" cy="1798628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814FE86F-E040-4385-9329-B64DEF12015E}"/>
              </a:ext>
            </a:extLst>
          </p:cNvPr>
          <p:cNvSpPr txBox="1"/>
          <p:nvPr/>
        </p:nvSpPr>
        <p:spPr>
          <a:xfrm>
            <a:off x="3321843" y="1653154"/>
            <a:ext cx="1136808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列车</a:t>
            </a:r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ID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E78CF64-7A02-47E8-984C-CAF7927E33A4}"/>
              </a:ext>
            </a:extLst>
          </p:cNvPr>
          <p:cNvSpPr txBox="1"/>
          <p:nvPr/>
        </p:nvSpPr>
        <p:spPr>
          <a:xfrm>
            <a:off x="5034054" y="1657369"/>
            <a:ext cx="84555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经度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C28E573-5DB5-4E42-A5CA-E06CF7B6E3CF}"/>
              </a:ext>
            </a:extLst>
          </p:cNvPr>
          <p:cNvSpPr txBox="1"/>
          <p:nvPr/>
        </p:nvSpPr>
        <p:spPr>
          <a:xfrm>
            <a:off x="2684043" y="1106547"/>
            <a:ext cx="187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附近列车信息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1F3C7FF9-01E4-42EC-8EAE-0E113BCAA2EE}"/>
              </a:ext>
            </a:extLst>
          </p:cNvPr>
          <p:cNvSpPr txBox="1"/>
          <p:nvPr/>
        </p:nvSpPr>
        <p:spPr>
          <a:xfrm>
            <a:off x="7959817" y="6165641"/>
            <a:ext cx="2600392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125.254° , 254.159°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A6F816C-5DE1-43A5-926E-3CB9BB965822}"/>
              </a:ext>
            </a:extLst>
          </p:cNvPr>
          <p:cNvSpPr txBox="1"/>
          <p:nvPr/>
        </p:nvSpPr>
        <p:spPr>
          <a:xfrm>
            <a:off x="7940175" y="1657299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海拔高度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5570DD5-5696-47B7-97D6-70F59BBF35D2}"/>
              </a:ext>
            </a:extLst>
          </p:cNvPr>
          <p:cNvSpPr txBox="1"/>
          <p:nvPr/>
        </p:nvSpPr>
        <p:spPr>
          <a:xfrm>
            <a:off x="6907056" y="6308006"/>
            <a:ext cx="88036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258m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C3A2C8F-3368-4F82-8710-3DE91D634FCF}"/>
              </a:ext>
            </a:extLst>
          </p:cNvPr>
          <p:cNvSpPr txBox="1"/>
          <p:nvPr/>
        </p:nvSpPr>
        <p:spPr>
          <a:xfrm>
            <a:off x="9991689" y="1657664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环境温度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C97749EE-FDD3-45E3-BB5B-161B7E8BB118}"/>
              </a:ext>
            </a:extLst>
          </p:cNvPr>
          <p:cNvSpPr txBox="1"/>
          <p:nvPr/>
        </p:nvSpPr>
        <p:spPr>
          <a:xfrm>
            <a:off x="12043202" y="1656240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环境湿度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5BF30D06-867C-48A5-894A-7083340EF96D}"/>
              </a:ext>
            </a:extLst>
          </p:cNvPr>
          <p:cNvSpPr txBox="1"/>
          <p:nvPr/>
        </p:nvSpPr>
        <p:spPr>
          <a:xfrm>
            <a:off x="8849892" y="6304490"/>
            <a:ext cx="990977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36.5°C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0D53F0E-001F-4E54-B702-B1B63D59F0C7}"/>
              </a:ext>
            </a:extLst>
          </p:cNvPr>
          <p:cNvSpPr txBox="1"/>
          <p:nvPr/>
        </p:nvSpPr>
        <p:spPr>
          <a:xfrm>
            <a:off x="11088841" y="6308006"/>
            <a:ext cx="70243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93%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FC81CBDB-4B29-416A-9501-A8FA98B34126}"/>
              </a:ext>
            </a:extLst>
          </p:cNvPr>
          <p:cNvSpPr txBox="1"/>
          <p:nvPr/>
        </p:nvSpPr>
        <p:spPr>
          <a:xfrm>
            <a:off x="14094715" y="1653154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碰撞检测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C20E75D7-52FF-4E81-93F5-C96DA90C35B7}"/>
              </a:ext>
            </a:extLst>
          </p:cNvPr>
          <p:cNvSpPr txBox="1"/>
          <p:nvPr/>
        </p:nvSpPr>
        <p:spPr>
          <a:xfrm>
            <a:off x="13013436" y="6317380"/>
            <a:ext cx="70243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93%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3BB85D69-BA5F-4B38-9A7D-A9EF0C90AA36}"/>
              </a:ext>
            </a:extLst>
          </p:cNvPr>
          <p:cNvCxnSpPr>
            <a:cxnSpLocks/>
          </p:cNvCxnSpPr>
          <p:nvPr/>
        </p:nvCxnSpPr>
        <p:spPr>
          <a:xfrm flipH="1" flipV="1">
            <a:off x="3160333" y="2143926"/>
            <a:ext cx="14524423" cy="3582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19DCEC6-E084-40E7-B0E6-436A05A622F3}"/>
              </a:ext>
            </a:extLst>
          </p:cNvPr>
          <p:cNvSpPr txBox="1"/>
          <p:nvPr/>
        </p:nvSpPr>
        <p:spPr>
          <a:xfrm>
            <a:off x="6487112" y="1657299"/>
            <a:ext cx="84555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经度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9540BE2F-09A7-4B93-B912-797E497EAE62}"/>
              </a:ext>
            </a:extLst>
          </p:cNvPr>
          <p:cNvSpPr txBox="1"/>
          <p:nvPr/>
        </p:nvSpPr>
        <p:spPr>
          <a:xfrm>
            <a:off x="16150681" y="1659479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直线距离</a:t>
            </a:r>
          </a:p>
        </p:txBody>
      </p:sp>
    </p:spTree>
    <p:extLst>
      <p:ext uri="{BB962C8B-B14F-4D97-AF65-F5344CB8AC3E}">
        <p14:creationId xmlns:p14="http://schemas.microsoft.com/office/powerpoint/2010/main" val="40264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EE50F1-88F1-4811-9334-011D3AD1E50E}"/>
              </a:ext>
            </a:extLst>
          </p:cNvPr>
          <p:cNvSpPr/>
          <p:nvPr/>
        </p:nvSpPr>
        <p:spPr>
          <a:xfrm>
            <a:off x="25381029" y="-9278755"/>
            <a:ext cx="6023428" cy="3519410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3D99664-4916-42A9-9381-73D377AFFEFB}"/>
              </a:ext>
            </a:extLst>
          </p:cNvPr>
          <p:cNvCxnSpPr/>
          <p:nvPr/>
        </p:nvCxnSpPr>
        <p:spPr>
          <a:xfrm>
            <a:off x="25386982" y="-9683219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F3AA92-6994-476A-8F18-9A90A7678C9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5653169" y="-9468767"/>
            <a:ext cx="569641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48E464A-DFE9-4E6A-AB50-EA40134EAC51}"/>
              </a:ext>
            </a:extLst>
          </p:cNvPr>
          <p:cNvSpPr/>
          <p:nvPr/>
        </p:nvSpPr>
        <p:spPr>
          <a:xfrm rot="6125057">
            <a:off x="25339226" y="-9560200"/>
            <a:ext cx="176907" cy="158427"/>
          </a:xfrm>
          <a:prstGeom prst="triangl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DACAC9-E945-4CA3-82D8-676A198F2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25653169" y="-9934916"/>
            <a:ext cx="2244328" cy="350853"/>
          </a:xfrm>
          <a:prstGeom prst="rect">
            <a:avLst/>
          </a:prstGeom>
        </p:spPr>
      </p:pic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56372DB8-1BFC-4B60-BD95-2D712FBF6DCE}"/>
              </a:ext>
            </a:extLst>
          </p:cNvPr>
          <p:cNvSpPr/>
          <p:nvPr/>
        </p:nvSpPr>
        <p:spPr>
          <a:xfrm>
            <a:off x="278221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C719B4A5-10BB-4BC8-83B2-6A1338744EC7}"/>
              </a:ext>
            </a:extLst>
          </p:cNvPr>
          <p:cNvSpPr/>
          <p:nvPr/>
        </p:nvSpPr>
        <p:spPr>
          <a:xfrm>
            <a:off x="279796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3E978ABA-6AE7-4AC1-A3F4-1CE99EA16F8E}"/>
              </a:ext>
            </a:extLst>
          </p:cNvPr>
          <p:cNvSpPr/>
          <p:nvPr/>
        </p:nvSpPr>
        <p:spPr>
          <a:xfrm>
            <a:off x="281371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F284C0ED-900D-458A-9292-64881A172379}"/>
              </a:ext>
            </a:extLst>
          </p:cNvPr>
          <p:cNvSpPr/>
          <p:nvPr/>
        </p:nvSpPr>
        <p:spPr>
          <a:xfrm>
            <a:off x="28294622" y="-9810077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42ED3D-23A4-4962-9814-2E27EEC4154F}"/>
              </a:ext>
            </a:extLst>
          </p:cNvPr>
          <p:cNvSpPr/>
          <p:nvPr/>
        </p:nvSpPr>
        <p:spPr>
          <a:xfrm>
            <a:off x="25353262" y="-9891862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57D51A-C170-46D6-B5A4-AB0739126772}"/>
              </a:ext>
            </a:extLst>
          </p:cNvPr>
          <p:cNvSpPr/>
          <p:nvPr/>
        </p:nvSpPr>
        <p:spPr>
          <a:xfrm>
            <a:off x="25353262" y="-9810077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146A348-921F-48E1-B7FB-CF9FA0A70691}"/>
              </a:ext>
            </a:extLst>
          </p:cNvPr>
          <p:cNvCxnSpPr>
            <a:cxnSpLocks/>
          </p:cNvCxnSpPr>
          <p:nvPr/>
        </p:nvCxnSpPr>
        <p:spPr>
          <a:xfrm>
            <a:off x="25381029" y="-10064079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79ACDD-0394-45E5-A070-F4C03565D69F}"/>
              </a:ext>
            </a:extLst>
          </p:cNvPr>
          <p:cNvSpPr/>
          <p:nvPr/>
        </p:nvSpPr>
        <p:spPr>
          <a:xfrm rot="5400000">
            <a:off x="26642444" y="-10100183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A682E73-CC4B-4B5B-9E04-681A25DC18CD}"/>
              </a:ext>
            </a:extLst>
          </p:cNvPr>
          <p:cNvCxnSpPr>
            <a:cxnSpLocks/>
          </p:cNvCxnSpPr>
          <p:nvPr/>
        </p:nvCxnSpPr>
        <p:spPr>
          <a:xfrm>
            <a:off x="27016434" y="-10124926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324F7EF-65A9-4A38-B329-F2CB5C29BA69}"/>
              </a:ext>
            </a:extLst>
          </p:cNvPr>
          <p:cNvCxnSpPr>
            <a:cxnSpLocks/>
          </p:cNvCxnSpPr>
          <p:nvPr/>
        </p:nvCxnSpPr>
        <p:spPr>
          <a:xfrm>
            <a:off x="26769380" y="-1006407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7C2E52-6083-4E29-AB2D-4D089A577DB6}"/>
              </a:ext>
            </a:extLst>
          </p:cNvPr>
          <p:cNvCxnSpPr>
            <a:cxnSpLocks/>
          </p:cNvCxnSpPr>
          <p:nvPr/>
        </p:nvCxnSpPr>
        <p:spPr>
          <a:xfrm>
            <a:off x="26873560" y="-10064079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E90E50D-3BF3-4CA5-B71B-AEFE2197DA9A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5225059" y="-9278756"/>
            <a:ext cx="12608" cy="349794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18399E5-6A0B-4FB4-B8C3-89E705106E9A}"/>
              </a:ext>
            </a:extLst>
          </p:cNvPr>
          <p:cNvSpPr/>
          <p:nvPr/>
        </p:nvSpPr>
        <p:spPr>
          <a:xfrm>
            <a:off x="25207662" y="-5882437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1932782C-04F1-48F5-AA37-2D9A06BADE36}"/>
              </a:ext>
            </a:extLst>
          </p:cNvPr>
          <p:cNvSpPr/>
          <p:nvPr/>
        </p:nvSpPr>
        <p:spPr>
          <a:xfrm>
            <a:off x="25207662" y="-5780809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E9CF2ED-255F-49E2-80F7-D01A40029564}"/>
              </a:ext>
            </a:extLst>
          </p:cNvPr>
          <p:cNvCxnSpPr>
            <a:cxnSpLocks/>
          </p:cNvCxnSpPr>
          <p:nvPr/>
        </p:nvCxnSpPr>
        <p:spPr>
          <a:xfrm flipH="1" flipV="1">
            <a:off x="25282077" y="-5588783"/>
            <a:ext cx="6100092" cy="127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 形 24">
            <a:extLst>
              <a:ext uri="{FF2B5EF4-FFF2-40B4-BE49-F238E27FC236}">
                <a16:creationId xmlns:a16="http://schemas.microsoft.com/office/drawing/2014/main" id="{5960EA5B-8169-4A1C-AA9F-F7B44C4CABCE}"/>
              </a:ext>
            </a:extLst>
          </p:cNvPr>
          <p:cNvSpPr/>
          <p:nvPr/>
        </p:nvSpPr>
        <p:spPr>
          <a:xfrm rot="16200000">
            <a:off x="31332236" y="-5762604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3F566C-E70B-49E9-B58F-0323776823AA}"/>
              </a:ext>
            </a:extLst>
          </p:cNvPr>
          <p:cNvSpPr/>
          <p:nvPr/>
        </p:nvSpPr>
        <p:spPr>
          <a:xfrm>
            <a:off x="31349585" y="-9520302"/>
            <a:ext cx="103070" cy="103070"/>
          </a:xfrm>
          <a:prstGeom prst="ellipse">
            <a:avLst/>
          </a:prstGeom>
          <a:solidFill>
            <a:srgbClr val="CCFFFF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2242FE8B-6726-41D2-9C4B-02ACA481BB1D}"/>
              </a:ext>
            </a:extLst>
          </p:cNvPr>
          <p:cNvSpPr/>
          <p:nvPr/>
        </p:nvSpPr>
        <p:spPr>
          <a:xfrm>
            <a:off x="29723122" y="-9928147"/>
            <a:ext cx="1146938" cy="350834"/>
          </a:xfrm>
          <a:prstGeom prst="parallelogram">
            <a:avLst>
              <a:gd name="adj" fmla="val 46182"/>
            </a:avLst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3D2E498-F0A1-4909-8092-4C2932CBAB1B}"/>
              </a:ext>
            </a:extLst>
          </p:cNvPr>
          <p:cNvSpPr/>
          <p:nvPr/>
        </p:nvSpPr>
        <p:spPr>
          <a:xfrm>
            <a:off x="31139699" y="-9781503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28BC7D-751E-48E3-B2D6-1C2D39AA9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25674005" y="-9929253"/>
            <a:ext cx="2244328" cy="350853"/>
          </a:xfrm>
          <a:prstGeom prst="rect">
            <a:avLst/>
          </a:prstGeom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70DC45B-5709-42A7-8364-3B7C9D7BD745}"/>
              </a:ext>
            </a:extLst>
          </p:cNvPr>
          <p:cNvSpPr/>
          <p:nvPr/>
        </p:nvSpPr>
        <p:spPr>
          <a:xfrm>
            <a:off x="31139699" y="-970139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2F7C05E0-EAAC-43DE-B5FA-97C29CCF8C70}"/>
              </a:ext>
            </a:extLst>
          </p:cNvPr>
          <p:cNvGrpSpPr/>
          <p:nvPr/>
        </p:nvGrpSpPr>
        <p:grpSpPr>
          <a:xfrm>
            <a:off x="579034" y="4476753"/>
            <a:ext cx="3756897" cy="1550855"/>
            <a:chOff x="52065" y="3254277"/>
            <a:chExt cx="3902712" cy="161104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ED189A0-6BC2-41F4-98C9-5C25C205262D}"/>
                </a:ext>
              </a:extLst>
            </p:cNvPr>
            <p:cNvSpPr/>
            <p:nvPr/>
          </p:nvSpPr>
          <p:spPr>
            <a:xfrm>
              <a:off x="148815" y="3776979"/>
              <a:ext cx="3720827" cy="98833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5989054-F723-4D87-A8A1-21CB5611C655}"/>
                </a:ext>
              </a:extLst>
            </p:cNvPr>
            <p:cNvCxnSpPr/>
            <p:nvPr/>
          </p:nvCxnSpPr>
          <p:spPr>
            <a:xfrm>
              <a:off x="152493" y="3527131"/>
              <a:ext cx="168108" cy="134488"/>
            </a:xfrm>
            <a:prstGeom prst="line">
              <a:avLst/>
            </a:prstGeom>
            <a:ln w="28575">
              <a:solidFill>
                <a:schemeClr val="accent1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9A6907D-F9AC-4F51-A84A-C5F4752E3D79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>
              <a:off x="316923" y="3659603"/>
              <a:ext cx="3518824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BFFD5061-A8D6-4C45-A580-C0E747454AC3}"/>
                </a:ext>
              </a:extLst>
            </p:cNvPr>
            <p:cNvSpPr/>
            <p:nvPr/>
          </p:nvSpPr>
          <p:spPr>
            <a:xfrm rot="6125057">
              <a:off x="122991" y="3603123"/>
              <a:ext cx="109280" cy="97864"/>
            </a:xfrm>
            <a:prstGeom prst="triangl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0FC64940-C689-498C-ACD4-951B5EFC4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16923" y="3371651"/>
              <a:ext cx="1386379" cy="216731"/>
            </a:xfrm>
            <a:prstGeom prst="rect">
              <a:avLst/>
            </a:prstGeom>
          </p:spPr>
        </p:pic>
        <p:sp>
          <p:nvSpPr>
            <p:cNvPr id="103" name="平行四边形 102">
              <a:extLst>
                <a:ext uri="{FF2B5EF4-FFF2-40B4-BE49-F238E27FC236}">
                  <a16:creationId xmlns:a16="http://schemas.microsoft.com/office/drawing/2014/main" id="{6A49066E-39F6-473E-AB8D-462C61AA1C43}"/>
                </a:ext>
              </a:extLst>
            </p:cNvPr>
            <p:cNvSpPr/>
            <p:nvPr/>
          </p:nvSpPr>
          <p:spPr>
            <a:xfrm>
              <a:off x="1656742" y="3448767"/>
              <a:ext cx="120458" cy="134488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04" name="平行四边形 103">
              <a:extLst>
                <a:ext uri="{FF2B5EF4-FFF2-40B4-BE49-F238E27FC236}">
                  <a16:creationId xmlns:a16="http://schemas.microsoft.com/office/drawing/2014/main" id="{F12701BB-B820-4FFB-BA74-854965CDD7A4}"/>
                </a:ext>
              </a:extLst>
            </p:cNvPr>
            <p:cNvSpPr/>
            <p:nvPr/>
          </p:nvSpPr>
          <p:spPr>
            <a:xfrm>
              <a:off x="1754033" y="3448767"/>
              <a:ext cx="120458" cy="134488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05" name="平行四边形 104">
              <a:extLst>
                <a:ext uri="{FF2B5EF4-FFF2-40B4-BE49-F238E27FC236}">
                  <a16:creationId xmlns:a16="http://schemas.microsoft.com/office/drawing/2014/main" id="{C65DAB38-CBF7-412E-916E-0C6822EA7692}"/>
                </a:ext>
              </a:extLst>
            </p:cNvPr>
            <p:cNvSpPr/>
            <p:nvPr/>
          </p:nvSpPr>
          <p:spPr>
            <a:xfrm>
              <a:off x="1851325" y="3448767"/>
              <a:ext cx="120458" cy="134488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06" name="平行四边形 105">
              <a:extLst>
                <a:ext uri="{FF2B5EF4-FFF2-40B4-BE49-F238E27FC236}">
                  <a16:creationId xmlns:a16="http://schemas.microsoft.com/office/drawing/2014/main" id="{9E83D632-B467-43A4-A312-F6840F4761D2}"/>
                </a:ext>
              </a:extLst>
            </p:cNvPr>
            <p:cNvSpPr/>
            <p:nvPr/>
          </p:nvSpPr>
          <p:spPr>
            <a:xfrm>
              <a:off x="1948617" y="3448767"/>
              <a:ext cx="120458" cy="134488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F0B6BCD6-7827-4ECC-80CC-9A0EE6B5550B}"/>
                </a:ext>
              </a:extLst>
            </p:cNvPr>
            <p:cNvSpPr/>
            <p:nvPr/>
          </p:nvSpPr>
          <p:spPr>
            <a:xfrm>
              <a:off x="131663" y="3398247"/>
              <a:ext cx="91935" cy="35302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E84729E6-D646-4B68-BCA5-3F89095CDE93}"/>
                </a:ext>
              </a:extLst>
            </p:cNvPr>
            <p:cNvSpPr/>
            <p:nvPr/>
          </p:nvSpPr>
          <p:spPr>
            <a:xfrm>
              <a:off x="131663" y="3448767"/>
              <a:ext cx="91935" cy="35302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90FC99E-D7A3-427B-BC1F-77141570719C}"/>
                </a:ext>
              </a:extLst>
            </p:cNvPr>
            <p:cNvCxnSpPr>
              <a:cxnSpLocks/>
            </p:cNvCxnSpPr>
            <p:nvPr/>
          </p:nvCxnSpPr>
          <p:spPr>
            <a:xfrm>
              <a:off x="148815" y="3291864"/>
              <a:ext cx="794491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23114E8C-2BB5-4C39-8BFD-D40302ECF1DA}"/>
                </a:ext>
              </a:extLst>
            </p:cNvPr>
            <p:cNvSpPr/>
            <p:nvPr/>
          </p:nvSpPr>
          <p:spPr>
            <a:xfrm rot="5400000">
              <a:off x="928023" y="3269561"/>
              <a:ext cx="65870" cy="35302"/>
            </a:xfrm>
            <a:prstGeom prst="roundRect">
              <a:avLst/>
            </a:prstGeom>
            <a:solidFill>
              <a:srgbClr val="1B2945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E28B43A-FDE7-4B81-912D-D5FD6CFE3C8C}"/>
                </a:ext>
              </a:extLst>
            </p:cNvPr>
            <p:cNvCxnSpPr>
              <a:cxnSpLocks/>
            </p:cNvCxnSpPr>
            <p:nvPr/>
          </p:nvCxnSpPr>
          <p:spPr>
            <a:xfrm>
              <a:off x="1159047" y="3254277"/>
              <a:ext cx="0" cy="65871"/>
            </a:xfrm>
            <a:prstGeom prst="line">
              <a:avLst/>
            </a:prstGeom>
            <a:ln w="28575">
              <a:solidFill>
                <a:srgbClr val="CCFFFF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E56D6AF-E8A0-41BE-8400-63BCFE471DA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36" y="3291864"/>
              <a:ext cx="33097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375ACA1-B69A-406D-9A80-4D5A7950B6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90" y="3291864"/>
              <a:ext cx="33097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28947D3-102B-48D2-A316-BDC4536A9EFE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>
              <a:off x="62812" y="3776979"/>
              <a:ext cx="0" cy="957694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E64D3D5-CA05-42CE-9A11-2F0C4329510B}"/>
                </a:ext>
              </a:extLst>
            </p:cNvPr>
            <p:cNvSpPr/>
            <p:nvPr/>
          </p:nvSpPr>
          <p:spPr>
            <a:xfrm>
              <a:off x="52065" y="4671895"/>
              <a:ext cx="91935" cy="35302"/>
            </a:xfrm>
            <a:prstGeom prst="roundRect">
              <a:avLst/>
            </a:prstGeom>
            <a:solidFill>
              <a:srgbClr val="00B0F0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16" name="L 形 115">
              <a:extLst>
                <a:ext uri="{FF2B5EF4-FFF2-40B4-BE49-F238E27FC236}">
                  <a16:creationId xmlns:a16="http://schemas.microsoft.com/office/drawing/2014/main" id="{4888B8D7-80A6-43B3-B09F-A05DF17F9B7F}"/>
                </a:ext>
              </a:extLst>
            </p:cNvPr>
            <p:cNvSpPr/>
            <p:nvPr/>
          </p:nvSpPr>
          <p:spPr>
            <a:xfrm>
              <a:off x="52065" y="4734673"/>
              <a:ext cx="119406" cy="119406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B4F2B8C-2E90-4B78-B316-49A685EEC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33" y="4853292"/>
              <a:ext cx="3768184" cy="786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L 形 117">
              <a:extLst>
                <a:ext uri="{FF2B5EF4-FFF2-40B4-BE49-F238E27FC236}">
                  <a16:creationId xmlns:a16="http://schemas.microsoft.com/office/drawing/2014/main" id="{8D68E683-D1D3-455D-B587-C03C0DFFAF5C}"/>
                </a:ext>
              </a:extLst>
            </p:cNvPr>
            <p:cNvSpPr/>
            <p:nvPr/>
          </p:nvSpPr>
          <p:spPr>
            <a:xfrm rot="16200000">
              <a:off x="3835371" y="4745919"/>
              <a:ext cx="119406" cy="119406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93926A2-C3B3-49E6-9548-9584232C67F8}"/>
                </a:ext>
              </a:extLst>
            </p:cNvPr>
            <p:cNvSpPr/>
            <p:nvPr/>
          </p:nvSpPr>
          <p:spPr>
            <a:xfrm>
              <a:off x="3835747" y="3627769"/>
              <a:ext cx="63669" cy="63669"/>
            </a:xfrm>
            <a:prstGeom prst="ellipse">
              <a:avLst/>
            </a:prstGeom>
            <a:solidFill>
              <a:srgbClr val="CCFF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27029EC-D692-4991-89DB-159FC1830FEE}"/>
                </a:ext>
              </a:extLst>
            </p:cNvPr>
            <p:cNvSpPr/>
            <p:nvPr/>
          </p:nvSpPr>
          <p:spPr>
            <a:xfrm>
              <a:off x="3706095" y="3466418"/>
              <a:ext cx="91935" cy="35302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906A27DD-D2A0-4B61-B90F-487EC9474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29794" y="3375149"/>
              <a:ext cx="1386379" cy="216731"/>
            </a:xfrm>
            <a:prstGeom prst="rect">
              <a:avLst/>
            </a:prstGeom>
          </p:spPr>
        </p:pic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294902AD-A7B6-4613-B10F-74DD7819EE4D}"/>
                </a:ext>
              </a:extLst>
            </p:cNvPr>
            <p:cNvSpPr/>
            <p:nvPr/>
          </p:nvSpPr>
          <p:spPr>
            <a:xfrm>
              <a:off x="3706095" y="3515904"/>
              <a:ext cx="91935" cy="35302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8BF816A-3B66-47E0-92EE-11D6A0E1787F}"/>
              </a:ext>
            </a:extLst>
          </p:cNvPr>
          <p:cNvGrpSpPr/>
          <p:nvPr/>
        </p:nvGrpSpPr>
        <p:grpSpPr>
          <a:xfrm>
            <a:off x="557343" y="101991"/>
            <a:ext cx="3756897" cy="2205331"/>
            <a:chOff x="36421825" y="-12833276"/>
            <a:chExt cx="6317871" cy="3708645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4A844C06-5B9F-4F25-A339-9EB04423BFD9}"/>
                </a:ext>
              </a:extLst>
            </p:cNvPr>
            <p:cNvSpPr/>
            <p:nvPr/>
          </p:nvSpPr>
          <p:spPr>
            <a:xfrm>
              <a:off x="36572904" y="-11987105"/>
              <a:ext cx="6023428" cy="270835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6D8688F8-FA12-4A99-AC7B-12D223150106}"/>
                </a:ext>
              </a:extLst>
            </p:cNvPr>
            <p:cNvCxnSpPr/>
            <p:nvPr/>
          </p:nvCxnSpPr>
          <p:spPr>
            <a:xfrm>
              <a:off x="36578857" y="-12391569"/>
              <a:ext cx="272140" cy="217714"/>
            </a:xfrm>
            <a:prstGeom prst="line">
              <a:avLst/>
            </a:prstGeom>
            <a:ln w="28575">
              <a:solidFill>
                <a:schemeClr val="accent1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9D21FCB-3473-4B6C-A599-8C456044A886}"/>
                </a:ext>
              </a:extLst>
            </p:cNvPr>
            <p:cNvCxnSpPr>
              <a:cxnSpLocks/>
              <a:endCxn id="146" idx="2"/>
            </p:cNvCxnSpPr>
            <p:nvPr/>
          </p:nvCxnSpPr>
          <p:spPr>
            <a:xfrm>
              <a:off x="36845044" y="-12177117"/>
              <a:ext cx="5696417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9D601E2F-2FB2-4092-B132-09C1CDF9E18C}"/>
                </a:ext>
              </a:extLst>
            </p:cNvPr>
            <p:cNvSpPr/>
            <p:nvPr/>
          </p:nvSpPr>
          <p:spPr>
            <a:xfrm rot="6125057">
              <a:off x="36531099" y="-12268550"/>
              <a:ext cx="176907" cy="158427"/>
            </a:xfrm>
            <a:prstGeom prst="triangl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67E7A31C-B7EC-4B74-9780-393B9E2D7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45044" y="-12643266"/>
              <a:ext cx="2244328" cy="350853"/>
            </a:xfrm>
            <a:prstGeom prst="rect">
              <a:avLst/>
            </a:prstGeom>
          </p:spPr>
        </p:pic>
        <p:sp>
          <p:nvSpPr>
            <p:cNvPr id="130" name="平行四边形 129">
              <a:extLst>
                <a:ext uri="{FF2B5EF4-FFF2-40B4-BE49-F238E27FC236}">
                  <a16:creationId xmlns:a16="http://schemas.microsoft.com/office/drawing/2014/main" id="{14F77A59-AB22-4091-AEC8-FF226FF0F71E}"/>
                </a:ext>
              </a:extLst>
            </p:cNvPr>
            <p:cNvSpPr/>
            <p:nvPr/>
          </p:nvSpPr>
          <p:spPr>
            <a:xfrm>
              <a:off x="39013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id="{69FADF6E-A738-459B-B698-2A38996DE23F}"/>
                </a:ext>
              </a:extLst>
            </p:cNvPr>
            <p:cNvSpPr/>
            <p:nvPr/>
          </p:nvSpPr>
          <p:spPr>
            <a:xfrm>
              <a:off x="39171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32" name="平行四边形 131">
              <a:extLst>
                <a:ext uri="{FF2B5EF4-FFF2-40B4-BE49-F238E27FC236}">
                  <a16:creationId xmlns:a16="http://schemas.microsoft.com/office/drawing/2014/main" id="{A382C06A-7BB5-4E8C-8222-748E347520DA}"/>
                </a:ext>
              </a:extLst>
            </p:cNvPr>
            <p:cNvSpPr/>
            <p:nvPr/>
          </p:nvSpPr>
          <p:spPr>
            <a:xfrm>
              <a:off x="39328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33" name="平行四边形 132">
              <a:extLst>
                <a:ext uri="{FF2B5EF4-FFF2-40B4-BE49-F238E27FC236}">
                  <a16:creationId xmlns:a16="http://schemas.microsoft.com/office/drawing/2014/main" id="{623403DE-2C54-42E2-98A6-B30A8BAEDC4C}"/>
                </a:ext>
              </a:extLst>
            </p:cNvPr>
            <p:cNvSpPr/>
            <p:nvPr/>
          </p:nvSpPr>
          <p:spPr>
            <a:xfrm>
              <a:off x="39486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35A44B16-62D7-4FB9-9C42-420C22F6031E}"/>
                </a:ext>
              </a:extLst>
            </p:cNvPr>
            <p:cNvSpPr/>
            <p:nvPr/>
          </p:nvSpPr>
          <p:spPr>
            <a:xfrm>
              <a:off x="36545137" y="-12600212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40E6A03B-3E92-411E-8720-BC99FCCFB2AC}"/>
                </a:ext>
              </a:extLst>
            </p:cNvPr>
            <p:cNvSpPr/>
            <p:nvPr/>
          </p:nvSpPr>
          <p:spPr>
            <a:xfrm>
              <a:off x="36545137" y="-12518427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40F4DA0-1B1D-4111-B7E2-815D034294B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904" y="-12772429"/>
              <a:ext cx="1286155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2EE0F2CA-F3AE-4C54-9694-165414FFB9FF}"/>
                </a:ext>
              </a:extLst>
            </p:cNvPr>
            <p:cNvSpPr/>
            <p:nvPr/>
          </p:nvSpPr>
          <p:spPr>
            <a:xfrm rot="5400000">
              <a:off x="37834317" y="-12808533"/>
              <a:ext cx="106633" cy="57149"/>
            </a:xfrm>
            <a:prstGeom prst="roundRect">
              <a:avLst/>
            </a:prstGeom>
            <a:solidFill>
              <a:srgbClr val="1B2945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B9066CE8-0B78-4764-A13B-026E9C0E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208309" y="-12833276"/>
              <a:ext cx="0" cy="106634"/>
            </a:xfrm>
            <a:prstGeom prst="line">
              <a:avLst/>
            </a:prstGeom>
            <a:ln w="28575">
              <a:solidFill>
                <a:srgbClr val="CCFFFF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A1369A8-56EA-465F-BEC8-BD689F1F9C40}"/>
                </a:ext>
              </a:extLst>
            </p:cNvPr>
            <p:cNvCxnSpPr>
              <a:cxnSpLocks/>
            </p:cNvCxnSpPr>
            <p:nvPr/>
          </p:nvCxnSpPr>
          <p:spPr>
            <a:xfrm>
              <a:off x="3796125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4F0CF1E-E319-4B56-9D52-3449E21314B0}"/>
                </a:ext>
              </a:extLst>
            </p:cNvPr>
            <p:cNvCxnSpPr>
              <a:cxnSpLocks/>
            </p:cNvCxnSpPr>
            <p:nvPr/>
          </p:nvCxnSpPr>
          <p:spPr>
            <a:xfrm>
              <a:off x="3806543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766F0BC-09B5-494F-B9C9-829382F7C32B}"/>
                </a:ext>
              </a:extLst>
            </p:cNvPr>
            <p:cNvCxnSpPr>
              <a:cxnSpLocks/>
              <a:endCxn id="143" idx="3"/>
            </p:cNvCxnSpPr>
            <p:nvPr/>
          </p:nvCxnSpPr>
          <p:spPr>
            <a:xfrm>
              <a:off x="36439223" y="-11987105"/>
              <a:ext cx="0" cy="265097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C9C11D03-D2E4-4AC2-A898-C8F30132834B}"/>
                </a:ext>
              </a:extLst>
            </p:cNvPr>
            <p:cNvSpPr/>
            <p:nvPr/>
          </p:nvSpPr>
          <p:spPr>
            <a:xfrm>
              <a:off x="36421825" y="-9437763"/>
              <a:ext cx="148828" cy="57149"/>
            </a:xfrm>
            <a:prstGeom prst="roundRect">
              <a:avLst/>
            </a:prstGeom>
            <a:solidFill>
              <a:srgbClr val="00B0F0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43" name="L 形 142">
              <a:extLst>
                <a:ext uri="{FF2B5EF4-FFF2-40B4-BE49-F238E27FC236}">
                  <a16:creationId xmlns:a16="http://schemas.microsoft.com/office/drawing/2014/main" id="{5AA216CE-A55C-4905-BDFC-B892FFD9265F}"/>
                </a:ext>
              </a:extLst>
            </p:cNvPr>
            <p:cNvSpPr/>
            <p:nvPr/>
          </p:nvSpPr>
          <p:spPr>
            <a:xfrm>
              <a:off x="36421825" y="-9336136"/>
              <a:ext cx="193299" cy="193299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5ECAD8D7-FC00-4A2C-A45C-6008E38A8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96240" y="-9144110"/>
              <a:ext cx="6100092" cy="127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L 形 144">
              <a:extLst>
                <a:ext uri="{FF2B5EF4-FFF2-40B4-BE49-F238E27FC236}">
                  <a16:creationId xmlns:a16="http://schemas.microsoft.com/office/drawing/2014/main" id="{F36DA8E7-23D2-474F-9365-CEBB71754CF4}"/>
                </a:ext>
              </a:extLst>
            </p:cNvPr>
            <p:cNvSpPr/>
            <p:nvPr/>
          </p:nvSpPr>
          <p:spPr>
            <a:xfrm rot="16200000">
              <a:off x="42546397" y="-9317930"/>
              <a:ext cx="193299" cy="193299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7204FE0-905F-468F-BD82-952805F3D618}"/>
                </a:ext>
              </a:extLst>
            </p:cNvPr>
            <p:cNvSpPr/>
            <p:nvPr/>
          </p:nvSpPr>
          <p:spPr>
            <a:xfrm>
              <a:off x="42541460" y="-12228652"/>
              <a:ext cx="103070" cy="103070"/>
            </a:xfrm>
            <a:prstGeom prst="ellipse">
              <a:avLst/>
            </a:prstGeom>
            <a:solidFill>
              <a:srgbClr val="CCFF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3211E44F-F9B1-4DFA-BB92-53139C6D0AD7}"/>
                </a:ext>
              </a:extLst>
            </p:cNvPr>
            <p:cNvSpPr/>
            <p:nvPr/>
          </p:nvSpPr>
          <p:spPr>
            <a:xfrm>
              <a:off x="42331574" y="-12489853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C3996107-EF4E-48EC-A46C-1BA46444D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65880" y="-12637603"/>
              <a:ext cx="2244328" cy="350853"/>
            </a:xfrm>
            <a:prstGeom prst="rect">
              <a:avLst/>
            </a:prstGeom>
          </p:spPr>
        </p:pic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4CAE4F53-C12B-4F1D-A088-8E29D27B5EA6}"/>
                </a:ext>
              </a:extLst>
            </p:cNvPr>
            <p:cNvSpPr/>
            <p:nvPr/>
          </p:nvSpPr>
          <p:spPr>
            <a:xfrm>
              <a:off x="42331574" y="-12409744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5ED1B62B-AEE8-4D66-A9ED-1478B8560F7C}"/>
              </a:ext>
            </a:extLst>
          </p:cNvPr>
          <p:cNvGrpSpPr/>
          <p:nvPr/>
        </p:nvGrpSpPr>
        <p:grpSpPr>
          <a:xfrm>
            <a:off x="568682" y="2471110"/>
            <a:ext cx="3746434" cy="1871980"/>
            <a:chOff x="36438902" y="-12833276"/>
            <a:chExt cx="6300276" cy="314805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0E91C15-6E3C-4292-B7E6-96EB3FD3480F}"/>
                </a:ext>
              </a:extLst>
            </p:cNvPr>
            <p:cNvSpPr/>
            <p:nvPr/>
          </p:nvSpPr>
          <p:spPr>
            <a:xfrm>
              <a:off x="36572903" y="-11987105"/>
              <a:ext cx="6023428" cy="210323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8272637E-96FD-4CF2-A17D-8B9D218026FF}"/>
                </a:ext>
              </a:extLst>
            </p:cNvPr>
            <p:cNvCxnSpPr/>
            <p:nvPr/>
          </p:nvCxnSpPr>
          <p:spPr>
            <a:xfrm>
              <a:off x="36578857" y="-12391569"/>
              <a:ext cx="272140" cy="217714"/>
            </a:xfrm>
            <a:prstGeom prst="line">
              <a:avLst/>
            </a:prstGeom>
            <a:ln w="28575">
              <a:solidFill>
                <a:schemeClr val="accent1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D663D0E5-4D9C-4649-B73C-556C7B246029}"/>
                </a:ext>
              </a:extLst>
            </p:cNvPr>
            <p:cNvCxnSpPr>
              <a:cxnSpLocks/>
              <a:endCxn id="175" idx="2"/>
            </p:cNvCxnSpPr>
            <p:nvPr/>
          </p:nvCxnSpPr>
          <p:spPr>
            <a:xfrm>
              <a:off x="36845044" y="-12177117"/>
              <a:ext cx="5696417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等腰三角形 156">
              <a:extLst>
                <a:ext uri="{FF2B5EF4-FFF2-40B4-BE49-F238E27FC236}">
                  <a16:creationId xmlns:a16="http://schemas.microsoft.com/office/drawing/2014/main" id="{DDD6B2B6-E610-4FE4-BA9C-011C1BCE5455}"/>
                </a:ext>
              </a:extLst>
            </p:cNvPr>
            <p:cNvSpPr/>
            <p:nvPr/>
          </p:nvSpPr>
          <p:spPr>
            <a:xfrm rot="6125057">
              <a:off x="36531099" y="-12268550"/>
              <a:ext cx="176907" cy="158427"/>
            </a:xfrm>
            <a:prstGeom prst="triangl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83A868DE-59AC-4F31-8B3D-815298DB5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45044" y="-12643266"/>
              <a:ext cx="2244328" cy="350853"/>
            </a:xfrm>
            <a:prstGeom prst="rect">
              <a:avLst/>
            </a:prstGeom>
          </p:spPr>
        </p:pic>
        <p:sp>
          <p:nvSpPr>
            <p:cNvPr id="159" name="平行四边形 158">
              <a:extLst>
                <a:ext uri="{FF2B5EF4-FFF2-40B4-BE49-F238E27FC236}">
                  <a16:creationId xmlns:a16="http://schemas.microsoft.com/office/drawing/2014/main" id="{A24C0AF8-EC36-4363-AC0A-57126F6C796D}"/>
                </a:ext>
              </a:extLst>
            </p:cNvPr>
            <p:cNvSpPr/>
            <p:nvPr/>
          </p:nvSpPr>
          <p:spPr>
            <a:xfrm>
              <a:off x="39013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60" name="平行四边形 159">
              <a:extLst>
                <a:ext uri="{FF2B5EF4-FFF2-40B4-BE49-F238E27FC236}">
                  <a16:creationId xmlns:a16="http://schemas.microsoft.com/office/drawing/2014/main" id="{11AB4FE1-3B46-4FCD-B3D2-76629712F83C}"/>
                </a:ext>
              </a:extLst>
            </p:cNvPr>
            <p:cNvSpPr/>
            <p:nvPr/>
          </p:nvSpPr>
          <p:spPr>
            <a:xfrm>
              <a:off x="39171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61" name="平行四边形 160">
              <a:extLst>
                <a:ext uri="{FF2B5EF4-FFF2-40B4-BE49-F238E27FC236}">
                  <a16:creationId xmlns:a16="http://schemas.microsoft.com/office/drawing/2014/main" id="{71DD90BF-8D8A-4858-8BDE-C6BCBC3FE28A}"/>
                </a:ext>
              </a:extLst>
            </p:cNvPr>
            <p:cNvSpPr/>
            <p:nvPr/>
          </p:nvSpPr>
          <p:spPr>
            <a:xfrm>
              <a:off x="39328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62" name="平行四边形 161">
              <a:extLst>
                <a:ext uri="{FF2B5EF4-FFF2-40B4-BE49-F238E27FC236}">
                  <a16:creationId xmlns:a16="http://schemas.microsoft.com/office/drawing/2014/main" id="{B55F7F53-A1BF-458B-8F87-D8FCC70073F0}"/>
                </a:ext>
              </a:extLst>
            </p:cNvPr>
            <p:cNvSpPr/>
            <p:nvPr/>
          </p:nvSpPr>
          <p:spPr>
            <a:xfrm>
              <a:off x="39486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111A3DE2-8429-4FD9-A899-EAFBF01749AB}"/>
                </a:ext>
              </a:extLst>
            </p:cNvPr>
            <p:cNvSpPr/>
            <p:nvPr/>
          </p:nvSpPr>
          <p:spPr>
            <a:xfrm>
              <a:off x="36545137" y="-12600212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DBB82479-CD7E-47FC-BFFC-489B3DD12727}"/>
                </a:ext>
              </a:extLst>
            </p:cNvPr>
            <p:cNvSpPr/>
            <p:nvPr/>
          </p:nvSpPr>
          <p:spPr>
            <a:xfrm>
              <a:off x="36545137" y="-12518427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8D00B700-2CF2-4B08-ADD5-7F0DD3CA033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904" y="-12772429"/>
              <a:ext cx="1286155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: 圆角 165">
              <a:extLst>
                <a:ext uri="{FF2B5EF4-FFF2-40B4-BE49-F238E27FC236}">
                  <a16:creationId xmlns:a16="http://schemas.microsoft.com/office/drawing/2014/main" id="{CE808868-FF88-45E4-BB39-D83706294E17}"/>
                </a:ext>
              </a:extLst>
            </p:cNvPr>
            <p:cNvSpPr/>
            <p:nvPr/>
          </p:nvSpPr>
          <p:spPr>
            <a:xfrm rot="5400000">
              <a:off x="37834317" y="-12808533"/>
              <a:ext cx="106633" cy="57149"/>
            </a:xfrm>
            <a:prstGeom prst="roundRect">
              <a:avLst/>
            </a:prstGeom>
            <a:solidFill>
              <a:srgbClr val="1B2945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AD96B79-702A-48D2-ACFD-A9A529C6C763}"/>
                </a:ext>
              </a:extLst>
            </p:cNvPr>
            <p:cNvCxnSpPr>
              <a:cxnSpLocks/>
            </p:cNvCxnSpPr>
            <p:nvPr/>
          </p:nvCxnSpPr>
          <p:spPr>
            <a:xfrm>
              <a:off x="38208309" y="-12833276"/>
              <a:ext cx="0" cy="106634"/>
            </a:xfrm>
            <a:prstGeom prst="line">
              <a:avLst/>
            </a:prstGeom>
            <a:ln w="28575">
              <a:solidFill>
                <a:srgbClr val="CCFFFF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30126A6-6555-49F2-9B97-0033C09AC2ED}"/>
                </a:ext>
              </a:extLst>
            </p:cNvPr>
            <p:cNvCxnSpPr>
              <a:cxnSpLocks/>
            </p:cNvCxnSpPr>
            <p:nvPr/>
          </p:nvCxnSpPr>
          <p:spPr>
            <a:xfrm>
              <a:off x="3796125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E582E6C3-1768-48B3-8B5A-6D57D6FB294D}"/>
                </a:ext>
              </a:extLst>
            </p:cNvPr>
            <p:cNvCxnSpPr>
              <a:cxnSpLocks/>
            </p:cNvCxnSpPr>
            <p:nvPr/>
          </p:nvCxnSpPr>
          <p:spPr>
            <a:xfrm>
              <a:off x="3806543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74DEBA1-111E-449D-899B-01006254130D}"/>
                </a:ext>
              </a:extLst>
            </p:cNvPr>
            <p:cNvCxnSpPr>
              <a:cxnSpLocks/>
              <a:endCxn id="172" idx="3"/>
            </p:cNvCxnSpPr>
            <p:nvPr/>
          </p:nvCxnSpPr>
          <p:spPr>
            <a:xfrm>
              <a:off x="36438902" y="-12086259"/>
              <a:ext cx="17398" cy="2187291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L 形 171">
              <a:extLst>
                <a:ext uri="{FF2B5EF4-FFF2-40B4-BE49-F238E27FC236}">
                  <a16:creationId xmlns:a16="http://schemas.microsoft.com/office/drawing/2014/main" id="{F4D52AFD-F498-46E4-9962-04DC20132CA0}"/>
                </a:ext>
              </a:extLst>
            </p:cNvPr>
            <p:cNvSpPr/>
            <p:nvPr/>
          </p:nvSpPr>
          <p:spPr>
            <a:xfrm>
              <a:off x="36438902" y="-9898968"/>
              <a:ext cx="193299" cy="193299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08B3163F-FFA1-4A71-9C8B-6DECB1396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13973" y="-9721023"/>
              <a:ext cx="6100092" cy="127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L 形 173">
              <a:extLst>
                <a:ext uri="{FF2B5EF4-FFF2-40B4-BE49-F238E27FC236}">
                  <a16:creationId xmlns:a16="http://schemas.microsoft.com/office/drawing/2014/main" id="{399D546C-DA6A-4DBB-9043-8A4485A4F36E}"/>
                </a:ext>
              </a:extLst>
            </p:cNvPr>
            <p:cNvSpPr/>
            <p:nvPr/>
          </p:nvSpPr>
          <p:spPr>
            <a:xfrm rot="16200000">
              <a:off x="42545880" y="-9878516"/>
              <a:ext cx="193298" cy="193298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5FBC63E6-73FB-4C67-B0B9-616C8550FB6B}"/>
                </a:ext>
              </a:extLst>
            </p:cNvPr>
            <p:cNvSpPr/>
            <p:nvPr/>
          </p:nvSpPr>
          <p:spPr>
            <a:xfrm>
              <a:off x="42541460" y="-12228652"/>
              <a:ext cx="103070" cy="103070"/>
            </a:xfrm>
            <a:prstGeom prst="ellipse">
              <a:avLst/>
            </a:prstGeom>
            <a:solidFill>
              <a:srgbClr val="CCFF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2848DBB8-778D-4D2A-BB4B-83D42C820C7D}"/>
                </a:ext>
              </a:extLst>
            </p:cNvPr>
            <p:cNvSpPr/>
            <p:nvPr/>
          </p:nvSpPr>
          <p:spPr>
            <a:xfrm>
              <a:off x="42331574" y="-12489853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178" name="图片 177">
              <a:extLst>
                <a:ext uri="{FF2B5EF4-FFF2-40B4-BE49-F238E27FC236}">
                  <a16:creationId xmlns:a16="http://schemas.microsoft.com/office/drawing/2014/main" id="{2736F667-F742-4231-961B-9A236A33E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65880" y="-12637603"/>
              <a:ext cx="2244328" cy="350853"/>
            </a:xfrm>
            <a:prstGeom prst="rect">
              <a:avLst/>
            </a:prstGeom>
          </p:spPr>
        </p:pic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21DEAB0F-BFEA-4C6D-A61C-35BDD236D747}"/>
                </a:ext>
              </a:extLst>
            </p:cNvPr>
            <p:cNvSpPr/>
            <p:nvPr/>
          </p:nvSpPr>
          <p:spPr>
            <a:xfrm>
              <a:off x="42331574" y="-12409744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2EB38886-0B32-4D09-9662-8A1B53ECBB1A}"/>
              </a:ext>
            </a:extLst>
          </p:cNvPr>
          <p:cNvGrpSpPr/>
          <p:nvPr/>
        </p:nvGrpSpPr>
        <p:grpSpPr>
          <a:xfrm>
            <a:off x="14055661" y="4379423"/>
            <a:ext cx="3764830" cy="4180214"/>
            <a:chOff x="36421825" y="-12833276"/>
            <a:chExt cx="6331210" cy="7029751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6236B0C-B615-4343-84EC-03B0F660BDFB}"/>
                </a:ext>
              </a:extLst>
            </p:cNvPr>
            <p:cNvSpPr/>
            <p:nvPr/>
          </p:nvSpPr>
          <p:spPr>
            <a:xfrm>
              <a:off x="36572905" y="-11987109"/>
              <a:ext cx="6023429" cy="602374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8BDD45C-D58D-40CD-A77E-0ADA344B948A}"/>
                </a:ext>
              </a:extLst>
            </p:cNvPr>
            <p:cNvCxnSpPr/>
            <p:nvPr/>
          </p:nvCxnSpPr>
          <p:spPr>
            <a:xfrm>
              <a:off x="36578857" y="-12391569"/>
              <a:ext cx="272140" cy="217714"/>
            </a:xfrm>
            <a:prstGeom prst="line">
              <a:avLst/>
            </a:prstGeom>
            <a:ln w="28575">
              <a:solidFill>
                <a:schemeClr val="accent1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38A92CB5-3B55-4846-91C1-B81C17AB37F3}"/>
                </a:ext>
              </a:extLst>
            </p:cNvPr>
            <p:cNvCxnSpPr>
              <a:cxnSpLocks/>
              <a:endCxn id="230" idx="2"/>
            </p:cNvCxnSpPr>
            <p:nvPr/>
          </p:nvCxnSpPr>
          <p:spPr>
            <a:xfrm>
              <a:off x="36845044" y="-12177117"/>
              <a:ext cx="5696417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等腰三角形 211">
              <a:extLst>
                <a:ext uri="{FF2B5EF4-FFF2-40B4-BE49-F238E27FC236}">
                  <a16:creationId xmlns:a16="http://schemas.microsoft.com/office/drawing/2014/main" id="{AC61C7C0-A88B-483D-95B5-825739C54453}"/>
                </a:ext>
              </a:extLst>
            </p:cNvPr>
            <p:cNvSpPr/>
            <p:nvPr/>
          </p:nvSpPr>
          <p:spPr>
            <a:xfrm rot="6125057">
              <a:off x="36531099" y="-12268550"/>
              <a:ext cx="176907" cy="158427"/>
            </a:xfrm>
            <a:prstGeom prst="triangl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213" name="图片 212">
              <a:extLst>
                <a:ext uri="{FF2B5EF4-FFF2-40B4-BE49-F238E27FC236}">
                  <a16:creationId xmlns:a16="http://schemas.microsoft.com/office/drawing/2014/main" id="{E9D3C0E7-2A5B-435C-BC52-C7B733438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45044" y="-12643266"/>
              <a:ext cx="2244328" cy="350853"/>
            </a:xfrm>
            <a:prstGeom prst="rect">
              <a:avLst/>
            </a:prstGeom>
          </p:spPr>
        </p:pic>
        <p:sp>
          <p:nvSpPr>
            <p:cNvPr id="214" name="平行四边形 213">
              <a:extLst>
                <a:ext uri="{FF2B5EF4-FFF2-40B4-BE49-F238E27FC236}">
                  <a16:creationId xmlns:a16="http://schemas.microsoft.com/office/drawing/2014/main" id="{F6933FA7-7F01-4622-A73C-A6592AE04ACD}"/>
                </a:ext>
              </a:extLst>
            </p:cNvPr>
            <p:cNvSpPr/>
            <p:nvPr/>
          </p:nvSpPr>
          <p:spPr>
            <a:xfrm>
              <a:off x="39013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15" name="平行四边形 214">
              <a:extLst>
                <a:ext uri="{FF2B5EF4-FFF2-40B4-BE49-F238E27FC236}">
                  <a16:creationId xmlns:a16="http://schemas.microsoft.com/office/drawing/2014/main" id="{5E0F43D4-407E-4E57-BB52-7FCB0C422063}"/>
                </a:ext>
              </a:extLst>
            </p:cNvPr>
            <p:cNvSpPr/>
            <p:nvPr/>
          </p:nvSpPr>
          <p:spPr>
            <a:xfrm>
              <a:off x="39171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16" name="平行四边形 215">
              <a:extLst>
                <a:ext uri="{FF2B5EF4-FFF2-40B4-BE49-F238E27FC236}">
                  <a16:creationId xmlns:a16="http://schemas.microsoft.com/office/drawing/2014/main" id="{2C3F62C4-95E0-4F66-81CF-2357C80535C8}"/>
                </a:ext>
              </a:extLst>
            </p:cNvPr>
            <p:cNvSpPr/>
            <p:nvPr/>
          </p:nvSpPr>
          <p:spPr>
            <a:xfrm>
              <a:off x="39328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17" name="平行四边形 216">
              <a:extLst>
                <a:ext uri="{FF2B5EF4-FFF2-40B4-BE49-F238E27FC236}">
                  <a16:creationId xmlns:a16="http://schemas.microsoft.com/office/drawing/2014/main" id="{871C4178-BA03-4274-94D7-C371C16D37F8}"/>
                </a:ext>
              </a:extLst>
            </p:cNvPr>
            <p:cNvSpPr/>
            <p:nvPr/>
          </p:nvSpPr>
          <p:spPr>
            <a:xfrm>
              <a:off x="39486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AC7A77C3-A49E-4643-9B21-C2324C41FEF1}"/>
                </a:ext>
              </a:extLst>
            </p:cNvPr>
            <p:cNvSpPr/>
            <p:nvPr/>
          </p:nvSpPr>
          <p:spPr>
            <a:xfrm>
              <a:off x="36545137" y="-12600212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25194395-032A-42E8-8C3F-AEC19D994189}"/>
                </a:ext>
              </a:extLst>
            </p:cNvPr>
            <p:cNvSpPr/>
            <p:nvPr/>
          </p:nvSpPr>
          <p:spPr>
            <a:xfrm>
              <a:off x="36545137" y="-12518427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07F88FE4-4C0C-4D2F-A4DD-6F2C2975BFF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904" y="-12772429"/>
              <a:ext cx="1286155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AE6C9900-C9EE-4CA1-ADC8-958777EA45D9}"/>
                </a:ext>
              </a:extLst>
            </p:cNvPr>
            <p:cNvSpPr/>
            <p:nvPr/>
          </p:nvSpPr>
          <p:spPr>
            <a:xfrm rot="5400000">
              <a:off x="37834317" y="-12808533"/>
              <a:ext cx="106633" cy="57149"/>
            </a:xfrm>
            <a:prstGeom prst="roundRect">
              <a:avLst/>
            </a:prstGeom>
            <a:solidFill>
              <a:srgbClr val="1B2945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96D6381-C464-4153-83D3-56C6AA4CBDC5}"/>
                </a:ext>
              </a:extLst>
            </p:cNvPr>
            <p:cNvCxnSpPr>
              <a:cxnSpLocks/>
            </p:cNvCxnSpPr>
            <p:nvPr/>
          </p:nvCxnSpPr>
          <p:spPr>
            <a:xfrm>
              <a:off x="38208309" y="-12833276"/>
              <a:ext cx="0" cy="106634"/>
            </a:xfrm>
            <a:prstGeom prst="line">
              <a:avLst/>
            </a:prstGeom>
            <a:ln w="28575">
              <a:solidFill>
                <a:srgbClr val="CCFFFF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0FC70D45-AB8B-4FCA-90B4-3D06F36EBA47}"/>
                </a:ext>
              </a:extLst>
            </p:cNvPr>
            <p:cNvCxnSpPr>
              <a:cxnSpLocks/>
            </p:cNvCxnSpPr>
            <p:nvPr/>
          </p:nvCxnSpPr>
          <p:spPr>
            <a:xfrm>
              <a:off x="3796125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E04BCDC1-909E-4816-9E4D-91B1D92D2F60}"/>
                </a:ext>
              </a:extLst>
            </p:cNvPr>
            <p:cNvCxnSpPr>
              <a:cxnSpLocks/>
            </p:cNvCxnSpPr>
            <p:nvPr/>
          </p:nvCxnSpPr>
          <p:spPr>
            <a:xfrm>
              <a:off x="3806543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AD5BA372-5F29-4A69-8BEB-6365CDCE1081}"/>
                </a:ext>
              </a:extLst>
            </p:cNvPr>
            <p:cNvCxnSpPr>
              <a:cxnSpLocks/>
              <a:endCxn id="227" idx="3"/>
            </p:cNvCxnSpPr>
            <p:nvPr/>
          </p:nvCxnSpPr>
          <p:spPr>
            <a:xfrm>
              <a:off x="36439343" y="-11936280"/>
              <a:ext cx="0" cy="591298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: 圆角 225">
              <a:extLst>
                <a:ext uri="{FF2B5EF4-FFF2-40B4-BE49-F238E27FC236}">
                  <a16:creationId xmlns:a16="http://schemas.microsoft.com/office/drawing/2014/main" id="{6D339CDD-014D-4457-ABCD-DDD105E4A3C3}"/>
                </a:ext>
              </a:extLst>
            </p:cNvPr>
            <p:cNvSpPr/>
            <p:nvPr/>
          </p:nvSpPr>
          <p:spPr>
            <a:xfrm>
              <a:off x="36421825" y="-9437763"/>
              <a:ext cx="148828" cy="57149"/>
            </a:xfrm>
            <a:prstGeom prst="roundRect">
              <a:avLst/>
            </a:prstGeom>
            <a:solidFill>
              <a:srgbClr val="00B0F0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27" name="L 形 226">
              <a:extLst>
                <a:ext uri="{FF2B5EF4-FFF2-40B4-BE49-F238E27FC236}">
                  <a16:creationId xmlns:a16="http://schemas.microsoft.com/office/drawing/2014/main" id="{764CC026-9BBF-41BA-9D3D-077E83ADC838}"/>
                </a:ext>
              </a:extLst>
            </p:cNvPr>
            <p:cNvSpPr/>
            <p:nvPr/>
          </p:nvSpPr>
          <p:spPr>
            <a:xfrm>
              <a:off x="36421948" y="-6023299"/>
              <a:ext cx="193298" cy="193298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4D173594-EE6C-42DE-A5B2-A9B0C1F84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23573" y="-5829994"/>
              <a:ext cx="6100095" cy="1273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L 形 228">
              <a:extLst>
                <a:ext uri="{FF2B5EF4-FFF2-40B4-BE49-F238E27FC236}">
                  <a16:creationId xmlns:a16="http://schemas.microsoft.com/office/drawing/2014/main" id="{DAAB702C-5D1F-49B0-B7E5-0DA8D456870A}"/>
                </a:ext>
              </a:extLst>
            </p:cNvPr>
            <p:cNvSpPr/>
            <p:nvPr/>
          </p:nvSpPr>
          <p:spPr>
            <a:xfrm rot="16200000">
              <a:off x="42559736" y="-5996824"/>
              <a:ext cx="193300" cy="193298"/>
            </a:xfrm>
            <a:prstGeom prst="corner">
              <a:avLst>
                <a:gd name="adj1" fmla="val 18000"/>
                <a:gd name="adj2" fmla="val 18000"/>
              </a:avLst>
            </a:prstGeom>
            <a:solidFill>
              <a:srgbClr val="CCFFF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59F24F30-BFF9-4412-A1C7-7DF8BECFC01D}"/>
                </a:ext>
              </a:extLst>
            </p:cNvPr>
            <p:cNvSpPr/>
            <p:nvPr/>
          </p:nvSpPr>
          <p:spPr>
            <a:xfrm>
              <a:off x="42541460" y="-12228652"/>
              <a:ext cx="103070" cy="103070"/>
            </a:xfrm>
            <a:prstGeom prst="ellipse">
              <a:avLst/>
            </a:prstGeom>
            <a:solidFill>
              <a:srgbClr val="CCFF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B538ADF2-BF4E-43BD-99BB-0E944D1E53AB}"/>
                </a:ext>
              </a:extLst>
            </p:cNvPr>
            <p:cNvSpPr/>
            <p:nvPr/>
          </p:nvSpPr>
          <p:spPr>
            <a:xfrm>
              <a:off x="42331574" y="-12489853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232" name="图片 231">
              <a:extLst>
                <a:ext uri="{FF2B5EF4-FFF2-40B4-BE49-F238E27FC236}">
                  <a16:creationId xmlns:a16="http://schemas.microsoft.com/office/drawing/2014/main" id="{87471B7A-108A-486E-BF80-ED90D827A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65880" y="-12637603"/>
              <a:ext cx="2244328" cy="350853"/>
            </a:xfrm>
            <a:prstGeom prst="rect">
              <a:avLst/>
            </a:prstGeom>
          </p:spPr>
        </p:pic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C5826C3C-A7A4-4469-A50E-D038073B0E38}"/>
                </a:ext>
              </a:extLst>
            </p:cNvPr>
            <p:cNvSpPr/>
            <p:nvPr/>
          </p:nvSpPr>
          <p:spPr>
            <a:xfrm>
              <a:off x="42331574" y="-12409744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</p:grp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64A26AC1-FA73-439F-8DA7-7D2986E1006E}"/>
              </a:ext>
            </a:extLst>
          </p:cNvPr>
          <p:cNvCxnSpPr>
            <a:cxnSpLocks/>
            <a:stCxn id="237" idx="3"/>
          </p:cNvCxnSpPr>
          <p:nvPr/>
        </p:nvCxnSpPr>
        <p:spPr>
          <a:xfrm flipH="1">
            <a:off x="6777293" y="-1754385"/>
            <a:ext cx="15160932" cy="25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L 形 236">
            <a:extLst>
              <a:ext uri="{FF2B5EF4-FFF2-40B4-BE49-F238E27FC236}">
                <a16:creationId xmlns:a16="http://schemas.microsoft.com/office/drawing/2014/main" id="{E94BC4DA-439C-4562-B4F4-4329577886E1}"/>
              </a:ext>
            </a:extLst>
          </p:cNvPr>
          <p:cNvSpPr/>
          <p:nvPr/>
        </p:nvSpPr>
        <p:spPr>
          <a:xfrm rot="16200000">
            <a:off x="21938225" y="-1930287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D2F2354A-ED6C-4365-AE12-0EDE22D3F34E}"/>
              </a:ext>
            </a:extLst>
          </p:cNvPr>
          <p:cNvCxnSpPr>
            <a:cxnSpLocks/>
          </p:cNvCxnSpPr>
          <p:nvPr/>
        </p:nvCxnSpPr>
        <p:spPr>
          <a:xfrm>
            <a:off x="6783241" y="-5851783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EF88BB9A-26BA-43E7-B7C2-86A89DC83FA5}"/>
              </a:ext>
            </a:extLst>
          </p:cNvPr>
          <p:cNvCxnSpPr>
            <a:cxnSpLocks/>
          </p:cNvCxnSpPr>
          <p:nvPr/>
        </p:nvCxnSpPr>
        <p:spPr>
          <a:xfrm flipV="1">
            <a:off x="7049428" y="-5677545"/>
            <a:ext cx="14695634" cy="1116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图片 239">
            <a:extLst>
              <a:ext uri="{FF2B5EF4-FFF2-40B4-BE49-F238E27FC236}">
                <a16:creationId xmlns:a16="http://schemas.microsoft.com/office/drawing/2014/main" id="{8DC8FB8C-6217-4ABD-BC5F-0F6678982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7049428" y="-6103478"/>
            <a:ext cx="2244328" cy="350853"/>
          </a:xfrm>
          <a:prstGeom prst="rect">
            <a:avLst/>
          </a:prstGeom>
        </p:spPr>
      </p:pic>
      <p:sp>
        <p:nvSpPr>
          <p:cNvPr id="241" name="平行四边形 240">
            <a:extLst>
              <a:ext uri="{FF2B5EF4-FFF2-40B4-BE49-F238E27FC236}">
                <a16:creationId xmlns:a16="http://schemas.microsoft.com/office/drawing/2014/main" id="{2046C412-A40D-401B-AF28-0D0927176CD3}"/>
              </a:ext>
            </a:extLst>
          </p:cNvPr>
          <p:cNvSpPr/>
          <p:nvPr/>
        </p:nvSpPr>
        <p:spPr>
          <a:xfrm>
            <a:off x="9218381" y="-5978641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42" name="平行四边形 241">
            <a:extLst>
              <a:ext uri="{FF2B5EF4-FFF2-40B4-BE49-F238E27FC236}">
                <a16:creationId xmlns:a16="http://schemas.microsoft.com/office/drawing/2014/main" id="{2DA66B5B-EEE0-4DEF-98AA-666D2956FC9C}"/>
              </a:ext>
            </a:extLst>
          </p:cNvPr>
          <p:cNvSpPr/>
          <p:nvPr/>
        </p:nvSpPr>
        <p:spPr>
          <a:xfrm>
            <a:off x="9375881" y="-5978641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43" name="平行四边形 242">
            <a:extLst>
              <a:ext uri="{FF2B5EF4-FFF2-40B4-BE49-F238E27FC236}">
                <a16:creationId xmlns:a16="http://schemas.microsoft.com/office/drawing/2014/main" id="{1A8FBFA3-D930-427E-8BDB-29F528E4D2E1}"/>
              </a:ext>
            </a:extLst>
          </p:cNvPr>
          <p:cNvSpPr/>
          <p:nvPr/>
        </p:nvSpPr>
        <p:spPr>
          <a:xfrm>
            <a:off x="9533381" y="-5978641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44" name="平行四边形 243">
            <a:extLst>
              <a:ext uri="{FF2B5EF4-FFF2-40B4-BE49-F238E27FC236}">
                <a16:creationId xmlns:a16="http://schemas.microsoft.com/office/drawing/2014/main" id="{5AAA37B7-E315-44FF-8CA2-CF3B3BC7EA56}"/>
              </a:ext>
            </a:extLst>
          </p:cNvPr>
          <p:cNvSpPr/>
          <p:nvPr/>
        </p:nvSpPr>
        <p:spPr>
          <a:xfrm>
            <a:off x="9690881" y="-5978641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02EC2FFC-FD25-4D41-924B-F3BD5206CEE8}"/>
              </a:ext>
            </a:extLst>
          </p:cNvPr>
          <p:cNvSpPr/>
          <p:nvPr/>
        </p:nvSpPr>
        <p:spPr>
          <a:xfrm>
            <a:off x="6749521" y="-6060424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110DAA07-B419-43AE-8BF5-AF59C5C4EFB1}"/>
              </a:ext>
            </a:extLst>
          </p:cNvPr>
          <p:cNvSpPr/>
          <p:nvPr/>
        </p:nvSpPr>
        <p:spPr>
          <a:xfrm>
            <a:off x="6749521" y="-5978639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C9DF3805-1516-484D-9A52-416C5E4AC3EC}"/>
              </a:ext>
            </a:extLst>
          </p:cNvPr>
          <p:cNvCxnSpPr>
            <a:cxnSpLocks/>
          </p:cNvCxnSpPr>
          <p:nvPr/>
        </p:nvCxnSpPr>
        <p:spPr>
          <a:xfrm>
            <a:off x="6777291" y="-6232645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CE4E5ADE-3DC9-427B-B57D-C9A813B93EF5}"/>
              </a:ext>
            </a:extLst>
          </p:cNvPr>
          <p:cNvSpPr/>
          <p:nvPr/>
        </p:nvSpPr>
        <p:spPr>
          <a:xfrm rot="5400000">
            <a:off x="8038704" y="-6268746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21C26D2F-9A50-4D0E-8055-6B6FD1210F8E}"/>
              </a:ext>
            </a:extLst>
          </p:cNvPr>
          <p:cNvCxnSpPr>
            <a:cxnSpLocks/>
          </p:cNvCxnSpPr>
          <p:nvPr/>
        </p:nvCxnSpPr>
        <p:spPr>
          <a:xfrm>
            <a:off x="8412693" y="-6293490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62CABB7-18C6-4FD5-B9DF-3F8AF58D762A}"/>
              </a:ext>
            </a:extLst>
          </p:cNvPr>
          <p:cNvCxnSpPr>
            <a:cxnSpLocks/>
          </p:cNvCxnSpPr>
          <p:nvPr/>
        </p:nvCxnSpPr>
        <p:spPr>
          <a:xfrm>
            <a:off x="8165640" y="-6232645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7E4670E6-E400-4AF4-B3DE-BD0A50C64CC6}"/>
              </a:ext>
            </a:extLst>
          </p:cNvPr>
          <p:cNvCxnSpPr>
            <a:cxnSpLocks/>
          </p:cNvCxnSpPr>
          <p:nvPr/>
        </p:nvCxnSpPr>
        <p:spPr>
          <a:xfrm>
            <a:off x="8269820" y="-6232645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图片 251">
            <a:extLst>
              <a:ext uri="{FF2B5EF4-FFF2-40B4-BE49-F238E27FC236}">
                <a16:creationId xmlns:a16="http://schemas.microsoft.com/office/drawing/2014/main" id="{5FEF975B-D383-4FA0-A2B5-126934CD6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7070265" y="-6097816"/>
            <a:ext cx="2244328" cy="350853"/>
          </a:xfrm>
          <a:prstGeom prst="rect">
            <a:avLst/>
          </a:prstGeom>
        </p:spPr>
      </p:pic>
      <p:sp>
        <p:nvSpPr>
          <p:cNvPr id="235" name="L 形 234">
            <a:extLst>
              <a:ext uri="{FF2B5EF4-FFF2-40B4-BE49-F238E27FC236}">
                <a16:creationId xmlns:a16="http://schemas.microsoft.com/office/drawing/2014/main" id="{2DAAFCFC-F8D8-4747-8D09-81D9FAE91591}"/>
              </a:ext>
            </a:extLst>
          </p:cNvPr>
          <p:cNvSpPr/>
          <p:nvPr/>
        </p:nvSpPr>
        <p:spPr>
          <a:xfrm>
            <a:off x="6798125" y="-1930287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271" name="图片 270">
            <a:extLst>
              <a:ext uri="{FF2B5EF4-FFF2-40B4-BE49-F238E27FC236}">
                <a16:creationId xmlns:a16="http://schemas.microsoft.com/office/drawing/2014/main" id="{83863536-A064-4770-B65B-E56BFBC41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35"/>
          <a:stretch/>
        </p:blipFill>
        <p:spPr>
          <a:xfrm>
            <a:off x="588495" y="6363099"/>
            <a:ext cx="10207283" cy="1462968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A87A933D-0DC3-4EC2-AEEF-1F376EFFA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55" y="638170"/>
            <a:ext cx="2886232" cy="2890127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33AA09-BCC3-41B7-A1AF-B24A932E1F7F}"/>
              </a:ext>
            </a:extLst>
          </p:cNvPr>
          <p:cNvGrpSpPr/>
          <p:nvPr/>
        </p:nvGrpSpPr>
        <p:grpSpPr>
          <a:xfrm>
            <a:off x="14045314" y="101965"/>
            <a:ext cx="3762893" cy="4107637"/>
            <a:chOff x="12702739" y="101962"/>
            <a:chExt cx="3762893" cy="410763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D3ED186-C161-457B-9788-4BF43351AB5D}"/>
                </a:ext>
              </a:extLst>
            </p:cNvPr>
            <p:cNvGrpSpPr/>
            <p:nvPr/>
          </p:nvGrpSpPr>
          <p:grpSpPr>
            <a:xfrm>
              <a:off x="12702739" y="101962"/>
              <a:ext cx="3762893" cy="4107637"/>
              <a:chOff x="12702739" y="101962"/>
              <a:chExt cx="3762893" cy="4107637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1296B1AC-D4D2-40C5-9CC0-F1ECE99DCDD2}"/>
                  </a:ext>
                </a:extLst>
              </p:cNvPr>
              <p:cNvGrpSpPr/>
              <p:nvPr/>
            </p:nvGrpSpPr>
            <p:grpSpPr>
              <a:xfrm>
                <a:off x="12702739" y="101962"/>
                <a:ext cx="3762893" cy="4107637"/>
                <a:chOff x="36413198" y="-12833276"/>
                <a:chExt cx="6327966" cy="6907689"/>
              </a:xfrm>
            </p:grpSpPr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86AE215C-BFC1-4B95-8595-50086F099BAE}"/>
                    </a:ext>
                  </a:extLst>
                </p:cNvPr>
                <p:cNvCxnSpPr/>
                <p:nvPr/>
              </p:nvCxnSpPr>
              <p:spPr>
                <a:xfrm>
                  <a:off x="36578857" y="-12391569"/>
                  <a:ext cx="272140" cy="217714"/>
                </a:xfrm>
                <a:prstGeom prst="line">
                  <a:avLst/>
                </a:prstGeom>
                <a:ln w="28575">
                  <a:solidFill>
                    <a:schemeClr val="accent1">
                      <a:alpha val="1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81E5872E-B4A0-496E-98A1-DC70492CBD6A}"/>
                    </a:ext>
                  </a:extLst>
                </p:cNvPr>
                <p:cNvCxnSpPr>
                  <a:cxnSpLocks/>
                  <a:endCxn id="203" idx="2"/>
                </p:cNvCxnSpPr>
                <p:nvPr/>
              </p:nvCxnSpPr>
              <p:spPr>
                <a:xfrm>
                  <a:off x="36845044" y="-12177117"/>
                  <a:ext cx="5696417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60000"/>
                      <a:lumOff val="40000"/>
                      <a:alpha val="1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等腰三角形 184">
                  <a:extLst>
                    <a:ext uri="{FF2B5EF4-FFF2-40B4-BE49-F238E27FC236}">
                      <a16:creationId xmlns:a16="http://schemas.microsoft.com/office/drawing/2014/main" id="{762FD552-3E69-446C-813B-63843941057A}"/>
                    </a:ext>
                  </a:extLst>
                </p:cNvPr>
                <p:cNvSpPr/>
                <p:nvPr/>
              </p:nvSpPr>
              <p:spPr>
                <a:xfrm rot="6125057">
                  <a:off x="36531099" y="-12268550"/>
                  <a:ext cx="176907" cy="158427"/>
                </a:xfrm>
                <a:prstGeom prst="triangle">
                  <a:avLst/>
                </a:prstGeom>
                <a:solidFill>
                  <a:schemeClr val="bg1"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pic>
              <p:nvPicPr>
                <p:cNvPr id="186" name="图片 185">
                  <a:extLst>
                    <a:ext uri="{FF2B5EF4-FFF2-40B4-BE49-F238E27FC236}">
                      <a16:creationId xmlns:a16="http://schemas.microsoft.com/office/drawing/2014/main" id="{54F9CB43-7EE0-4D16-A009-089FD9097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5976"/>
                <a:stretch/>
              </p:blipFill>
              <p:spPr>
                <a:xfrm>
                  <a:off x="36845044" y="-12643266"/>
                  <a:ext cx="2244328" cy="350853"/>
                </a:xfrm>
                <a:prstGeom prst="rect">
                  <a:avLst/>
                </a:prstGeom>
              </p:spPr>
            </p:pic>
            <p:sp>
              <p:nvSpPr>
                <p:cNvPr id="187" name="平行四边形 186">
                  <a:extLst>
                    <a:ext uri="{FF2B5EF4-FFF2-40B4-BE49-F238E27FC236}">
                      <a16:creationId xmlns:a16="http://schemas.microsoft.com/office/drawing/2014/main" id="{3D14EFCD-CB0E-4B9E-8863-7D9E5ADE3CEC}"/>
                    </a:ext>
                  </a:extLst>
                </p:cNvPr>
                <p:cNvSpPr/>
                <p:nvPr/>
              </p:nvSpPr>
              <p:spPr>
                <a:xfrm>
                  <a:off x="39013997" y="-12518427"/>
                  <a:ext cx="195002" cy="217714"/>
                </a:xfrm>
                <a:prstGeom prst="parallelogram">
                  <a:avLst>
                    <a:gd name="adj" fmla="val 70792"/>
                  </a:avLst>
                </a:prstGeom>
                <a:solidFill>
                  <a:schemeClr val="accent1"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188" name="平行四边形 187">
                  <a:extLst>
                    <a:ext uri="{FF2B5EF4-FFF2-40B4-BE49-F238E27FC236}">
                      <a16:creationId xmlns:a16="http://schemas.microsoft.com/office/drawing/2014/main" id="{69E6E273-5A50-46BE-A167-DE975E5DEB4C}"/>
                    </a:ext>
                  </a:extLst>
                </p:cNvPr>
                <p:cNvSpPr/>
                <p:nvPr/>
              </p:nvSpPr>
              <p:spPr>
                <a:xfrm>
                  <a:off x="39171497" y="-12518427"/>
                  <a:ext cx="195002" cy="217714"/>
                </a:xfrm>
                <a:prstGeom prst="parallelogram">
                  <a:avLst>
                    <a:gd name="adj" fmla="val 70792"/>
                  </a:avLst>
                </a:prstGeom>
                <a:solidFill>
                  <a:schemeClr val="accent1">
                    <a:alpha val="4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189" name="平行四边形 188">
                  <a:extLst>
                    <a:ext uri="{FF2B5EF4-FFF2-40B4-BE49-F238E27FC236}">
                      <a16:creationId xmlns:a16="http://schemas.microsoft.com/office/drawing/2014/main" id="{F7548F31-9F78-412C-9DB2-A39A17B922C3}"/>
                    </a:ext>
                  </a:extLst>
                </p:cNvPr>
                <p:cNvSpPr/>
                <p:nvPr/>
              </p:nvSpPr>
              <p:spPr>
                <a:xfrm>
                  <a:off x="39328997" y="-12518427"/>
                  <a:ext cx="195002" cy="217714"/>
                </a:xfrm>
                <a:prstGeom prst="parallelogram">
                  <a:avLst>
                    <a:gd name="adj" fmla="val 70792"/>
                  </a:avLst>
                </a:prstGeom>
                <a:solidFill>
                  <a:schemeClr val="accent1">
                    <a:alpha val="2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190" name="平行四边形 189">
                  <a:extLst>
                    <a:ext uri="{FF2B5EF4-FFF2-40B4-BE49-F238E27FC236}">
                      <a16:creationId xmlns:a16="http://schemas.microsoft.com/office/drawing/2014/main" id="{3135A49F-A416-407A-840C-6FACAE7B7C5C}"/>
                    </a:ext>
                  </a:extLst>
                </p:cNvPr>
                <p:cNvSpPr/>
                <p:nvPr/>
              </p:nvSpPr>
              <p:spPr>
                <a:xfrm>
                  <a:off x="39486497" y="-12518427"/>
                  <a:ext cx="195002" cy="217714"/>
                </a:xfrm>
                <a:prstGeom prst="parallelogram">
                  <a:avLst>
                    <a:gd name="adj" fmla="val 70792"/>
                  </a:avLst>
                </a:prstGeom>
                <a:solidFill>
                  <a:schemeClr val="accent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191" name="矩形: 圆角 190">
                  <a:extLst>
                    <a:ext uri="{FF2B5EF4-FFF2-40B4-BE49-F238E27FC236}">
                      <a16:creationId xmlns:a16="http://schemas.microsoft.com/office/drawing/2014/main" id="{79D0960D-8A34-4548-A8F1-0F46B28F2E15}"/>
                    </a:ext>
                  </a:extLst>
                </p:cNvPr>
                <p:cNvSpPr/>
                <p:nvPr/>
              </p:nvSpPr>
              <p:spPr>
                <a:xfrm>
                  <a:off x="36545137" y="-12600212"/>
                  <a:ext cx="148828" cy="57149"/>
                </a:xfrm>
                <a:prstGeom prst="roundRect">
                  <a:avLst/>
                </a:prstGeom>
                <a:solidFill>
                  <a:srgbClr val="CCFFFF">
                    <a:alpha val="6470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192" name="矩形: 圆角 191">
                  <a:extLst>
                    <a:ext uri="{FF2B5EF4-FFF2-40B4-BE49-F238E27FC236}">
                      <a16:creationId xmlns:a16="http://schemas.microsoft.com/office/drawing/2014/main" id="{FBAAF4ED-FBDA-4CC2-9A29-604E732BEB96}"/>
                    </a:ext>
                  </a:extLst>
                </p:cNvPr>
                <p:cNvSpPr/>
                <p:nvPr/>
              </p:nvSpPr>
              <p:spPr>
                <a:xfrm>
                  <a:off x="36545137" y="-12518427"/>
                  <a:ext cx="148828" cy="57149"/>
                </a:xfrm>
                <a:prstGeom prst="roundRect">
                  <a:avLst/>
                </a:prstGeom>
                <a:solidFill>
                  <a:srgbClr val="CCFFFF">
                    <a:alpha val="6470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620F8F68-3084-4651-95AC-569550594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72904" y="-12772429"/>
                  <a:ext cx="1286155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60000"/>
                      <a:lumOff val="40000"/>
                      <a:alpha val="1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矩形: 圆角 193">
                  <a:extLst>
                    <a:ext uri="{FF2B5EF4-FFF2-40B4-BE49-F238E27FC236}">
                      <a16:creationId xmlns:a16="http://schemas.microsoft.com/office/drawing/2014/main" id="{64447B3D-1C85-419E-85EF-9723CC8A9866}"/>
                    </a:ext>
                  </a:extLst>
                </p:cNvPr>
                <p:cNvSpPr/>
                <p:nvPr/>
              </p:nvSpPr>
              <p:spPr>
                <a:xfrm rot="5400000">
                  <a:off x="37834317" y="-12808533"/>
                  <a:ext cx="106633" cy="57149"/>
                </a:xfrm>
                <a:prstGeom prst="roundRect">
                  <a:avLst/>
                </a:prstGeom>
                <a:solidFill>
                  <a:srgbClr val="1B2945"/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 dirty="0"/>
                </a:p>
              </p:txBody>
            </p: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EDDC93FC-5A6C-4574-B6CA-FCEE113F36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08309" y="-12833276"/>
                  <a:ext cx="0" cy="106634"/>
                </a:xfrm>
                <a:prstGeom prst="line">
                  <a:avLst/>
                </a:prstGeom>
                <a:ln w="28575">
                  <a:solidFill>
                    <a:srgbClr val="CCFFFF">
                      <a:alpha val="6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F6C9296A-28EB-4EFE-98EF-495B0B777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61255" y="-12772429"/>
                  <a:ext cx="53578" cy="0"/>
                </a:xfrm>
                <a:prstGeom prst="line">
                  <a:avLst/>
                </a:prstGeom>
                <a:ln w="12700">
                  <a:solidFill>
                    <a:srgbClr val="FFC000">
                      <a:alpha val="6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B3EC3AA4-4147-4034-BD3E-42363F86E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65435" y="-12772429"/>
                  <a:ext cx="53578" cy="0"/>
                </a:xfrm>
                <a:prstGeom prst="line">
                  <a:avLst/>
                </a:prstGeom>
                <a:ln w="12700">
                  <a:solidFill>
                    <a:srgbClr val="FFC000">
                      <a:alpha val="6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CCA28D5F-BE7D-4FBE-B8D6-27918075E1F6}"/>
                    </a:ext>
                  </a:extLst>
                </p:cNvPr>
                <p:cNvCxnSpPr>
                  <a:cxnSpLocks/>
                  <a:endCxn id="200" idx="3"/>
                </p:cNvCxnSpPr>
                <p:nvPr/>
              </p:nvCxnSpPr>
              <p:spPr>
                <a:xfrm flipH="1">
                  <a:off x="36430595" y="-9571607"/>
                  <a:ext cx="2" cy="3452707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  <a:alpha val="1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矩形: 圆角 198">
                  <a:extLst>
                    <a:ext uri="{FF2B5EF4-FFF2-40B4-BE49-F238E27FC236}">
                      <a16:creationId xmlns:a16="http://schemas.microsoft.com/office/drawing/2014/main" id="{D0DFD79D-B42C-42F1-B13B-8E7DAFA17F32}"/>
                    </a:ext>
                  </a:extLst>
                </p:cNvPr>
                <p:cNvSpPr/>
                <p:nvPr/>
              </p:nvSpPr>
              <p:spPr>
                <a:xfrm>
                  <a:off x="36421825" y="-9437763"/>
                  <a:ext cx="148828" cy="57149"/>
                </a:xfrm>
                <a:prstGeom prst="roundRect">
                  <a:avLst/>
                </a:prstGeom>
                <a:solidFill>
                  <a:srgbClr val="00B0F0">
                    <a:alpha val="6470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200" name="L 形 199">
                  <a:extLst>
                    <a:ext uri="{FF2B5EF4-FFF2-40B4-BE49-F238E27FC236}">
                      <a16:creationId xmlns:a16="http://schemas.microsoft.com/office/drawing/2014/main" id="{C4253358-72BA-493E-98CB-ACEA78DD0E6A}"/>
                    </a:ext>
                  </a:extLst>
                </p:cNvPr>
                <p:cNvSpPr/>
                <p:nvPr/>
              </p:nvSpPr>
              <p:spPr>
                <a:xfrm>
                  <a:off x="36413198" y="-6118885"/>
                  <a:ext cx="193299" cy="193298"/>
                </a:xfrm>
                <a:prstGeom prst="corner">
                  <a:avLst>
                    <a:gd name="adj1" fmla="val 18000"/>
                    <a:gd name="adj2" fmla="val 18000"/>
                  </a:avLst>
                </a:prstGeom>
                <a:solidFill>
                  <a:srgbClr val="CCFFFF">
                    <a:alpha val="6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202" name="L 形 201">
                  <a:extLst>
                    <a:ext uri="{FF2B5EF4-FFF2-40B4-BE49-F238E27FC236}">
                      <a16:creationId xmlns:a16="http://schemas.microsoft.com/office/drawing/2014/main" id="{396A51A4-161C-4BBA-99F6-889FA239E2BC}"/>
                    </a:ext>
                  </a:extLst>
                </p:cNvPr>
                <p:cNvSpPr/>
                <p:nvPr/>
              </p:nvSpPr>
              <p:spPr>
                <a:xfrm rot="16200000">
                  <a:off x="42547865" y="-6118891"/>
                  <a:ext cx="193300" cy="193299"/>
                </a:xfrm>
                <a:prstGeom prst="corner">
                  <a:avLst>
                    <a:gd name="adj1" fmla="val 18000"/>
                    <a:gd name="adj2" fmla="val 18000"/>
                  </a:avLst>
                </a:prstGeom>
                <a:solidFill>
                  <a:srgbClr val="CCFFFF">
                    <a:alpha val="6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203" name="椭圆 202">
                  <a:extLst>
                    <a:ext uri="{FF2B5EF4-FFF2-40B4-BE49-F238E27FC236}">
                      <a16:creationId xmlns:a16="http://schemas.microsoft.com/office/drawing/2014/main" id="{EC53A2B5-60BB-44C0-9CBE-BD36A8D27B78}"/>
                    </a:ext>
                  </a:extLst>
                </p:cNvPr>
                <p:cNvSpPr/>
                <p:nvPr/>
              </p:nvSpPr>
              <p:spPr>
                <a:xfrm>
                  <a:off x="42541460" y="-12228652"/>
                  <a:ext cx="103070" cy="103070"/>
                </a:xfrm>
                <a:prstGeom prst="ellipse">
                  <a:avLst/>
                </a:prstGeom>
                <a:solidFill>
                  <a:srgbClr val="CCFFFF">
                    <a:alpha val="1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sp>
              <p:nvSpPr>
                <p:cNvPr id="204" name="矩形: 圆角 203">
                  <a:extLst>
                    <a:ext uri="{FF2B5EF4-FFF2-40B4-BE49-F238E27FC236}">
                      <a16:creationId xmlns:a16="http://schemas.microsoft.com/office/drawing/2014/main" id="{EC687902-062A-4697-97D2-D025B038E501}"/>
                    </a:ext>
                  </a:extLst>
                </p:cNvPr>
                <p:cNvSpPr/>
                <p:nvPr/>
              </p:nvSpPr>
              <p:spPr>
                <a:xfrm>
                  <a:off x="42331574" y="-12489853"/>
                  <a:ext cx="148828" cy="57149"/>
                </a:xfrm>
                <a:prstGeom prst="roundRect">
                  <a:avLst/>
                </a:prstGeom>
                <a:solidFill>
                  <a:srgbClr val="CCFFFF">
                    <a:alpha val="6470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  <p:pic>
              <p:nvPicPr>
                <p:cNvPr id="205" name="图片 204">
                  <a:extLst>
                    <a:ext uri="{FF2B5EF4-FFF2-40B4-BE49-F238E27FC236}">
                      <a16:creationId xmlns:a16="http://schemas.microsoft.com/office/drawing/2014/main" id="{2679E5AC-DC91-4E20-8CD3-F32F7F6F17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5976"/>
                <a:stretch/>
              </p:blipFill>
              <p:spPr>
                <a:xfrm>
                  <a:off x="36865880" y="-12637603"/>
                  <a:ext cx="2244328" cy="350853"/>
                </a:xfrm>
                <a:prstGeom prst="rect">
                  <a:avLst/>
                </a:prstGeom>
              </p:spPr>
            </p:pic>
            <p:sp>
              <p:nvSpPr>
                <p:cNvPr id="206" name="矩形: 圆角 205">
                  <a:extLst>
                    <a:ext uri="{FF2B5EF4-FFF2-40B4-BE49-F238E27FC236}">
                      <a16:creationId xmlns:a16="http://schemas.microsoft.com/office/drawing/2014/main" id="{B0B04CE6-388E-41CC-B9A6-6522CE031A94}"/>
                    </a:ext>
                  </a:extLst>
                </p:cNvPr>
                <p:cNvSpPr/>
                <p:nvPr/>
              </p:nvSpPr>
              <p:spPr>
                <a:xfrm>
                  <a:off x="42331574" y="-12409744"/>
                  <a:ext cx="148828" cy="57149"/>
                </a:xfrm>
                <a:prstGeom prst="roundRect">
                  <a:avLst/>
                </a:prstGeom>
                <a:solidFill>
                  <a:srgbClr val="CCFFFF">
                    <a:alpha val="6470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375"/>
                </a:p>
              </p:txBody>
            </p:sp>
          </p:grpSp>
          <p:sp>
            <p:nvSpPr>
              <p:cNvPr id="270" name="流程图: 手动输入 269">
                <a:extLst>
                  <a:ext uri="{FF2B5EF4-FFF2-40B4-BE49-F238E27FC236}">
                    <a16:creationId xmlns:a16="http://schemas.microsoft.com/office/drawing/2014/main" id="{8CF7DB22-E24F-4B6A-9FC1-899985CBFE61}"/>
                  </a:ext>
                </a:extLst>
              </p:cNvPr>
              <p:cNvSpPr/>
              <p:nvPr/>
            </p:nvSpPr>
            <p:spPr>
              <a:xfrm rot="5400000">
                <a:off x="11994107" y="3260833"/>
                <a:ext cx="1663469" cy="98139"/>
              </a:xfrm>
              <a:prstGeom prst="flowChartManualInput">
                <a:avLst/>
              </a:prstGeom>
              <a:solidFill>
                <a:schemeClr val="accent1">
                  <a:lumMod val="60000"/>
                  <a:lumOff val="40000"/>
                  <a:alpha val="1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375"/>
              </a:p>
            </p:txBody>
          </p:sp>
        </p:grp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9D103D55-8F65-4D8C-912C-4ABD9E61D800}"/>
                </a:ext>
              </a:extLst>
            </p:cNvPr>
            <p:cNvCxnSpPr>
              <a:cxnSpLocks/>
              <a:endCxn id="202" idx="3"/>
            </p:cNvCxnSpPr>
            <p:nvPr/>
          </p:nvCxnSpPr>
          <p:spPr>
            <a:xfrm flipV="1">
              <a:off x="12796369" y="4199252"/>
              <a:ext cx="3554320" cy="719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92566109-ED89-42F6-ADFE-86358D01592F}"/>
              </a:ext>
            </a:extLst>
          </p:cNvPr>
          <p:cNvSpPr/>
          <p:nvPr/>
        </p:nvSpPr>
        <p:spPr>
          <a:xfrm>
            <a:off x="37479342" y="13510463"/>
            <a:ext cx="148828" cy="57149"/>
          </a:xfrm>
          <a:prstGeom prst="roundRect">
            <a:avLst/>
          </a:prstGeom>
          <a:solidFill>
            <a:srgbClr val="00B0F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E9A19180-5410-439B-B961-204A295B40C5}"/>
              </a:ext>
            </a:extLst>
          </p:cNvPr>
          <p:cNvCxnSpPr>
            <a:cxnSpLocks/>
          </p:cNvCxnSpPr>
          <p:nvPr/>
        </p:nvCxnSpPr>
        <p:spPr>
          <a:xfrm flipH="1" flipV="1">
            <a:off x="19048971" y="17638764"/>
            <a:ext cx="15934925" cy="929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L 形 300">
            <a:extLst>
              <a:ext uri="{FF2B5EF4-FFF2-40B4-BE49-F238E27FC236}">
                <a16:creationId xmlns:a16="http://schemas.microsoft.com/office/drawing/2014/main" id="{2F380FB0-668C-4736-9D07-02FB4A1CE44F}"/>
              </a:ext>
            </a:extLst>
          </p:cNvPr>
          <p:cNvSpPr/>
          <p:nvPr/>
        </p:nvSpPr>
        <p:spPr>
          <a:xfrm rot="16200000">
            <a:off x="35720086" y="17479057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953B49CF-09E0-485A-9537-BB67C383DE84}"/>
              </a:ext>
            </a:extLst>
          </p:cNvPr>
          <p:cNvCxnSpPr>
            <a:cxnSpLocks/>
          </p:cNvCxnSpPr>
          <p:nvPr/>
        </p:nvCxnSpPr>
        <p:spPr>
          <a:xfrm>
            <a:off x="19054921" y="13541117"/>
            <a:ext cx="272140" cy="217714"/>
          </a:xfrm>
          <a:prstGeom prst="line">
            <a:avLst/>
          </a:prstGeom>
          <a:ln w="28575">
            <a:solidFill>
              <a:schemeClr val="accent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CF33F884-5431-4B0D-ADB7-6E28E295DA60}"/>
              </a:ext>
            </a:extLst>
          </p:cNvPr>
          <p:cNvCxnSpPr>
            <a:cxnSpLocks/>
          </p:cNvCxnSpPr>
          <p:nvPr/>
        </p:nvCxnSpPr>
        <p:spPr>
          <a:xfrm>
            <a:off x="19321108" y="13726516"/>
            <a:ext cx="15581100" cy="2163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" name="图片 303">
            <a:extLst>
              <a:ext uri="{FF2B5EF4-FFF2-40B4-BE49-F238E27FC236}">
                <a16:creationId xmlns:a16="http://schemas.microsoft.com/office/drawing/2014/main" id="{DA62E261-9396-48D2-887C-88AAFDC3F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19321108" y="13289422"/>
            <a:ext cx="2244328" cy="350853"/>
          </a:xfrm>
          <a:prstGeom prst="rect">
            <a:avLst/>
          </a:prstGeom>
        </p:spPr>
      </p:pic>
      <p:sp>
        <p:nvSpPr>
          <p:cNvPr id="305" name="平行四边形 304">
            <a:extLst>
              <a:ext uri="{FF2B5EF4-FFF2-40B4-BE49-F238E27FC236}">
                <a16:creationId xmlns:a16="http://schemas.microsoft.com/office/drawing/2014/main" id="{B427E151-0600-4A65-8FE4-1B74ADA9C87C}"/>
              </a:ext>
            </a:extLst>
          </p:cNvPr>
          <p:cNvSpPr/>
          <p:nvPr/>
        </p:nvSpPr>
        <p:spPr>
          <a:xfrm>
            <a:off x="21490061" y="1341425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06" name="平行四边形 305">
            <a:extLst>
              <a:ext uri="{FF2B5EF4-FFF2-40B4-BE49-F238E27FC236}">
                <a16:creationId xmlns:a16="http://schemas.microsoft.com/office/drawing/2014/main" id="{EB29405C-F9AF-4B65-8CE3-E8A924A782A7}"/>
              </a:ext>
            </a:extLst>
          </p:cNvPr>
          <p:cNvSpPr/>
          <p:nvPr/>
        </p:nvSpPr>
        <p:spPr>
          <a:xfrm>
            <a:off x="21647561" y="1341425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07" name="平行四边形 306">
            <a:extLst>
              <a:ext uri="{FF2B5EF4-FFF2-40B4-BE49-F238E27FC236}">
                <a16:creationId xmlns:a16="http://schemas.microsoft.com/office/drawing/2014/main" id="{F099255B-11F5-4F2D-9456-AF363E2B0156}"/>
              </a:ext>
            </a:extLst>
          </p:cNvPr>
          <p:cNvSpPr/>
          <p:nvPr/>
        </p:nvSpPr>
        <p:spPr>
          <a:xfrm>
            <a:off x="21805061" y="1341425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08" name="平行四边形 307">
            <a:extLst>
              <a:ext uri="{FF2B5EF4-FFF2-40B4-BE49-F238E27FC236}">
                <a16:creationId xmlns:a16="http://schemas.microsoft.com/office/drawing/2014/main" id="{80E7BED0-C2B9-4685-BEB2-BC50AAB0C40D}"/>
              </a:ext>
            </a:extLst>
          </p:cNvPr>
          <p:cNvSpPr/>
          <p:nvPr/>
        </p:nvSpPr>
        <p:spPr>
          <a:xfrm>
            <a:off x="21962561" y="13414259"/>
            <a:ext cx="195002" cy="217714"/>
          </a:xfrm>
          <a:prstGeom prst="parallelogram">
            <a:avLst>
              <a:gd name="adj" fmla="val 70792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D42CF0CF-DB66-465E-B009-8A597DD819B8}"/>
              </a:ext>
            </a:extLst>
          </p:cNvPr>
          <p:cNvSpPr/>
          <p:nvPr/>
        </p:nvSpPr>
        <p:spPr>
          <a:xfrm>
            <a:off x="19021201" y="13332476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B74EDB54-310A-43F5-8069-D5E008582E07}"/>
              </a:ext>
            </a:extLst>
          </p:cNvPr>
          <p:cNvSpPr/>
          <p:nvPr/>
        </p:nvSpPr>
        <p:spPr>
          <a:xfrm>
            <a:off x="19021201" y="13414261"/>
            <a:ext cx="148828" cy="57149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7DC039BC-DF43-4128-9DD4-2258F76CB9A2}"/>
              </a:ext>
            </a:extLst>
          </p:cNvPr>
          <p:cNvCxnSpPr>
            <a:cxnSpLocks/>
          </p:cNvCxnSpPr>
          <p:nvPr/>
        </p:nvCxnSpPr>
        <p:spPr>
          <a:xfrm>
            <a:off x="19048971" y="13160255"/>
            <a:ext cx="12861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2FCFC5FC-8AC9-4CC4-9AD0-7D6CDE216ABF}"/>
              </a:ext>
            </a:extLst>
          </p:cNvPr>
          <p:cNvSpPr/>
          <p:nvPr/>
        </p:nvSpPr>
        <p:spPr>
          <a:xfrm rot="5400000">
            <a:off x="20310384" y="13124154"/>
            <a:ext cx="106633" cy="57149"/>
          </a:xfrm>
          <a:prstGeom prst="roundRect">
            <a:avLst/>
          </a:prstGeom>
          <a:solidFill>
            <a:srgbClr val="1B2945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375" dirty="0"/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2C0B7EC0-32B3-4F2B-9B55-2FE49D34AFED}"/>
              </a:ext>
            </a:extLst>
          </p:cNvPr>
          <p:cNvCxnSpPr>
            <a:cxnSpLocks/>
          </p:cNvCxnSpPr>
          <p:nvPr/>
        </p:nvCxnSpPr>
        <p:spPr>
          <a:xfrm>
            <a:off x="20684373" y="13099410"/>
            <a:ext cx="0" cy="106634"/>
          </a:xfrm>
          <a:prstGeom prst="line">
            <a:avLst/>
          </a:prstGeom>
          <a:ln w="28575">
            <a:solidFill>
              <a:srgbClr val="CCFFFF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2B62342B-230C-426C-A440-B4BB80BBA80D}"/>
              </a:ext>
            </a:extLst>
          </p:cNvPr>
          <p:cNvCxnSpPr>
            <a:cxnSpLocks/>
          </p:cNvCxnSpPr>
          <p:nvPr/>
        </p:nvCxnSpPr>
        <p:spPr>
          <a:xfrm>
            <a:off x="20437320" y="13160255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713AAB42-5581-448C-880D-0D6B6695889B}"/>
              </a:ext>
            </a:extLst>
          </p:cNvPr>
          <p:cNvCxnSpPr>
            <a:cxnSpLocks/>
          </p:cNvCxnSpPr>
          <p:nvPr/>
        </p:nvCxnSpPr>
        <p:spPr>
          <a:xfrm>
            <a:off x="20541500" y="13160255"/>
            <a:ext cx="53578" cy="0"/>
          </a:xfrm>
          <a:prstGeom prst="line">
            <a:avLst/>
          </a:prstGeom>
          <a:ln w="12700">
            <a:solidFill>
              <a:srgbClr val="FFC000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" name="图片 315">
            <a:extLst>
              <a:ext uri="{FF2B5EF4-FFF2-40B4-BE49-F238E27FC236}">
                <a16:creationId xmlns:a16="http://schemas.microsoft.com/office/drawing/2014/main" id="{70820C9C-FB66-4037-962C-6BE41A28C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76"/>
          <a:stretch/>
        </p:blipFill>
        <p:spPr>
          <a:xfrm>
            <a:off x="19341945" y="13295084"/>
            <a:ext cx="2244328" cy="350853"/>
          </a:xfrm>
          <a:prstGeom prst="rect">
            <a:avLst/>
          </a:prstGeom>
        </p:spPr>
      </p:pic>
      <p:sp>
        <p:nvSpPr>
          <p:cNvPr id="317" name="文本框 316">
            <a:extLst>
              <a:ext uri="{FF2B5EF4-FFF2-40B4-BE49-F238E27FC236}">
                <a16:creationId xmlns:a16="http://schemas.microsoft.com/office/drawing/2014/main" id="{2086BA42-AD7E-4077-BB6B-436CA05A8589}"/>
              </a:ext>
            </a:extLst>
          </p:cNvPr>
          <p:cNvSpPr txBox="1"/>
          <p:nvPr/>
        </p:nvSpPr>
        <p:spPr>
          <a:xfrm>
            <a:off x="20015426" y="13814770"/>
            <a:ext cx="1136808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列车</a:t>
            </a:r>
            <a:r>
              <a:rPr lang="en-US" altLang="zh-CN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ID</a:t>
            </a:r>
            <a:endParaRPr lang="zh-CN" altLang="en-US" sz="2333" dirty="0">
              <a:solidFill>
                <a:schemeClr val="bg1"/>
              </a:solidFill>
              <a:effectLst>
                <a:glow rad="88900">
                  <a:schemeClr val="bg1">
                    <a:alpha val="8000"/>
                  </a:schemeClr>
                </a:glow>
              </a:effectLst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11E7F925-49C7-43B1-9043-8ACE4E7D2BA2}"/>
              </a:ext>
            </a:extLst>
          </p:cNvPr>
          <p:cNvSpPr txBox="1"/>
          <p:nvPr/>
        </p:nvSpPr>
        <p:spPr>
          <a:xfrm>
            <a:off x="21727637" y="13818985"/>
            <a:ext cx="84555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经度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39E5FEFB-193A-4245-BCDB-B293F60BE735}"/>
              </a:ext>
            </a:extLst>
          </p:cNvPr>
          <p:cNvSpPr txBox="1"/>
          <p:nvPr/>
        </p:nvSpPr>
        <p:spPr>
          <a:xfrm>
            <a:off x="19377626" y="13268163"/>
            <a:ext cx="187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附近列车信息</a:t>
            </a: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7E306F53-481D-4F37-85F7-8E0552A99985}"/>
              </a:ext>
            </a:extLst>
          </p:cNvPr>
          <p:cNvSpPr txBox="1"/>
          <p:nvPr/>
        </p:nvSpPr>
        <p:spPr>
          <a:xfrm>
            <a:off x="24633755" y="13818915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海拔高度</a:t>
            </a: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C0A293AF-2762-4D63-AD98-090A1F6787F6}"/>
              </a:ext>
            </a:extLst>
          </p:cNvPr>
          <p:cNvSpPr txBox="1"/>
          <p:nvPr/>
        </p:nvSpPr>
        <p:spPr>
          <a:xfrm>
            <a:off x="26685269" y="13819280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环境温度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522F8910-3C82-436D-95D2-1404CD76FA90}"/>
              </a:ext>
            </a:extLst>
          </p:cNvPr>
          <p:cNvSpPr txBox="1"/>
          <p:nvPr/>
        </p:nvSpPr>
        <p:spPr>
          <a:xfrm>
            <a:off x="28736782" y="13817856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环境湿度</a:t>
            </a: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EEC26B96-04B1-4208-B540-449D009B8404}"/>
              </a:ext>
            </a:extLst>
          </p:cNvPr>
          <p:cNvSpPr txBox="1"/>
          <p:nvPr/>
        </p:nvSpPr>
        <p:spPr>
          <a:xfrm>
            <a:off x="31550294" y="13814770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碰撞检测</a:t>
            </a:r>
          </a:p>
        </p:txBody>
      </p: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62B5331D-E143-4DC3-860C-B087EEA748CD}"/>
              </a:ext>
            </a:extLst>
          </p:cNvPr>
          <p:cNvCxnSpPr>
            <a:cxnSpLocks/>
          </p:cNvCxnSpPr>
          <p:nvPr/>
        </p:nvCxnSpPr>
        <p:spPr>
          <a:xfrm flipH="1" flipV="1">
            <a:off x="19853913" y="14305542"/>
            <a:ext cx="14524423" cy="3582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文本框 324">
            <a:extLst>
              <a:ext uri="{FF2B5EF4-FFF2-40B4-BE49-F238E27FC236}">
                <a16:creationId xmlns:a16="http://schemas.microsoft.com/office/drawing/2014/main" id="{2DF38BF7-90FF-45A6-B327-50A7556631BF}"/>
              </a:ext>
            </a:extLst>
          </p:cNvPr>
          <p:cNvSpPr txBox="1"/>
          <p:nvPr/>
        </p:nvSpPr>
        <p:spPr>
          <a:xfrm>
            <a:off x="23180695" y="13818915"/>
            <a:ext cx="84555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经度</a:t>
            </a: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DE9EDD8-5304-4081-A007-A2381C13A45A}"/>
              </a:ext>
            </a:extLst>
          </p:cNvPr>
          <p:cNvSpPr txBox="1"/>
          <p:nvPr/>
        </p:nvSpPr>
        <p:spPr>
          <a:xfrm>
            <a:off x="33606260" y="13821095"/>
            <a:ext cx="1518147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33" dirty="0">
                <a:solidFill>
                  <a:schemeClr val="bg1"/>
                </a:solidFill>
                <a:effectLst>
                  <a:glow rad="88900">
                    <a:schemeClr val="bg1">
                      <a:alpha val="8000"/>
                    </a:schemeClr>
                  </a:glow>
                </a:effectLst>
              </a:rPr>
              <a:t>直线距离</a:t>
            </a:r>
          </a:p>
        </p:txBody>
      </p:sp>
      <p:sp>
        <p:nvSpPr>
          <p:cNvPr id="327" name="L 形 326">
            <a:extLst>
              <a:ext uri="{FF2B5EF4-FFF2-40B4-BE49-F238E27FC236}">
                <a16:creationId xmlns:a16="http://schemas.microsoft.com/office/drawing/2014/main" id="{A45CC615-AFD8-4091-B2E6-F6723A739848}"/>
              </a:ext>
            </a:extLst>
          </p:cNvPr>
          <p:cNvSpPr/>
          <p:nvPr/>
        </p:nvSpPr>
        <p:spPr>
          <a:xfrm>
            <a:off x="19069805" y="17462613"/>
            <a:ext cx="193299" cy="193299"/>
          </a:xfrm>
          <a:prstGeom prst="corner">
            <a:avLst>
              <a:gd name="adj1" fmla="val 18000"/>
              <a:gd name="adj2" fmla="val 18000"/>
            </a:avLst>
          </a:prstGeom>
          <a:solidFill>
            <a:srgbClr val="CC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2F36C8D7-6F34-4DD8-9197-C1003F7555CC}"/>
              </a:ext>
            </a:extLst>
          </p:cNvPr>
          <p:cNvCxnSpPr>
            <a:cxnSpLocks/>
          </p:cNvCxnSpPr>
          <p:nvPr/>
        </p:nvCxnSpPr>
        <p:spPr>
          <a:xfrm flipH="1" flipV="1">
            <a:off x="4582167" y="2498979"/>
            <a:ext cx="3627395" cy="7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: 圆角 352">
            <a:extLst>
              <a:ext uri="{FF2B5EF4-FFF2-40B4-BE49-F238E27FC236}">
                <a16:creationId xmlns:a16="http://schemas.microsoft.com/office/drawing/2014/main" id="{345F0CE9-2AEB-4941-A405-31ED38EC793E}"/>
              </a:ext>
            </a:extLst>
          </p:cNvPr>
          <p:cNvSpPr/>
          <p:nvPr/>
        </p:nvSpPr>
        <p:spPr>
          <a:xfrm>
            <a:off x="13311645" y="299996"/>
            <a:ext cx="88500" cy="33983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355" name="矩形: 圆角 354">
            <a:extLst>
              <a:ext uri="{FF2B5EF4-FFF2-40B4-BE49-F238E27FC236}">
                <a16:creationId xmlns:a16="http://schemas.microsoft.com/office/drawing/2014/main" id="{20D29AE2-7852-4CCC-ABC4-CF739D242779}"/>
              </a:ext>
            </a:extLst>
          </p:cNvPr>
          <p:cNvSpPr/>
          <p:nvPr/>
        </p:nvSpPr>
        <p:spPr>
          <a:xfrm>
            <a:off x="13311645" y="347633"/>
            <a:ext cx="88500" cy="33983"/>
          </a:xfrm>
          <a:prstGeom prst="roundRect">
            <a:avLst/>
          </a:prstGeom>
          <a:solidFill>
            <a:srgbClr val="CC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28632EA0-7568-4D50-8687-F484503CF427}"/>
              </a:ext>
            </a:extLst>
          </p:cNvPr>
          <p:cNvGrpSpPr/>
          <p:nvPr/>
        </p:nvGrpSpPr>
        <p:grpSpPr>
          <a:xfrm>
            <a:off x="4525934" y="64912"/>
            <a:ext cx="1867877" cy="435514"/>
            <a:chOff x="4585489" y="2684350"/>
            <a:chExt cx="1867877" cy="435514"/>
          </a:xfrm>
        </p:grpSpPr>
        <p:sp>
          <p:nvSpPr>
            <p:cNvPr id="357" name="等腰三角形 356">
              <a:extLst>
                <a:ext uri="{FF2B5EF4-FFF2-40B4-BE49-F238E27FC236}">
                  <a16:creationId xmlns:a16="http://schemas.microsoft.com/office/drawing/2014/main" id="{F95ECF7B-30F1-4F25-93D0-7FB5DC3EE547}"/>
                </a:ext>
              </a:extLst>
            </p:cNvPr>
            <p:cNvSpPr/>
            <p:nvPr/>
          </p:nvSpPr>
          <p:spPr>
            <a:xfrm rot="6125057">
              <a:off x="4579994" y="3020162"/>
              <a:ext cx="105197" cy="94208"/>
            </a:xfrm>
            <a:prstGeom prst="triangl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358" name="图片 357">
              <a:extLst>
                <a:ext uri="{FF2B5EF4-FFF2-40B4-BE49-F238E27FC236}">
                  <a16:creationId xmlns:a16="http://schemas.microsoft.com/office/drawing/2014/main" id="{91F9C84B-84BE-4357-BA09-48CB03B40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4766680" y="2797339"/>
              <a:ext cx="1334581" cy="208633"/>
            </a:xfrm>
            <a:prstGeom prst="rect">
              <a:avLst/>
            </a:prstGeom>
          </p:spPr>
        </p:pic>
        <p:sp>
          <p:nvSpPr>
            <p:cNvPr id="359" name="平行四边形 358">
              <a:extLst>
                <a:ext uri="{FF2B5EF4-FFF2-40B4-BE49-F238E27FC236}">
                  <a16:creationId xmlns:a16="http://schemas.microsoft.com/office/drawing/2014/main" id="{85C02E73-7016-42F9-8953-66B907148566}"/>
                </a:ext>
              </a:extLst>
            </p:cNvPr>
            <p:cNvSpPr/>
            <p:nvPr/>
          </p:nvSpPr>
          <p:spPr>
            <a:xfrm>
              <a:off x="6056439" y="2871574"/>
              <a:ext cx="115957" cy="129463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360" name="平行四边形 359">
              <a:extLst>
                <a:ext uri="{FF2B5EF4-FFF2-40B4-BE49-F238E27FC236}">
                  <a16:creationId xmlns:a16="http://schemas.microsoft.com/office/drawing/2014/main" id="{80E2C36A-1154-4250-8AA8-651E5B43B033}"/>
                </a:ext>
              </a:extLst>
            </p:cNvPr>
            <p:cNvSpPr/>
            <p:nvPr/>
          </p:nvSpPr>
          <p:spPr>
            <a:xfrm>
              <a:off x="6150096" y="2871574"/>
              <a:ext cx="115957" cy="129463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361" name="平行四边形 360">
              <a:extLst>
                <a:ext uri="{FF2B5EF4-FFF2-40B4-BE49-F238E27FC236}">
                  <a16:creationId xmlns:a16="http://schemas.microsoft.com/office/drawing/2014/main" id="{95BCC87D-51A5-45EC-A351-BF1C4F6AE75E}"/>
                </a:ext>
              </a:extLst>
            </p:cNvPr>
            <p:cNvSpPr/>
            <p:nvPr/>
          </p:nvSpPr>
          <p:spPr>
            <a:xfrm>
              <a:off x="6243753" y="2871574"/>
              <a:ext cx="115957" cy="129463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362" name="平行四边形 361">
              <a:extLst>
                <a:ext uri="{FF2B5EF4-FFF2-40B4-BE49-F238E27FC236}">
                  <a16:creationId xmlns:a16="http://schemas.microsoft.com/office/drawing/2014/main" id="{9C09E0EB-50B9-4A87-9F99-3FA6D7E364C4}"/>
                </a:ext>
              </a:extLst>
            </p:cNvPr>
            <p:cNvSpPr/>
            <p:nvPr/>
          </p:nvSpPr>
          <p:spPr>
            <a:xfrm>
              <a:off x="6337409" y="2871574"/>
              <a:ext cx="115957" cy="129463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363" name="矩形: 圆角 362">
              <a:extLst>
                <a:ext uri="{FF2B5EF4-FFF2-40B4-BE49-F238E27FC236}">
                  <a16:creationId xmlns:a16="http://schemas.microsoft.com/office/drawing/2014/main" id="{4CF4D4CC-FD0B-42A4-BA81-46B8F0851290}"/>
                </a:ext>
              </a:extLst>
            </p:cNvPr>
            <p:cNvSpPr/>
            <p:nvPr/>
          </p:nvSpPr>
          <p:spPr>
            <a:xfrm>
              <a:off x="4588341" y="2822941"/>
              <a:ext cx="88500" cy="33983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364" name="矩形: 圆角 363">
              <a:extLst>
                <a:ext uri="{FF2B5EF4-FFF2-40B4-BE49-F238E27FC236}">
                  <a16:creationId xmlns:a16="http://schemas.microsoft.com/office/drawing/2014/main" id="{7AD034C9-D1CF-41A6-A307-4723B524419D}"/>
                </a:ext>
              </a:extLst>
            </p:cNvPr>
            <p:cNvSpPr/>
            <p:nvPr/>
          </p:nvSpPr>
          <p:spPr>
            <a:xfrm>
              <a:off x="4588341" y="2871574"/>
              <a:ext cx="88500" cy="33983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D5485D90-F77A-4945-BF45-1A434398143B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53" y="2720532"/>
              <a:ext cx="764807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矩形: 圆角 365">
              <a:extLst>
                <a:ext uri="{FF2B5EF4-FFF2-40B4-BE49-F238E27FC236}">
                  <a16:creationId xmlns:a16="http://schemas.microsoft.com/office/drawing/2014/main" id="{85790166-0C07-42DB-A4C7-16A11C674F48}"/>
                </a:ext>
              </a:extLst>
            </p:cNvPr>
            <p:cNvSpPr/>
            <p:nvPr/>
          </p:nvSpPr>
          <p:spPr>
            <a:xfrm rot="5400000">
              <a:off x="5354947" y="2699063"/>
              <a:ext cx="63409" cy="33983"/>
            </a:xfrm>
            <a:prstGeom prst="roundRect">
              <a:avLst/>
            </a:prstGeom>
            <a:solidFill>
              <a:srgbClr val="1B2945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65EBDA5C-BF01-4E06-AADB-0078C16F4BDA}"/>
                </a:ext>
              </a:extLst>
            </p:cNvPr>
            <p:cNvCxnSpPr>
              <a:cxnSpLocks/>
            </p:cNvCxnSpPr>
            <p:nvPr/>
          </p:nvCxnSpPr>
          <p:spPr>
            <a:xfrm>
              <a:off x="5577340" y="2684350"/>
              <a:ext cx="0" cy="63409"/>
            </a:xfrm>
            <a:prstGeom prst="line">
              <a:avLst/>
            </a:prstGeom>
            <a:ln w="28575">
              <a:solidFill>
                <a:srgbClr val="CCFFFF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ED04FA2B-115E-4DE1-B1A5-AD7B97972CD5}"/>
                </a:ext>
              </a:extLst>
            </p:cNvPr>
            <p:cNvCxnSpPr>
              <a:cxnSpLocks/>
            </p:cNvCxnSpPr>
            <p:nvPr/>
          </p:nvCxnSpPr>
          <p:spPr>
            <a:xfrm>
              <a:off x="5430430" y="2720532"/>
              <a:ext cx="31860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27037F32-1B6A-4953-B78F-15FC6554385B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80" y="2720532"/>
              <a:ext cx="31860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3230FA6B-036C-4F53-841A-A0ED599BE354}"/>
              </a:ext>
            </a:extLst>
          </p:cNvPr>
          <p:cNvGrpSpPr/>
          <p:nvPr/>
        </p:nvGrpSpPr>
        <p:grpSpPr>
          <a:xfrm>
            <a:off x="4587887" y="2561069"/>
            <a:ext cx="9005879" cy="435515"/>
            <a:chOff x="36540339" y="-12833276"/>
            <a:chExt cx="15144942" cy="732393"/>
          </a:xfrm>
        </p:grpSpPr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34C300A1-5831-45F4-9EEC-54147F1B8EA4}"/>
                </a:ext>
              </a:extLst>
            </p:cNvPr>
            <p:cNvCxnSpPr/>
            <p:nvPr/>
          </p:nvCxnSpPr>
          <p:spPr>
            <a:xfrm>
              <a:off x="36578857" y="-12391569"/>
              <a:ext cx="272140" cy="217714"/>
            </a:xfrm>
            <a:prstGeom prst="line">
              <a:avLst/>
            </a:prstGeom>
            <a:ln w="28575">
              <a:solidFill>
                <a:schemeClr val="accent1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02936AFC-59D7-440C-89C2-1E7CBCDF1022}"/>
                </a:ext>
              </a:extLst>
            </p:cNvPr>
            <p:cNvCxnSpPr>
              <a:cxnSpLocks/>
              <a:endCxn id="278" idx="2"/>
            </p:cNvCxnSpPr>
            <p:nvPr/>
          </p:nvCxnSpPr>
          <p:spPr>
            <a:xfrm>
              <a:off x="36845043" y="-12177118"/>
              <a:ext cx="14737168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等腰三角形 256">
              <a:extLst>
                <a:ext uri="{FF2B5EF4-FFF2-40B4-BE49-F238E27FC236}">
                  <a16:creationId xmlns:a16="http://schemas.microsoft.com/office/drawing/2014/main" id="{C82C7960-C81A-49F1-AAF2-C55012A1AAD1}"/>
                </a:ext>
              </a:extLst>
            </p:cNvPr>
            <p:cNvSpPr/>
            <p:nvPr/>
          </p:nvSpPr>
          <p:spPr>
            <a:xfrm rot="6125057">
              <a:off x="36531099" y="-12268550"/>
              <a:ext cx="176907" cy="158427"/>
            </a:xfrm>
            <a:prstGeom prst="triangl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7604CDED-14DB-46BF-9805-C8E95597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45044" y="-12643266"/>
              <a:ext cx="2244328" cy="350853"/>
            </a:xfrm>
            <a:prstGeom prst="rect">
              <a:avLst/>
            </a:prstGeom>
          </p:spPr>
        </p:pic>
        <p:sp>
          <p:nvSpPr>
            <p:cNvPr id="259" name="平行四边形 258">
              <a:extLst>
                <a:ext uri="{FF2B5EF4-FFF2-40B4-BE49-F238E27FC236}">
                  <a16:creationId xmlns:a16="http://schemas.microsoft.com/office/drawing/2014/main" id="{99A47ED3-079F-4BF1-A5CC-E9A63D9341B9}"/>
                </a:ext>
              </a:extLst>
            </p:cNvPr>
            <p:cNvSpPr/>
            <p:nvPr/>
          </p:nvSpPr>
          <p:spPr>
            <a:xfrm>
              <a:off x="39013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60" name="平行四边形 259">
              <a:extLst>
                <a:ext uri="{FF2B5EF4-FFF2-40B4-BE49-F238E27FC236}">
                  <a16:creationId xmlns:a16="http://schemas.microsoft.com/office/drawing/2014/main" id="{6AECAD4E-8E30-4A4F-A4D8-835ED183F135}"/>
                </a:ext>
              </a:extLst>
            </p:cNvPr>
            <p:cNvSpPr/>
            <p:nvPr/>
          </p:nvSpPr>
          <p:spPr>
            <a:xfrm>
              <a:off x="39171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61" name="平行四边形 260">
              <a:extLst>
                <a:ext uri="{FF2B5EF4-FFF2-40B4-BE49-F238E27FC236}">
                  <a16:creationId xmlns:a16="http://schemas.microsoft.com/office/drawing/2014/main" id="{3AF3FB7E-743A-4F13-BB32-D9C5DD636535}"/>
                </a:ext>
              </a:extLst>
            </p:cNvPr>
            <p:cNvSpPr/>
            <p:nvPr/>
          </p:nvSpPr>
          <p:spPr>
            <a:xfrm>
              <a:off x="393289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62" name="平行四边形 261">
              <a:extLst>
                <a:ext uri="{FF2B5EF4-FFF2-40B4-BE49-F238E27FC236}">
                  <a16:creationId xmlns:a16="http://schemas.microsoft.com/office/drawing/2014/main" id="{C8C82EF8-BC27-4D4F-8BA3-433455BF7669}"/>
                </a:ext>
              </a:extLst>
            </p:cNvPr>
            <p:cNvSpPr/>
            <p:nvPr/>
          </p:nvSpPr>
          <p:spPr>
            <a:xfrm>
              <a:off x="39486497" y="-12518427"/>
              <a:ext cx="195002" cy="217714"/>
            </a:xfrm>
            <a:prstGeom prst="parallelogram">
              <a:avLst>
                <a:gd name="adj" fmla="val 70792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45553A84-1B52-4E65-9FD4-F89E2D1016B8}"/>
                </a:ext>
              </a:extLst>
            </p:cNvPr>
            <p:cNvSpPr/>
            <p:nvPr/>
          </p:nvSpPr>
          <p:spPr>
            <a:xfrm>
              <a:off x="36545137" y="-12600212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841752C5-61E6-4A03-88BD-0FA9555E4A61}"/>
                </a:ext>
              </a:extLst>
            </p:cNvPr>
            <p:cNvSpPr/>
            <p:nvPr/>
          </p:nvSpPr>
          <p:spPr>
            <a:xfrm>
              <a:off x="36545137" y="-12518427"/>
              <a:ext cx="148828" cy="57149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391516BC-2102-47E5-BA95-EE4028803F8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904" y="-12772429"/>
              <a:ext cx="1286155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矩形: 圆角 265">
              <a:extLst>
                <a:ext uri="{FF2B5EF4-FFF2-40B4-BE49-F238E27FC236}">
                  <a16:creationId xmlns:a16="http://schemas.microsoft.com/office/drawing/2014/main" id="{BD9024E2-F1E6-40B2-A510-1C37AA7BA574}"/>
                </a:ext>
              </a:extLst>
            </p:cNvPr>
            <p:cNvSpPr/>
            <p:nvPr/>
          </p:nvSpPr>
          <p:spPr>
            <a:xfrm rot="5400000">
              <a:off x="37834317" y="-12808533"/>
              <a:ext cx="106633" cy="57149"/>
            </a:xfrm>
            <a:prstGeom prst="roundRect">
              <a:avLst/>
            </a:prstGeom>
            <a:solidFill>
              <a:srgbClr val="1B2945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375" dirty="0"/>
            </a:p>
          </p:txBody>
        </p: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BFFEA1F1-5F4A-48C8-AEC2-FBCAE41A6ABC}"/>
                </a:ext>
              </a:extLst>
            </p:cNvPr>
            <p:cNvCxnSpPr>
              <a:cxnSpLocks/>
            </p:cNvCxnSpPr>
            <p:nvPr/>
          </p:nvCxnSpPr>
          <p:spPr>
            <a:xfrm>
              <a:off x="38208309" y="-12833276"/>
              <a:ext cx="0" cy="106634"/>
            </a:xfrm>
            <a:prstGeom prst="line">
              <a:avLst/>
            </a:prstGeom>
            <a:ln w="28575">
              <a:solidFill>
                <a:srgbClr val="CCFFFF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53780A68-5CE0-4261-A3B3-B9A9AB4B8CA9}"/>
                </a:ext>
              </a:extLst>
            </p:cNvPr>
            <p:cNvCxnSpPr>
              <a:cxnSpLocks/>
            </p:cNvCxnSpPr>
            <p:nvPr/>
          </p:nvCxnSpPr>
          <p:spPr>
            <a:xfrm>
              <a:off x="3796125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0E49005D-775E-4516-BAF5-C2C94634E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065435" y="-12772429"/>
              <a:ext cx="53578" cy="0"/>
            </a:xfrm>
            <a:prstGeom prst="line">
              <a:avLst/>
            </a:prstGeom>
            <a:ln w="12700">
              <a:solidFill>
                <a:srgbClr val="FFC00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9992EC3B-F7A7-4A2B-9D9D-A3DB18E378FB}"/>
                </a:ext>
              </a:extLst>
            </p:cNvPr>
            <p:cNvSpPr/>
            <p:nvPr/>
          </p:nvSpPr>
          <p:spPr>
            <a:xfrm>
              <a:off x="51582211" y="-12228652"/>
              <a:ext cx="103070" cy="103070"/>
            </a:xfrm>
            <a:prstGeom prst="ellipse">
              <a:avLst/>
            </a:prstGeom>
            <a:solidFill>
              <a:srgbClr val="CCFFFF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sp>
          <p:nvSpPr>
            <p:cNvPr id="279" name="矩形: 圆角 278">
              <a:extLst>
                <a:ext uri="{FF2B5EF4-FFF2-40B4-BE49-F238E27FC236}">
                  <a16:creationId xmlns:a16="http://schemas.microsoft.com/office/drawing/2014/main" id="{B1D41024-D5FE-4734-8311-35050C423543}"/>
                </a:ext>
              </a:extLst>
            </p:cNvPr>
            <p:cNvSpPr/>
            <p:nvPr/>
          </p:nvSpPr>
          <p:spPr>
            <a:xfrm>
              <a:off x="51221437" y="-12552381"/>
              <a:ext cx="148828" cy="57148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  <p:pic>
          <p:nvPicPr>
            <p:cNvPr id="280" name="图片 279">
              <a:extLst>
                <a:ext uri="{FF2B5EF4-FFF2-40B4-BE49-F238E27FC236}">
                  <a16:creationId xmlns:a16="http://schemas.microsoft.com/office/drawing/2014/main" id="{1F17642E-8DD8-4C82-9B72-7ED1F8EF1C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976"/>
            <a:stretch/>
          </p:blipFill>
          <p:spPr>
            <a:xfrm>
              <a:off x="36865880" y="-12637603"/>
              <a:ext cx="2244328" cy="350853"/>
            </a:xfrm>
            <a:prstGeom prst="rect">
              <a:avLst/>
            </a:prstGeom>
          </p:spPr>
        </p:pic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C7DCF628-1BF9-4213-B597-1880D65F5955}"/>
                </a:ext>
              </a:extLst>
            </p:cNvPr>
            <p:cNvSpPr/>
            <p:nvPr/>
          </p:nvSpPr>
          <p:spPr>
            <a:xfrm>
              <a:off x="51221437" y="-12472272"/>
              <a:ext cx="148828" cy="57148"/>
            </a:xfrm>
            <a:prstGeom prst="roundRect">
              <a:avLst/>
            </a:prstGeom>
            <a:solidFill>
              <a:srgbClr val="CCFFFF">
                <a:alpha val="6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75"/>
            </a:p>
          </p:txBody>
        </p:sp>
      </p:grpSp>
      <p:pic>
        <p:nvPicPr>
          <p:cNvPr id="282" name="图片 281">
            <a:extLst>
              <a:ext uri="{FF2B5EF4-FFF2-40B4-BE49-F238E27FC236}">
                <a16:creationId xmlns:a16="http://schemas.microsoft.com/office/drawing/2014/main" id="{1A1683CA-77D4-4048-A95C-1492074A0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59"/>
          <a:stretch/>
        </p:blipFill>
        <p:spPr>
          <a:xfrm>
            <a:off x="589518" y="7273350"/>
            <a:ext cx="10207283" cy="15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2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E8DAC54-8CA6-46DB-A420-CF51227E8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7"/>
          <a:stretch/>
        </p:blipFill>
        <p:spPr>
          <a:xfrm>
            <a:off x="1524005" y="190501"/>
            <a:ext cx="15221857" cy="8582704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88BC2A-E876-4A7A-ADA9-E7B131DA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85" y="10731500"/>
            <a:ext cx="15240000" cy="8572500"/>
          </a:xfrm>
          <a:prstGeom prst="rect">
            <a:avLst/>
          </a:prstGeom>
          <a:blipFill dpi="0" rotWithShape="1">
            <a:blip r:embed="rId3">
              <a:alphaModFix amt="41000"/>
            </a:blip>
            <a:srcRect/>
            <a:stretch>
              <a:fillRect/>
            </a:stretch>
          </a:blipFill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262C94-BBFD-498B-BA2D-48608F54A811}"/>
              </a:ext>
            </a:extLst>
          </p:cNvPr>
          <p:cNvSpPr/>
          <p:nvPr/>
        </p:nvSpPr>
        <p:spPr>
          <a:xfrm>
            <a:off x="8572499" y="14092468"/>
            <a:ext cx="15240000" cy="8572499"/>
          </a:xfrm>
          <a:prstGeom prst="rect">
            <a:avLst/>
          </a:prstGeom>
          <a:gradFill flip="none" rotWithShape="1">
            <a:gsLst>
              <a:gs pos="100000">
                <a:srgbClr val="0D1729"/>
              </a:gs>
              <a:gs pos="38000">
                <a:srgbClr val="182B4C">
                  <a:alpha val="91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D95292-F605-4140-8CE7-C57BC8029D67}"/>
              </a:ext>
            </a:extLst>
          </p:cNvPr>
          <p:cNvSpPr/>
          <p:nvPr/>
        </p:nvSpPr>
        <p:spPr>
          <a:xfrm>
            <a:off x="19367502" y="200703"/>
            <a:ext cx="15221855" cy="8572502"/>
          </a:xfrm>
          <a:prstGeom prst="rect">
            <a:avLst/>
          </a:prstGeom>
          <a:blipFill dpi="0" rotWithShape="1">
            <a:blip r:embed="rId4">
              <a:alphaModFix amt="9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75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C9D929C-2F26-4AC8-87A3-3FCE1E63C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4"/>
          <a:stretch/>
        </p:blipFill>
        <p:spPr>
          <a:xfrm>
            <a:off x="-9724573" y="10247315"/>
            <a:ext cx="15240002" cy="860311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6A1A51-E185-4A4C-B65B-A4241322FE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9" t="1097" r="150" b="392"/>
          <a:stretch/>
        </p:blipFill>
        <p:spPr>
          <a:xfrm>
            <a:off x="762003" y="478520"/>
            <a:ext cx="15281673" cy="8572499"/>
          </a:xfrm>
          <a:prstGeom prst="rect">
            <a:avLst/>
          </a:prstGeom>
          <a:noFill/>
          <a:effectLst>
            <a:glow rad="127000">
              <a:srgbClr val="CCFFFF"/>
            </a:glo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65B678-33CE-46DA-B759-F8608AF739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92" y="1520982"/>
            <a:ext cx="4932074" cy="49387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CA9BE8B-4CC4-46E7-B666-C0D400D710B4}"/>
              </a:ext>
            </a:extLst>
          </p:cNvPr>
          <p:cNvGrpSpPr/>
          <p:nvPr/>
        </p:nvGrpSpPr>
        <p:grpSpPr>
          <a:xfrm>
            <a:off x="4652714" y="1013145"/>
            <a:ext cx="5954404" cy="5954404"/>
            <a:chOff x="3890714" y="1013145"/>
            <a:chExt cx="5954404" cy="59544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92780B5-5521-422C-ABE4-96ED7A4007D9}"/>
                </a:ext>
              </a:extLst>
            </p:cNvPr>
            <p:cNvGrpSpPr/>
            <p:nvPr/>
          </p:nvGrpSpPr>
          <p:grpSpPr>
            <a:xfrm>
              <a:off x="3890714" y="1013145"/>
              <a:ext cx="5954404" cy="5954404"/>
              <a:chOff x="3890714" y="1013145"/>
              <a:chExt cx="5954404" cy="595440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5D71C19B-ED12-40B9-A9D3-53EF243FF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890714" y="1013145"/>
                <a:ext cx="5954404" cy="5954404"/>
              </a:xfrm>
              <a:prstGeom prst="rect">
                <a:avLst/>
              </a:prstGeom>
            </p:spPr>
          </p:pic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12F93A-A7FB-40D8-945F-44E35762869A}"/>
                  </a:ext>
                </a:extLst>
              </p:cNvPr>
              <p:cNvSpPr txBox="1"/>
              <p:nvPr/>
            </p:nvSpPr>
            <p:spPr>
              <a:xfrm>
                <a:off x="4998893" y="4957330"/>
                <a:ext cx="357790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D73260-C458-4D90-B9B9-2028BA7AA819}"/>
                  </a:ext>
                </a:extLst>
              </p:cNvPr>
              <p:cNvSpPr txBox="1"/>
              <p:nvPr/>
            </p:nvSpPr>
            <p:spPr>
              <a:xfrm>
                <a:off x="4605837" y="3697959"/>
                <a:ext cx="530915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sz="3000" b="0" dirty="0"/>
                  <a:t>50</a:t>
                </a:r>
                <a:endParaRPr lang="zh-CN" altLang="en-US" sz="3000" b="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E83D02-2EAC-4704-B9D8-35A1C9368297}"/>
                  </a:ext>
                </a:extLst>
              </p:cNvPr>
              <p:cNvSpPr txBox="1"/>
              <p:nvPr/>
            </p:nvSpPr>
            <p:spPr>
              <a:xfrm>
                <a:off x="4909709" y="2689846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F3505C-E12D-48B7-A9EB-F1E3476861E9}"/>
                  </a:ext>
                </a:extLst>
              </p:cNvPr>
              <p:cNvSpPr txBox="1"/>
              <p:nvPr/>
            </p:nvSpPr>
            <p:spPr>
              <a:xfrm>
                <a:off x="5594637" y="1979942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150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D73BAC-A00A-4068-A9A8-16D471BE305D}"/>
                  </a:ext>
                </a:extLst>
              </p:cNvPr>
              <p:cNvSpPr txBox="1"/>
              <p:nvPr/>
            </p:nvSpPr>
            <p:spPr>
              <a:xfrm>
                <a:off x="6506504" y="1673699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200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4B1B59-8E41-4B66-9FB7-FF7BD0BB9A1E}"/>
                  </a:ext>
                </a:extLst>
              </p:cNvPr>
              <p:cNvSpPr txBox="1"/>
              <p:nvPr/>
            </p:nvSpPr>
            <p:spPr>
              <a:xfrm>
                <a:off x="7458479" y="1974120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250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A6461F8-641E-4319-B581-E2803DFEF239}"/>
                  </a:ext>
                </a:extLst>
              </p:cNvPr>
              <p:cNvSpPr txBox="1"/>
              <p:nvPr/>
            </p:nvSpPr>
            <p:spPr>
              <a:xfrm>
                <a:off x="8137447" y="2705234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300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3FDB71-3577-4C66-912F-00710929DE72}"/>
                  </a:ext>
                </a:extLst>
              </p:cNvPr>
              <p:cNvSpPr txBox="1"/>
              <p:nvPr/>
            </p:nvSpPr>
            <p:spPr>
              <a:xfrm>
                <a:off x="8489466" y="3713347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350</a:t>
                </a:r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0D732EC-0D29-488D-A772-B49080315B1C}"/>
                  </a:ext>
                </a:extLst>
              </p:cNvPr>
              <p:cNvSpPr txBox="1"/>
              <p:nvPr/>
            </p:nvSpPr>
            <p:spPr>
              <a:xfrm>
                <a:off x="8086858" y="4862502"/>
                <a:ext cx="704039" cy="553998"/>
              </a:xfrm>
              <a:prstGeom prst="rect">
                <a:avLst/>
              </a:prstGeom>
              <a:noFill/>
              <a:effectLst>
                <a:glow rad="127000">
                  <a:srgbClr val="CCFFFF"/>
                </a:glow>
              </a:effectLst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000" b="0">
                    <a:solidFill>
                      <a:srgbClr val="00CDEF"/>
                    </a:solidFill>
                    <a:effectLst>
                      <a:glow rad="127000">
                        <a:srgbClr val="CCFFFF">
                          <a:alpha val="7000"/>
                        </a:srgbClr>
                      </a:glow>
                    </a:effectLst>
                    <a:latin typeface="Adobe Devanagari" panose="02040503050201020203" pitchFamily="18" charset="0"/>
                    <a:cs typeface="Adobe Devanagari" panose="02040503050201020203" pitchFamily="18" charset="0"/>
                  </a:defRPr>
                </a:lvl1pPr>
              </a:lstStyle>
              <a:p>
                <a:r>
                  <a:rPr lang="en-US" altLang="zh-CN" dirty="0"/>
                  <a:t>400</a:t>
                </a:r>
                <a:endParaRPr lang="zh-CN" altLang="en-US" dirty="0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0368288-22D9-4E8A-AFB0-9E6200202C9A}"/>
                </a:ext>
              </a:extLst>
            </p:cNvPr>
            <p:cNvSpPr txBox="1"/>
            <p:nvPr/>
          </p:nvSpPr>
          <p:spPr>
            <a:xfrm>
              <a:off x="5946656" y="5431903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CDEF"/>
                  </a:solidFill>
                  <a:effectLst>
                    <a:glow rad="127000">
                      <a:srgbClr val="CCFFFF">
                        <a:alpha val="7000"/>
                      </a:srgbClr>
                    </a:glow>
                  </a:effectLst>
                  <a:latin typeface="隶书" panose="02010509060101010101" pitchFamily="49" charset="-122"/>
                  <a:ea typeface="隶书" panose="02010509060101010101" pitchFamily="49" charset="-122"/>
                  <a:cs typeface="Adobe Devanagari" panose="02040503050201020203" pitchFamily="18" charset="0"/>
                </a:rPr>
                <a:t>竢实扬华 自强不息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2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F5377CB-0F98-49D0-9409-CD05A655DDFD}"/>
              </a:ext>
            </a:extLst>
          </p:cNvPr>
          <p:cNvSpPr/>
          <p:nvPr/>
        </p:nvSpPr>
        <p:spPr>
          <a:xfrm>
            <a:off x="2068289" y="783774"/>
            <a:ext cx="5965371" cy="59653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96DF37-5160-4C2E-895F-BAC544221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1" t="23603" r="22531" b="35738"/>
          <a:stretch/>
        </p:blipFill>
        <p:spPr>
          <a:xfrm>
            <a:off x="4229100" y="2882902"/>
            <a:ext cx="3619500" cy="1727201"/>
          </a:xfrm>
          <a:prstGeom prst="rect">
            <a:avLst/>
          </a:prstGeom>
        </p:spPr>
      </p:pic>
      <p:sp>
        <p:nvSpPr>
          <p:cNvPr id="42" name="矩形 41" hidden="1">
            <a:extLst>
              <a:ext uri="{FF2B5EF4-FFF2-40B4-BE49-F238E27FC236}">
                <a16:creationId xmlns:a16="http://schemas.microsoft.com/office/drawing/2014/main" id="{814DD13A-5FEF-476E-BDE9-B6873F7459F3}"/>
              </a:ext>
            </a:extLst>
          </p:cNvPr>
          <p:cNvSpPr/>
          <p:nvPr/>
        </p:nvSpPr>
        <p:spPr>
          <a:xfrm>
            <a:off x="14133289" y="91917"/>
            <a:ext cx="5965371" cy="596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4094BE3-ECBC-4DAA-8187-39D319464324}"/>
              </a:ext>
            </a:extLst>
          </p:cNvPr>
          <p:cNvSpPr/>
          <p:nvPr/>
        </p:nvSpPr>
        <p:spPr>
          <a:xfrm>
            <a:off x="14133289" y="91917"/>
            <a:ext cx="5965371" cy="59653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连接符 43" hidden="1">
            <a:extLst>
              <a:ext uri="{FF2B5EF4-FFF2-40B4-BE49-F238E27FC236}">
                <a16:creationId xmlns:a16="http://schemas.microsoft.com/office/drawing/2014/main" id="{E222B108-DF42-4ADF-AF20-F24F18352C25}"/>
              </a:ext>
            </a:extLst>
          </p:cNvPr>
          <p:cNvCxnSpPr>
            <a:cxnSpLocks/>
            <a:stCxn id="43" idx="1"/>
            <a:endCxn id="43" idx="5"/>
          </p:cNvCxnSpPr>
          <p:nvPr/>
        </p:nvCxnSpPr>
        <p:spPr>
          <a:xfrm>
            <a:off x="15006897" y="965525"/>
            <a:ext cx="4218155" cy="421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 hidden="1">
            <a:extLst>
              <a:ext uri="{FF2B5EF4-FFF2-40B4-BE49-F238E27FC236}">
                <a16:creationId xmlns:a16="http://schemas.microsoft.com/office/drawing/2014/main" id="{E78DFCC1-D3A7-47B7-822C-E52E43529429}"/>
              </a:ext>
            </a:extLst>
          </p:cNvPr>
          <p:cNvCxnSpPr>
            <a:cxnSpLocks/>
            <a:stCxn id="43" idx="7"/>
            <a:endCxn id="43" idx="3"/>
          </p:cNvCxnSpPr>
          <p:nvPr/>
        </p:nvCxnSpPr>
        <p:spPr>
          <a:xfrm flipH="1">
            <a:off x="15006897" y="965525"/>
            <a:ext cx="4218155" cy="421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 hidden="1">
            <a:extLst>
              <a:ext uri="{FF2B5EF4-FFF2-40B4-BE49-F238E27FC236}">
                <a16:creationId xmlns:a16="http://schemas.microsoft.com/office/drawing/2014/main" id="{9AFEAAA0-9182-4BF6-B9FD-416B8BAA51F6}"/>
              </a:ext>
            </a:extLst>
          </p:cNvPr>
          <p:cNvCxnSpPr>
            <a:cxnSpLocks/>
            <a:stCxn id="43" idx="7"/>
            <a:endCxn id="43" idx="3"/>
          </p:cNvCxnSpPr>
          <p:nvPr/>
        </p:nvCxnSpPr>
        <p:spPr>
          <a:xfrm flipH="1">
            <a:off x="15006897" y="965525"/>
            <a:ext cx="4218155" cy="421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 hidden="1">
            <a:extLst>
              <a:ext uri="{FF2B5EF4-FFF2-40B4-BE49-F238E27FC236}">
                <a16:creationId xmlns:a16="http://schemas.microsoft.com/office/drawing/2014/main" id="{4F19C7C4-E057-42A7-8B08-BBC298678C2B}"/>
              </a:ext>
            </a:extLst>
          </p:cNvPr>
          <p:cNvCxnSpPr>
            <a:cxnSpLocks/>
            <a:stCxn id="43" idx="0"/>
            <a:endCxn id="43" idx="4"/>
          </p:cNvCxnSpPr>
          <p:nvPr/>
        </p:nvCxnSpPr>
        <p:spPr>
          <a:xfrm>
            <a:off x="17115972" y="91917"/>
            <a:ext cx="0" cy="596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 hidden="1">
            <a:extLst>
              <a:ext uri="{FF2B5EF4-FFF2-40B4-BE49-F238E27FC236}">
                <a16:creationId xmlns:a16="http://schemas.microsoft.com/office/drawing/2014/main" id="{807E654C-8B27-4D96-973E-918687BCCC36}"/>
              </a:ext>
            </a:extLst>
          </p:cNvPr>
          <p:cNvCxnSpPr>
            <a:cxnSpLocks/>
            <a:stCxn id="43" idx="2"/>
            <a:endCxn id="43" idx="6"/>
          </p:cNvCxnSpPr>
          <p:nvPr/>
        </p:nvCxnSpPr>
        <p:spPr>
          <a:xfrm>
            <a:off x="14133289" y="3074600"/>
            <a:ext cx="5965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 hidden="1">
            <a:extLst>
              <a:ext uri="{FF2B5EF4-FFF2-40B4-BE49-F238E27FC236}">
                <a16:creationId xmlns:a16="http://schemas.microsoft.com/office/drawing/2014/main" id="{A6774675-F06C-4F6E-AC52-2A8976CC250E}"/>
              </a:ext>
            </a:extLst>
          </p:cNvPr>
          <p:cNvGrpSpPr/>
          <p:nvPr/>
        </p:nvGrpSpPr>
        <p:grpSpPr>
          <a:xfrm>
            <a:off x="14047229" y="1188340"/>
            <a:ext cx="7572616" cy="4248098"/>
            <a:chOff x="4640338" y="1357467"/>
            <a:chExt cx="9143129" cy="5129127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E0AD564-2336-4171-A1EE-D9363DC3F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338" y="1357467"/>
              <a:ext cx="9143129" cy="5129127"/>
            </a:xfrm>
            <a:prstGeom prst="rect">
              <a:avLst/>
            </a:prstGeom>
          </p:spPr>
        </p:pic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AC7D596-F84B-4A21-913A-6A9290799B4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742" y="2799582"/>
              <a:ext cx="0" cy="16684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4C9C775-BA81-4607-BA83-BEBD4A1E41AC}"/>
                </a:ext>
              </a:extLst>
            </p:cNvPr>
            <p:cNvCxnSpPr>
              <a:cxnSpLocks/>
            </p:cNvCxnSpPr>
            <p:nvPr/>
          </p:nvCxnSpPr>
          <p:spPr>
            <a:xfrm>
              <a:off x="7513637" y="3633799"/>
              <a:ext cx="1662113" cy="4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87C704F-D6F1-4646-8F93-ED245C5641AE}"/>
              </a:ext>
            </a:extLst>
          </p:cNvPr>
          <p:cNvSpPr/>
          <p:nvPr/>
        </p:nvSpPr>
        <p:spPr>
          <a:xfrm>
            <a:off x="27046343" y="6057286"/>
            <a:ext cx="5965371" cy="596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40E0E61-DBFD-49E4-A851-41FB273630E2}"/>
              </a:ext>
            </a:extLst>
          </p:cNvPr>
          <p:cNvSpPr/>
          <p:nvPr/>
        </p:nvSpPr>
        <p:spPr>
          <a:xfrm>
            <a:off x="27046343" y="6057286"/>
            <a:ext cx="5965371" cy="5965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BD17F5D-E841-4C67-9C77-54D46834DAC0}"/>
              </a:ext>
            </a:extLst>
          </p:cNvPr>
          <p:cNvCxnSpPr>
            <a:stCxn id="58" idx="1"/>
            <a:endCxn id="58" idx="5"/>
          </p:cNvCxnSpPr>
          <p:nvPr/>
        </p:nvCxnSpPr>
        <p:spPr>
          <a:xfrm>
            <a:off x="27919951" y="6930894"/>
            <a:ext cx="4218155" cy="421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B2345B3-F625-445A-A7D2-CB2A5ED72F48}"/>
              </a:ext>
            </a:extLst>
          </p:cNvPr>
          <p:cNvCxnSpPr>
            <a:stCxn id="58" idx="7"/>
            <a:endCxn id="58" idx="3"/>
          </p:cNvCxnSpPr>
          <p:nvPr/>
        </p:nvCxnSpPr>
        <p:spPr>
          <a:xfrm flipH="1">
            <a:off x="27919951" y="6930894"/>
            <a:ext cx="4218155" cy="421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2B3D02-2FB9-4B33-9B86-820594FFBF08}"/>
              </a:ext>
            </a:extLst>
          </p:cNvPr>
          <p:cNvCxnSpPr>
            <a:cxnSpLocks/>
            <a:stCxn id="58" idx="7"/>
            <a:endCxn id="58" idx="3"/>
          </p:cNvCxnSpPr>
          <p:nvPr/>
        </p:nvCxnSpPr>
        <p:spPr>
          <a:xfrm flipH="1">
            <a:off x="27919951" y="6930894"/>
            <a:ext cx="4218155" cy="421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8F6B2C-4AE1-45D3-915F-0756C5998FB6}"/>
              </a:ext>
            </a:extLst>
          </p:cNvPr>
          <p:cNvCxnSpPr>
            <a:stCxn id="58" idx="0"/>
            <a:endCxn id="58" idx="4"/>
          </p:cNvCxnSpPr>
          <p:nvPr/>
        </p:nvCxnSpPr>
        <p:spPr>
          <a:xfrm>
            <a:off x="30029029" y="6057286"/>
            <a:ext cx="0" cy="596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03D5128-234C-4AD6-A715-37816AED3108}"/>
              </a:ext>
            </a:extLst>
          </p:cNvPr>
          <p:cNvCxnSpPr>
            <a:stCxn id="58" idx="2"/>
            <a:endCxn id="58" idx="6"/>
          </p:cNvCxnSpPr>
          <p:nvPr/>
        </p:nvCxnSpPr>
        <p:spPr>
          <a:xfrm>
            <a:off x="27046343" y="9039971"/>
            <a:ext cx="59653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B92C48-FAAC-46D4-9852-60C9CF54B6D3}"/>
              </a:ext>
            </a:extLst>
          </p:cNvPr>
          <p:cNvGrpSpPr/>
          <p:nvPr/>
        </p:nvGrpSpPr>
        <p:grpSpPr>
          <a:xfrm>
            <a:off x="26960286" y="7153711"/>
            <a:ext cx="7572616" cy="4248098"/>
            <a:chOff x="4640338" y="1357467"/>
            <a:chExt cx="9143129" cy="512912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E1C608F-10BE-4F44-866C-35B81D175DC9}"/>
                </a:ext>
              </a:extLst>
            </p:cNvPr>
            <p:cNvGrpSpPr/>
            <p:nvPr/>
          </p:nvGrpSpPr>
          <p:grpSpPr>
            <a:xfrm>
              <a:off x="4640338" y="1357467"/>
              <a:ext cx="9143129" cy="5129127"/>
              <a:chOff x="5515845" y="220024"/>
              <a:chExt cx="9143129" cy="5129127"/>
            </a:xfrm>
          </p:grpSpPr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F192CAA9-B0DC-4D0A-A539-EA4749AE0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5845" y="220024"/>
                <a:ext cx="9143129" cy="5129127"/>
              </a:xfrm>
              <a:prstGeom prst="rect">
                <a:avLst/>
              </a:prstGeom>
            </p:spPr>
          </p:pic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07B9857-DCF4-42D1-B850-CB909F2BC3ED}"/>
                  </a:ext>
                </a:extLst>
              </p:cNvPr>
              <p:cNvSpPr/>
              <p:nvPr/>
            </p:nvSpPr>
            <p:spPr>
              <a:xfrm>
                <a:off x="8389144" y="1662139"/>
                <a:ext cx="1666211" cy="166843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459CF3C-8F10-4585-A8A4-E747FF55F759}"/>
                </a:ext>
              </a:extLst>
            </p:cNvPr>
            <p:cNvCxnSpPr>
              <a:cxnSpLocks/>
              <a:stCxn id="69" idx="0"/>
              <a:endCxn id="69" idx="2"/>
            </p:cNvCxnSpPr>
            <p:nvPr/>
          </p:nvCxnSpPr>
          <p:spPr>
            <a:xfrm>
              <a:off x="8346742" y="2799582"/>
              <a:ext cx="0" cy="16684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B82A3C9-2C91-419F-8205-FB463E9DC642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>
              <a:off x="7513637" y="3633799"/>
              <a:ext cx="1662113" cy="4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E00C6B5F-62B0-428B-BAA6-06BB9D4AAC91}"/>
              </a:ext>
            </a:extLst>
          </p:cNvPr>
          <p:cNvSpPr/>
          <p:nvPr/>
        </p:nvSpPr>
        <p:spPr>
          <a:xfrm>
            <a:off x="20218844" y="3904632"/>
            <a:ext cx="2923595" cy="1345653"/>
          </a:xfrm>
          <a:prstGeom prst="rect">
            <a:avLst/>
          </a:prstGeom>
          <a:blipFill dpi="0" rotWithShape="1">
            <a:blip r:embed="rId3">
              <a:alphaModFix amt="1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图片 74" hidden="1">
            <a:extLst>
              <a:ext uri="{FF2B5EF4-FFF2-40B4-BE49-F238E27FC236}">
                <a16:creationId xmlns:a16="http://schemas.microsoft.com/office/drawing/2014/main" id="{877C4107-9C58-473E-A9D6-33E6E9FE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462" y="2372315"/>
            <a:ext cx="3600480" cy="2318432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28FE674-5852-4AC8-8BC3-B60709D13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656" y="1925562"/>
            <a:ext cx="2745136" cy="1241848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EF25B07D-CD83-476D-A930-08ED31080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837" y="2594319"/>
            <a:ext cx="2154064" cy="8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60</Words>
  <Application>Microsoft Office PowerPoint</Application>
  <PresentationFormat>自定义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华光综艺_CNKI</vt:lpstr>
      <vt:lpstr>隶书</vt:lpstr>
      <vt:lpstr>Adobe Devanagari</vt:lpstr>
      <vt:lpstr>Arial</vt:lpstr>
      <vt:lpstr>Calibri</vt:lpstr>
      <vt:lpstr>Calibri Light</vt:lpstr>
      <vt:lpstr>Office 主题​​</vt:lpstr>
      <vt:lpstr>行车参数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鑫宇</dc:creator>
  <cp:lastModifiedBy>杨 鑫宇</cp:lastModifiedBy>
  <cp:revision>60</cp:revision>
  <dcterms:created xsi:type="dcterms:W3CDTF">2021-01-16T04:42:48Z</dcterms:created>
  <dcterms:modified xsi:type="dcterms:W3CDTF">2021-01-21T18:52:55Z</dcterms:modified>
</cp:coreProperties>
</file>