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231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0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1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8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0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7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7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7E6E-513D-43F3-8915-4773AFFE237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0287-298E-48EF-828D-77DCA4B3C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4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adroll.com/blog/data/2013/07/10/hll-minhash.html" TargetMode="External"/><Relationship Id="rId2" Type="http://schemas.openxmlformats.org/officeDocument/2006/relationships/hyperlink" Target="http://dsinpractice.com/2015/09/15/counting-unique-items-fast-better-intersections-with-minhas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and Data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liudongping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0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Pysync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6" y="1619249"/>
            <a:ext cx="4254500" cy="48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7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4062" y="1352550"/>
            <a:ext cx="3903663" cy="1549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1" y="4042001"/>
            <a:ext cx="4017963" cy="21974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460" y="3396344"/>
            <a:ext cx="3365293" cy="2874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460" y="1221012"/>
            <a:ext cx="3319980" cy="21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数据同步维护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7181850" cy="3152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17" y="1804987"/>
            <a:ext cx="4474186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1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工程化思考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code- style: </a:t>
            </a:r>
            <a:r>
              <a:rPr lang="zh-CN" altLang="en-US" dirty="0" smtClean="0"/>
              <a:t>语言规范、风格规范</a:t>
            </a:r>
            <a:endParaRPr lang="en-US" altLang="zh-CN" dirty="0" smtClean="0"/>
          </a:p>
          <a:p>
            <a:r>
              <a:rPr lang="zh-CN" altLang="en-US" dirty="0" smtClean="0"/>
              <a:t>打包部署方式：</a:t>
            </a:r>
            <a:r>
              <a:rPr lang="en-US" altLang="zh-CN" dirty="0" smtClean="0"/>
              <a:t>copy code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PyPi</a:t>
            </a:r>
            <a:r>
              <a:rPr lang="zh-CN" altLang="en-US" dirty="0" smtClean="0"/>
              <a:t>发布安装；</a:t>
            </a:r>
            <a:r>
              <a:rPr lang="en-US" altLang="zh-CN" dirty="0" err="1" smtClean="0"/>
              <a:t>Distutils</a:t>
            </a:r>
            <a:r>
              <a:rPr lang="en-US" altLang="zh-CN" dirty="0" smtClean="0"/>
              <a:t>/</a:t>
            </a:r>
            <a:r>
              <a:rPr lang="en-US" altLang="zh-CN" dirty="0" err="1"/>
              <a:t>Setuptools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:</a:t>
            </a:r>
            <a:r>
              <a:rPr lang="zh-CN" altLang="en-US" dirty="0" smtClean="0"/>
              <a:t>解决开发、测试、生产的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20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函数式编程与数据处理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待写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65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Pyspark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待写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77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9550" y="2705100"/>
            <a:ext cx="3546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Thanks</a:t>
            </a:r>
            <a:r>
              <a:rPr lang="zh-CN" altLang="en-US" sz="5400" dirty="0" smtClean="0"/>
              <a:t>！！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0655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r>
              <a:rPr lang="en-US" altLang="zh-CN" dirty="0" smtClean="0"/>
              <a:t>Pandas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的场景应用</a:t>
            </a:r>
            <a:endParaRPr lang="en-US" altLang="zh-CN" dirty="0" smtClean="0"/>
          </a:p>
          <a:p>
            <a:r>
              <a:rPr lang="en-US" altLang="zh-CN" dirty="0" smtClean="0"/>
              <a:t>Pandas </a:t>
            </a:r>
            <a:r>
              <a:rPr lang="zh-CN" altLang="en-US" dirty="0" smtClean="0"/>
              <a:t>与</a:t>
            </a:r>
            <a:r>
              <a:rPr lang="zh-CN" altLang="en-US" dirty="0"/>
              <a:t>数据</a:t>
            </a:r>
            <a:r>
              <a:rPr lang="zh-CN" altLang="en-US" dirty="0" smtClean="0"/>
              <a:t>同步的场景应用</a:t>
            </a:r>
            <a:endParaRPr lang="en-US" altLang="zh-CN" dirty="0" smtClean="0"/>
          </a:p>
          <a:p>
            <a:r>
              <a:rPr lang="en-US" altLang="zh-CN" dirty="0" smtClean="0"/>
              <a:t>Pandas</a:t>
            </a:r>
            <a:r>
              <a:rPr lang="zh-CN" altLang="en-US" dirty="0"/>
              <a:t>扩展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788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● The two basics structures of pandas </a:t>
            </a:r>
          </a:p>
          <a:p>
            <a:pPr marL="457200" lvl="1" indent="0">
              <a:buNone/>
            </a:pPr>
            <a:r>
              <a:rPr lang="en-US" altLang="zh-CN" dirty="0" smtClean="0"/>
              <a:t>– Series 1d array </a:t>
            </a:r>
          </a:p>
          <a:p>
            <a:pPr marL="457200" lvl="1" indent="0">
              <a:buNone/>
            </a:pPr>
            <a:r>
              <a:rPr lang="en-US" altLang="zh-CN" dirty="0" smtClean="0"/>
              <a:t>– </a:t>
            </a:r>
            <a:r>
              <a:rPr lang="en-US" altLang="zh-CN" dirty="0" err="1" smtClean="0"/>
              <a:t>DataFrame</a:t>
            </a:r>
            <a:r>
              <a:rPr lang="en-US" altLang="zh-CN" dirty="0" smtClean="0"/>
              <a:t> 2d array </a:t>
            </a:r>
          </a:p>
          <a:p>
            <a:pPr marL="457200" lvl="1" indent="0">
              <a:buNone/>
            </a:pPr>
            <a:r>
              <a:rPr lang="en-US" altLang="zh-CN" dirty="0" smtClean="0"/>
              <a:t>– Panel </a:t>
            </a:r>
            <a:r>
              <a:rPr lang="en-US" altLang="zh-CN" dirty="0" err="1" smtClean="0"/>
              <a:t>nd</a:t>
            </a:r>
            <a:r>
              <a:rPr lang="en-US" altLang="zh-CN" dirty="0" smtClean="0"/>
              <a:t> array (n&gt;2) </a:t>
            </a:r>
          </a:p>
          <a:p>
            <a:pPr marL="0" indent="0">
              <a:buNone/>
            </a:pPr>
            <a:r>
              <a:rPr lang="en-US" altLang="zh-CN" dirty="0" smtClean="0"/>
              <a:t>● Filtering, selecting data</a:t>
            </a:r>
          </a:p>
          <a:p>
            <a:pPr marL="0" indent="0">
              <a:buNone/>
            </a:pPr>
            <a:r>
              <a:rPr lang="en-US" altLang="zh-CN" dirty="0" smtClean="0"/>
              <a:t>● Aggregating, transforming data </a:t>
            </a:r>
          </a:p>
          <a:p>
            <a:pPr marL="0" indent="0">
              <a:buNone/>
            </a:pPr>
            <a:r>
              <a:rPr lang="en-US" altLang="zh-CN" dirty="0" smtClean="0"/>
              <a:t>● Joining, concatenating, merging data </a:t>
            </a:r>
          </a:p>
          <a:p>
            <a:pPr marL="0" indent="0">
              <a:buNone/>
            </a:pPr>
            <a:r>
              <a:rPr lang="en-US" altLang="zh-CN" dirty="0" smtClean="0"/>
              <a:t>● Descriptive basics statistics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7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Padas  </a:t>
            </a:r>
            <a:r>
              <a:rPr lang="en-US" altLang="zh-CN" dirty="0" err="1" smtClean="0"/>
              <a:t>comparation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50898"/>
              </p:ext>
            </p:extLst>
          </p:nvPr>
        </p:nvGraphicFramePr>
        <p:xfrm>
          <a:off x="1123950" y="2073276"/>
          <a:ext cx="6832599" cy="3476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1583"/>
                <a:gridCol w="3484969"/>
                <a:gridCol w="1236047"/>
              </a:tblGrid>
              <a:tr h="451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statement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pandas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5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select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Column filters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1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from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Dataframe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1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where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Row filters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where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1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groupby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Form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1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1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1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lambda;df.applymap(f)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65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应用场景一、模型与工具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扩展性：流失率？具体的流失（留存）经纪人？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4246"/>
            <a:ext cx="6324282" cy="32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8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：计算每月的经纪人</a:t>
            </a:r>
            <a:r>
              <a:rPr lang="en-US" altLang="zh-CN" dirty="0" smtClean="0"/>
              <a:t>id</a:t>
            </a:r>
            <a:r>
              <a:rPr lang="zh-CN" altLang="en-US" dirty="0"/>
              <a:t>结果集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/>
              <a:t>2</a:t>
            </a:r>
            <a:r>
              <a:rPr lang="zh-CN" altLang="en-US" dirty="0" smtClean="0"/>
              <a:t>：每月关联其后的结果集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/>
              <a:t>3</a:t>
            </a:r>
            <a:r>
              <a:rPr lang="zh-CN" altLang="en-US" dirty="0" smtClean="0"/>
              <a:t>：循环计算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Mysql+python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4351338"/>
          </a:xfrm>
        </p:spPr>
        <p:txBody>
          <a:bodyPr/>
          <a:lstStyle/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99" y="2290445"/>
            <a:ext cx="3170555" cy="342169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450080" y="1779905"/>
            <a:ext cx="3825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/>
              <a:t>1. </a:t>
            </a:r>
            <a:r>
              <a:rPr lang="zh-CN" altLang="en-US" dirty="0" smtClean="0"/>
              <a:t>计算</a:t>
            </a:r>
            <a:r>
              <a:rPr lang="zh-CN" altLang="en-US" dirty="0"/>
              <a:t>每个月</a:t>
            </a:r>
            <a:r>
              <a:rPr lang="en-US" altLang="zh-CN" dirty="0"/>
              <a:t>/</a:t>
            </a:r>
            <a:r>
              <a:rPr lang="zh-CN" altLang="en-US" dirty="0"/>
              <a:t>城市的活跃经纪人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 smtClean="0"/>
              <a:t>计算</a:t>
            </a:r>
            <a:r>
              <a:rPr lang="zh-CN" altLang="en-US" dirty="0"/>
              <a:t>每个月</a:t>
            </a:r>
            <a:r>
              <a:rPr lang="en-US" altLang="zh-CN" dirty="0"/>
              <a:t>/</a:t>
            </a:r>
            <a:r>
              <a:rPr lang="zh-CN" altLang="en-US" dirty="0"/>
              <a:t>城市之后</a:t>
            </a:r>
            <a:r>
              <a:rPr lang="en-US" altLang="zh-CN" dirty="0"/>
              <a:t>12</a:t>
            </a:r>
            <a:r>
              <a:rPr lang="zh-CN" altLang="en-US" dirty="0"/>
              <a:t>期的活跃经纪人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/>
              <a:t>3. python </a:t>
            </a:r>
            <a:r>
              <a:rPr lang="zh-CN" altLang="en-US" dirty="0"/>
              <a:t>计算列之间的交集和</a:t>
            </a:r>
            <a:r>
              <a:rPr lang="zh-CN" altLang="en-US" dirty="0" smtClean="0"/>
              <a:t>差集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846" y="2383790"/>
            <a:ext cx="3307004" cy="24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数据量大？实时性？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err="1"/>
              <a:t>HyperLogLog</a:t>
            </a:r>
            <a:r>
              <a:rPr lang="en-US" altLang="zh-CN" dirty="0"/>
              <a:t> (</a:t>
            </a:r>
            <a:r>
              <a:rPr lang="en-US" altLang="zh-CN" dirty="0" err="1"/>
              <a:t>HLL</a:t>
            </a:r>
            <a:r>
              <a:rPr lang="en-US" altLang="zh-CN" dirty="0"/>
              <a:t>) </a:t>
            </a:r>
            <a:r>
              <a:rPr lang="en-US" altLang="zh-CN" dirty="0" smtClean="0"/>
              <a:t>--</a:t>
            </a:r>
            <a:r>
              <a:rPr lang="zh-CN" altLang="en-US" dirty="0"/>
              <a:t>基于概率的数据结构，用于统计集合中不同元素的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en-US" altLang="zh-CN" dirty="0" err="1"/>
              <a:t>HyperLogLog</a:t>
            </a:r>
            <a:r>
              <a:rPr lang="zh-CN" altLang="en-US" dirty="0"/>
              <a:t>并不能支持简单的</a:t>
            </a:r>
            <a:r>
              <a:rPr lang="en-US" altLang="zh-CN" dirty="0" smtClean="0"/>
              <a:t>Intersection -- </a:t>
            </a:r>
            <a:r>
              <a:rPr lang="en-US" altLang="zh-CN" b="1" dirty="0" err="1"/>
              <a:t>MinHash</a:t>
            </a:r>
            <a:r>
              <a:rPr lang="en-US" altLang="zh-CN" b="1" dirty="0"/>
              <a:t> </a:t>
            </a:r>
            <a:r>
              <a:rPr lang="en-US" altLang="zh-CN" b="1" dirty="0" smtClean="0"/>
              <a:t>sketch</a:t>
            </a:r>
          </a:p>
          <a:p>
            <a:r>
              <a:rPr lang="zh-CN" altLang="en-US" b="1" dirty="0" smtClean="0"/>
              <a:t>参考</a:t>
            </a:r>
            <a:endParaRPr lang="en-US" altLang="zh-CN" b="1" dirty="0" smtClean="0"/>
          </a:p>
          <a:p>
            <a:pPr lvl="1"/>
            <a:r>
              <a:rPr lang="en-US" altLang="zh-CN" u="sng" dirty="0">
                <a:hlinkClick r:id="rId2"/>
              </a:rPr>
              <a:t>http://</a:t>
            </a:r>
            <a:r>
              <a:rPr lang="en-US" altLang="zh-CN" u="sng" dirty="0" err="1">
                <a:hlinkClick r:id="rId2"/>
              </a:rPr>
              <a:t>dsinpractice.com</a:t>
            </a:r>
            <a:r>
              <a:rPr lang="en-US" altLang="zh-CN" u="sng" dirty="0">
                <a:hlinkClick r:id="rId2"/>
              </a:rPr>
              <a:t>/2015/09/15/counting-unique-items-fast-better-intersections-with-</a:t>
            </a:r>
            <a:r>
              <a:rPr lang="en-US" altLang="zh-CN" u="sng" dirty="0" err="1">
                <a:hlinkClick r:id="rId2"/>
              </a:rPr>
              <a:t>minhash</a:t>
            </a:r>
            <a:r>
              <a:rPr lang="en-US" altLang="zh-CN" u="sng" dirty="0">
                <a:hlinkClick r:id="rId2"/>
              </a:rPr>
              <a:t>/</a:t>
            </a:r>
            <a:endParaRPr lang="zh-CN" altLang="zh-CN" dirty="0"/>
          </a:p>
          <a:p>
            <a:pPr lvl="1"/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err="1">
                <a:hlinkClick r:id="rId3"/>
              </a:rPr>
              <a:t>tech.adroll.com</a:t>
            </a:r>
            <a:r>
              <a:rPr lang="en-US" altLang="zh-CN" u="sng" dirty="0">
                <a:hlinkClick r:id="rId3"/>
              </a:rPr>
              <a:t>/blog/data/2013/07/10/</a:t>
            </a:r>
            <a:r>
              <a:rPr lang="en-US" altLang="zh-CN" u="sng" dirty="0" err="1">
                <a:hlinkClick r:id="rId3"/>
              </a:rPr>
              <a:t>hll-minhash.html</a:t>
            </a:r>
            <a:endParaRPr lang="zh-CN" altLang="zh-CN" dirty="0"/>
          </a:p>
          <a:p>
            <a:pPr lvl="1"/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21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场景二：数据同步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5445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25" y="2524125"/>
            <a:ext cx="2562648" cy="193527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870450" y="1870075"/>
            <a:ext cx="3854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</a:t>
            </a:r>
            <a:r>
              <a:rPr lang="zh-CN" altLang="en-US" b="1" dirty="0" smtClean="0"/>
              <a:t>跨库</a:t>
            </a:r>
            <a:r>
              <a:rPr lang="zh-CN" altLang="en-US" dirty="0" smtClean="0"/>
              <a:t>表同步</a:t>
            </a:r>
          </a:p>
          <a:p>
            <a:pPr lvl="1"/>
            <a:r>
              <a:rPr lang="zh-CN" altLang="en-US" dirty="0" smtClean="0"/>
              <a:t>简单可配置</a:t>
            </a:r>
          </a:p>
          <a:p>
            <a:pPr lvl="1"/>
            <a:r>
              <a:rPr lang="zh-CN" altLang="en-US" dirty="0" smtClean="0"/>
              <a:t>全量和增量</a:t>
            </a:r>
          </a:p>
          <a:p>
            <a:pPr lvl="1"/>
            <a:r>
              <a:rPr lang="zh-CN" altLang="en-US" dirty="0" smtClean="0"/>
              <a:t>同步状态跟踪</a:t>
            </a:r>
          </a:p>
          <a:p>
            <a:pPr lvl="1"/>
            <a:r>
              <a:rPr lang="zh-CN" altLang="en-US" dirty="0" smtClean="0"/>
              <a:t>业务端</a:t>
            </a:r>
            <a:r>
              <a:rPr lang="en-US" altLang="zh-CN" dirty="0" err="1" smtClean="0"/>
              <a:t>crontab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90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30281</TotalTime>
  <Words>274</Words>
  <Application>Microsoft Office PowerPoint</Application>
  <PresentationFormat>宽屏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Python and Data Analysis</vt:lpstr>
      <vt:lpstr>大纲</vt:lpstr>
      <vt:lpstr>Pandas</vt:lpstr>
      <vt:lpstr>Padas  comparation with sql</vt:lpstr>
      <vt:lpstr>应用场景一、模型与工具</vt:lpstr>
      <vt:lpstr>Mysql实现</vt:lpstr>
      <vt:lpstr>Mysql+python实现</vt:lpstr>
      <vt:lpstr>思考</vt:lpstr>
      <vt:lpstr>场景二：数据同步</vt:lpstr>
      <vt:lpstr>Pysync 设计</vt:lpstr>
      <vt:lpstr>代码实现</vt:lpstr>
      <vt:lpstr>数据同步维护</vt:lpstr>
      <vt:lpstr>Python 工程化思考</vt:lpstr>
      <vt:lpstr>Python 扩展--函数式编程与数据处理</vt:lpstr>
      <vt:lpstr>Python 扩展--Pyspark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Data Analysis</dc:title>
  <dc:creator>微软中国</dc:creator>
  <cp:lastModifiedBy>微软中国</cp:lastModifiedBy>
  <cp:revision>22</cp:revision>
  <dcterms:created xsi:type="dcterms:W3CDTF">2016-11-07T03:25:02Z</dcterms:created>
  <dcterms:modified xsi:type="dcterms:W3CDTF">2016-11-28T04:09:24Z</dcterms:modified>
</cp:coreProperties>
</file>