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77" r:id="rId3"/>
    <p:sldId id="2147483303" r:id="rId4"/>
    <p:sldId id="257" r:id="rId5"/>
    <p:sldId id="2147483306"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zM/aWpSF6IS7SQwJfdZgyAnum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009F9-8511-4A7D-90AD-DBDE10190954}">
  <a:tblStyle styleId="{0AB009F9-8511-4A7D-90AD-DBDE1019095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FF5"/>
          </a:solidFill>
        </a:fill>
      </a:tcStyle>
    </a:wholeTbl>
    <a:band1H>
      <a:tcTxStyle/>
      <a:tcStyle>
        <a:tcBdr/>
        <a:fill>
          <a:solidFill>
            <a:srgbClr val="CADDEB"/>
          </a:solidFill>
        </a:fill>
      </a:tcStyle>
    </a:band1H>
    <a:band2H>
      <a:tcTxStyle/>
      <a:tcStyle>
        <a:tcBdr/>
      </a:tcStyle>
    </a:band2H>
    <a:band1V>
      <a:tcTxStyle/>
      <a:tcStyle>
        <a:tcBdr/>
        <a:fill>
          <a:solidFill>
            <a:srgbClr val="CADDE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10" autoAdjust="0"/>
  </p:normalViewPr>
  <p:slideViewPr>
    <p:cSldViewPr snapToGrid="0">
      <p:cViewPr varScale="1">
        <p:scale>
          <a:sx n="151" d="100"/>
          <a:sy n="151" d="100"/>
        </p:scale>
        <p:origin x="6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2" name="Google Shape;9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5" name="Google Shape;10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1" name="Google Shape;105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8" name="Google Shape;105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5" name="Google Shape;10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2" name="Google Shape;107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9" name="Google Shape;10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6" name="Google Shape;108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1" name="Google Shape;10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1" name="Google Shape;111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7" name="Google Shape;111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1200"/>
              </a:spcBef>
              <a:spcAft>
                <a:spcPts val="0"/>
              </a:spcAft>
              <a:buNone/>
            </a:pPr>
            <a:r>
              <a:rPr lang="en-US" sz="1200" b="1" dirty="0"/>
              <a:t>CDM - Commercial Data Mover</a:t>
            </a:r>
            <a:r>
              <a:rPr lang="en-US" sz="1200" dirty="0"/>
              <a:t> -  Automation layer between FTP servers and CSP servers.  Copies from FTP server and drops them in the correct location on </a:t>
            </a:r>
            <a:r>
              <a:rPr lang="en-US" sz="1200" dirty="0" err="1"/>
              <a:t>SRdata</a:t>
            </a:r>
            <a:r>
              <a:rPr lang="en-US" sz="1200" dirty="0"/>
              <a:t>. Attempts to automatically extract all known file types. </a:t>
            </a:r>
          </a:p>
          <a:p>
            <a:pPr marL="0" lvl="0" indent="0" algn="l" rtl="0">
              <a:spcBef>
                <a:spcPts val="1200"/>
              </a:spcBef>
              <a:spcAft>
                <a:spcPts val="0"/>
              </a:spcAft>
              <a:buNone/>
            </a:pPr>
            <a:r>
              <a:rPr lang="en-US" sz="1200" b="1" dirty="0"/>
              <a:t>CSP - Commercial Support Platform (AKA Scripts Servers)</a:t>
            </a:r>
            <a:r>
              <a:rPr lang="en-US" sz="1200" dirty="0"/>
              <a:t> -  CSP is a cluster of Linux VMs that our support community is able to log in to (command line) to perform log analysis, manually log review is the primary use case, along with many other functions; examples are core file analysis, VMFS file system corruption analysis, etc. </a:t>
            </a:r>
          </a:p>
          <a:p>
            <a:pPr marL="0" lvl="0" indent="0" algn="l" rtl="0">
              <a:spcBef>
                <a:spcPts val="1200"/>
              </a:spcBef>
              <a:spcAft>
                <a:spcPts val="0"/>
              </a:spcAft>
              <a:buNone/>
            </a:pPr>
            <a:r>
              <a:rPr lang="en-US" sz="1200" b="1" dirty="0"/>
              <a:t>Lumberjack </a:t>
            </a:r>
            <a:r>
              <a:rPr lang="en-US" sz="1200" dirty="0"/>
              <a:t>- Single pane of glass troubleshooting tool - Includes integrations with SHD, Woody Woodpecker, Helios, </a:t>
            </a:r>
            <a:r>
              <a:rPr lang="en-US" sz="1200" dirty="0" err="1"/>
              <a:t>vSAN</a:t>
            </a:r>
            <a:r>
              <a:rPr lang="en-US" sz="1200" dirty="0"/>
              <a:t> Troubleshooting Tool, and many others.</a:t>
            </a:r>
          </a:p>
          <a:p>
            <a:pPr marL="0" lvl="0" indent="0" algn="l" rtl="0">
              <a:spcBef>
                <a:spcPts val="1200"/>
              </a:spcBef>
              <a:spcAft>
                <a:spcPts val="0"/>
              </a:spcAft>
              <a:buNone/>
            </a:pPr>
            <a:r>
              <a:rPr lang="en-US" sz="1200" b="1" dirty="0"/>
              <a:t>Apollo / Artemis</a:t>
            </a:r>
            <a:r>
              <a:rPr lang="en-US" sz="1200" dirty="0"/>
              <a:t> - Central Repository for all known issues, to enhance our ability to track known issues from initial findings (SR/PR) all the way to final remediation; to include KBs, Issue Signatures (Meta data). </a:t>
            </a:r>
          </a:p>
          <a:p>
            <a:pPr marL="0" lvl="0" indent="0" algn="l" rtl="0">
              <a:spcBef>
                <a:spcPts val="1200"/>
              </a:spcBef>
              <a:spcAft>
                <a:spcPts val="0"/>
              </a:spcAft>
              <a:buClr>
                <a:schemeClr val="dk1"/>
              </a:buClr>
              <a:buSzPts val="1100"/>
              <a:buFont typeface="Arial"/>
              <a:buNone/>
            </a:pPr>
            <a:r>
              <a:rPr lang="en-US" sz="1200" b="1" dirty="0"/>
              <a:t>Woody Woodpecker </a:t>
            </a:r>
            <a:r>
              <a:rPr lang="en-US" sz="1200" dirty="0"/>
              <a:t>-  Known issue and troubleshooting tool - maintained by VCN domain </a:t>
            </a:r>
          </a:p>
          <a:p>
            <a:pPr marL="0" lvl="0" indent="0" algn="l" rtl="0">
              <a:spcBef>
                <a:spcPts val="1200"/>
              </a:spcBef>
              <a:spcAft>
                <a:spcPts val="0"/>
              </a:spcAft>
              <a:buClr>
                <a:schemeClr val="dk1"/>
              </a:buClr>
              <a:buSzPts val="1100"/>
              <a:buFont typeface="Arial"/>
              <a:buNone/>
            </a:pPr>
            <a:r>
              <a:rPr lang="en-US" sz="1200" b="1" dirty="0"/>
              <a:t>TDLOG</a:t>
            </a:r>
            <a:r>
              <a:rPr lang="en-US" sz="1200" dirty="0"/>
              <a:t> - Log bundle processing and evaluation (legacy) </a:t>
            </a:r>
          </a:p>
          <a:p>
            <a:pPr marL="0" lvl="0" indent="0" algn="l" rtl="0">
              <a:spcBef>
                <a:spcPts val="1200"/>
              </a:spcBef>
              <a:spcAft>
                <a:spcPts val="0"/>
              </a:spcAft>
              <a:buClr>
                <a:schemeClr val="dk1"/>
              </a:buClr>
              <a:buSzPts val="1100"/>
              <a:buFont typeface="Arial"/>
              <a:buNone/>
            </a:pPr>
            <a:r>
              <a:rPr lang="en-US" sz="1200" b="1" dirty="0" err="1"/>
              <a:t>LSTool</a:t>
            </a:r>
            <a:r>
              <a:rPr lang="en-US" sz="1200" dirty="0"/>
              <a:t> - Lookup Service explorer tool </a:t>
            </a:r>
          </a:p>
          <a:p>
            <a:pPr marL="0" lvl="0" indent="0" algn="l" rtl="0">
              <a:spcBef>
                <a:spcPts val="1200"/>
              </a:spcBef>
              <a:spcAft>
                <a:spcPts val="0"/>
              </a:spcAft>
              <a:buClr>
                <a:schemeClr val="dk1"/>
              </a:buClr>
              <a:buSzPts val="1100"/>
              <a:buFont typeface="Arial"/>
              <a:buNone/>
            </a:pPr>
            <a:r>
              <a:rPr lang="en-US" sz="1200" b="1" dirty="0"/>
              <a:t>Hermes</a:t>
            </a:r>
            <a:r>
              <a:rPr lang="en-US" sz="1200" dirty="0"/>
              <a:t> - Notification platform used by all tools </a:t>
            </a:r>
          </a:p>
          <a:p>
            <a:pPr marL="0" lvl="0" indent="0" algn="l" rtl="0">
              <a:spcBef>
                <a:spcPts val="1200"/>
              </a:spcBef>
              <a:spcAft>
                <a:spcPts val="0"/>
              </a:spcAft>
              <a:buNone/>
            </a:pPr>
            <a:r>
              <a:rPr lang="en-US" sz="1200" b="1" dirty="0"/>
              <a:t>Helios</a:t>
            </a:r>
            <a:r>
              <a:rPr lang="en-US" sz="1200" dirty="0"/>
              <a:t> - </a:t>
            </a:r>
            <a:r>
              <a:rPr lang="en-US" sz="1200" dirty="0" err="1"/>
              <a:t>ESXi</a:t>
            </a:r>
            <a:r>
              <a:rPr lang="en-US" sz="1200" dirty="0"/>
              <a:t> / vCenter performance analysis tool </a:t>
            </a:r>
          </a:p>
          <a:p>
            <a:pPr marL="0" lvl="0" indent="0" algn="l" rtl="0">
              <a:spcBef>
                <a:spcPts val="1200"/>
              </a:spcBef>
              <a:spcAft>
                <a:spcPts val="0"/>
              </a:spcAft>
              <a:buClr>
                <a:schemeClr val="dk1"/>
              </a:buClr>
              <a:buSzPts val="1100"/>
              <a:buFont typeface="Arial"/>
              <a:buNone/>
            </a:pPr>
            <a:r>
              <a:rPr lang="en-US" sz="1200" b="1" dirty="0"/>
              <a:t>NSX-ADF</a:t>
            </a:r>
            <a:r>
              <a:rPr lang="en-US" sz="1200" dirty="0"/>
              <a:t> - NSX performance analysis tool </a:t>
            </a:r>
            <a:endParaRPr lang="en-CA" dirty="0"/>
          </a:p>
        </p:txBody>
      </p:sp>
      <p:sp>
        <p:nvSpPr>
          <p:cNvPr id="4" name="Slide Number Placeholder 3"/>
          <p:cNvSpPr>
            <a:spLocks noGrp="1"/>
          </p:cNvSpPr>
          <p:nvPr>
            <p:ph type="sldNum" idx="12"/>
          </p:nvPr>
        </p:nvSpPr>
        <p:spPr/>
        <p:txBody>
          <a:bodyPr/>
          <a:lstStyle/>
          <a:p>
            <a:pPr algn="r">
              <a:buSzPts val="1300"/>
            </a:pPr>
            <a:fld id="{00000000-1234-1234-1234-123412341234}" type="slidenum">
              <a:rPr lang="en-US" sz="1300" smtClean="0">
                <a:solidFill>
                  <a:schemeClr val="dk1"/>
                </a:solidFill>
              </a:rPr>
              <a:pPr algn="r">
                <a:buSzPts val="1300"/>
              </a:pPr>
              <a:t>3</a:t>
            </a:fld>
            <a:endParaRPr lang="en-US" sz="1300">
              <a:solidFill>
                <a:schemeClr val="dk1"/>
              </a:solidFill>
            </a:endParaRPr>
          </a:p>
        </p:txBody>
      </p:sp>
    </p:spTree>
    <p:extLst>
      <p:ext uri="{BB962C8B-B14F-4D97-AF65-F5344CB8AC3E}">
        <p14:creationId xmlns:p14="http://schemas.microsoft.com/office/powerpoint/2010/main" val="992521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3" name="Google Shape;112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9" name="Google Shape;112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6" name="Google Shape;113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88" name="Google Shape;9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4" name="Google Shape;9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8296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0" name="Google Shape;10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6" name="Google Shape;10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3" name="Google Shape;10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9" name="Google Shape;10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4" name="Google Shape;10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ight - Red">
  <p:cSld name="Title Light - Red">
    <p:spTree>
      <p:nvGrpSpPr>
        <p:cNvPr id="1" name="Shape 17"/>
        <p:cNvGrpSpPr/>
        <p:nvPr/>
      </p:nvGrpSpPr>
      <p:grpSpPr>
        <a:xfrm>
          <a:off x="0" y="0"/>
          <a:ext cx="0" cy="0"/>
          <a:chOff x="0" y="0"/>
          <a:chExt cx="0" cy="0"/>
        </a:xfrm>
      </p:grpSpPr>
      <p:pic>
        <p:nvPicPr>
          <p:cNvPr id="18" name="Google Shape;18;p23"/>
          <p:cNvPicPr preferRelativeResize="0"/>
          <p:nvPr/>
        </p:nvPicPr>
        <p:blipFill rotWithShape="1">
          <a:blip r:embed="rId2">
            <a:alphaModFix/>
          </a:blip>
          <a:srcRect/>
          <a:stretch/>
        </p:blipFill>
        <p:spPr>
          <a:xfrm>
            <a:off x="3048000" y="0"/>
            <a:ext cx="9144000" cy="6858000"/>
          </a:xfrm>
          <a:prstGeom prst="rect">
            <a:avLst/>
          </a:prstGeom>
          <a:noFill/>
          <a:ln>
            <a:noFill/>
          </a:ln>
        </p:spPr>
      </p:pic>
      <p:sp>
        <p:nvSpPr>
          <p:cNvPr id="19" name="Google Shape;19;p23"/>
          <p:cNvSpPr/>
          <p:nvPr/>
        </p:nvSpPr>
        <p:spPr>
          <a:xfrm>
            <a:off x="0" y="0"/>
            <a:ext cx="9594850" cy="6858000"/>
          </a:xfrm>
          <a:custGeom>
            <a:avLst/>
            <a:gdLst/>
            <a:ahLst/>
            <a:cxnLst/>
            <a:rect l="l" t="t" r="r" b="b"/>
            <a:pathLst>
              <a:path w="6044" h="4320" extrusionOk="0">
                <a:moveTo>
                  <a:pt x="4658" y="2160"/>
                </a:moveTo>
                <a:lnTo>
                  <a:pt x="4658" y="2160"/>
                </a:lnTo>
                <a:lnTo>
                  <a:pt x="4660" y="2070"/>
                </a:lnTo>
                <a:lnTo>
                  <a:pt x="4666" y="1982"/>
                </a:lnTo>
                <a:lnTo>
                  <a:pt x="4674" y="1894"/>
                </a:lnTo>
                <a:lnTo>
                  <a:pt x="4684" y="1808"/>
                </a:lnTo>
                <a:lnTo>
                  <a:pt x="4698" y="1722"/>
                </a:lnTo>
                <a:lnTo>
                  <a:pt x="4716" y="1636"/>
                </a:lnTo>
                <a:lnTo>
                  <a:pt x="4736" y="1554"/>
                </a:lnTo>
                <a:lnTo>
                  <a:pt x="4760" y="1470"/>
                </a:lnTo>
                <a:lnTo>
                  <a:pt x="4786" y="1390"/>
                </a:lnTo>
                <a:lnTo>
                  <a:pt x="4816" y="1310"/>
                </a:lnTo>
                <a:lnTo>
                  <a:pt x="4846" y="1232"/>
                </a:lnTo>
                <a:lnTo>
                  <a:pt x="4882" y="1154"/>
                </a:lnTo>
                <a:lnTo>
                  <a:pt x="4918" y="1078"/>
                </a:lnTo>
                <a:lnTo>
                  <a:pt x="4958" y="1004"/>
                </a:lnTo>
                <a:lnTo>
                  <a:pt x="5000" y="932"/>
                </a:lnTo>
                <a:lnTo>
                  <a:pt x="5044" y="862"/>
                </a:lnTo>
                <a:lnTo>
                  <a:pt x="5092" y="792"/>
                </a:lnTo>
                <a:lnTo>
                  <a:pt x="5140" y="724"/>
                </a:lnTo>
                <a:lnTo>
                  <a:pt x="5192" y="660"/>
                </a:lnTo>
                <a:lnTo>
                  <a:pt x="5246" y="596"/>
                </a:lnTo>
                <a:lnTo>
                  <a:pt x="5302" y="534"/>
                </a:lnTo>
                <a:lnTo>
                  <a:pt x="5360" y="474"/>
                </a:lnTo>
                <a:lnTo>
                  <a:pt x="5420" y="416"/>
                </a:lnTo>
                <a:lnTo>
                  <a:pt x="5482" y="360"/>
                </a:lnTo>
                <a:lnTo>
                  <a:pt x="5546" y="308"/>
                </a:lnTo>
                <a:lnTo>
                  <a:pt x="5612" y="256"/>
                </a:lnTo>
                <a:lnTo>
                  <a:pt x="5680" y="208"/>
                </a:lnTo>
                <a:lnTo>
                  <a:pt x="5750" y="162"/>
                </a:lnTo>
                <a:lnTo>
                  <a:pt x="5820" y="116"/>
                </a:lnTo>
                <a:lnTo>
                  <a:pt x="5894" y="76"/>
                </a:lnTo>
                <a:lnTo>
                  <a:pt x="5968" y="36"/>
                </a:lnTo>
                <a:lnTo>
                  <a:pt x="6044" y="0"/>
                </a:lnTo>
                <a:lnTo>
                  <a:pt x="0" y="0"/>
                </a:lnTo>
                <a:lnTo>
                  <a:pt x="0" y="4320"/>
                </a:lnTo>
                <a:lnTo>
                  <a:pt x="6044" y="4320"/>
                </a:lnTo>
                <a:lnTo>
                  <a:pt x="6044" y="4320"/>
                </a:lnTo>
                <a:lnTo>
                  <a:pt x="5968" y="4284"/>
                </a:lnTo>
                <a:lnTo>
                  <a:pt x="5894" y="4244"/>
                </a:lnTo>
                <a:lnTo>
                  <a:pt x="5820" y="4202"/>
                </a:lnTo>
                <a:lnTo>
                  <a:pt x="5750" y="4158"/>
                </a:lnTo>
                <a:lnTo>
                  <a:pt x="5680" y="4112"/>
                </a:lnTo>
                <a:lnTo>
                  <a:pt x="5612" y="4064"/>
                </a:lnTo>
                <a:lnTo>
                  <a:pt x="5546" y="4012"/>
                </a:lnTo>
                <a:lnTo>
                  <a:pt x="5482" y="3958"/>
                </a:lnTo>
                <a:lnTo>
                  <a:pt x="5420" y="3904"/>
                </a:lnTo>
                <a:lnTo>
                  <a:pt x="5360" y="3846"/>
                </a:lnTo>
                <a:lnTo>
                  <a:pt x="5302" y="3786"/>
                </a:lnTo>
                <a:lnTo>
                  <a:pt x="5246" y="3724"/>
                </a:lnTo>
                <a:lnTo>
                  <a:pt x="5192" y="3660"/>
                </a:lnTo>
                <a:lnTo>
                  <a:pt x="5140" y="3594"/>
                </a:lnTo>
                <a:lnTo>
                  <a:pt x="5092" y="3528"/>
                </a:lnTo>
                <a:lnTo>
                  <a:pt x="5044" y="3458"/>
                </a:lnTo>
                <a:lnTo>
                  <a:pt x="5000" y="3388"/>
                </a:lnTo>
                <a:lnTo>
                  <a:pt x="4958" y="3316"/>
                </a:lnTo>
                <a:lnTo>
                  <a:pt x="4918" y="3240"/>
                </a:lnTo>
                <a:lnTo>
                  <a:pt x="4882" y="3166"/>
                </a:lnTo>
                <a:lnTo>
                  <a:pt x="4846" y="3088"/>
                </a:lnTo>
                <a:lnTo>
                  <a:pt x="4816" y="3010"/>
                </a:lnTo>
                <a:lnTo>
                  <a:pt x="4786" y="2930"/>
                </a:lnTo>
                <a:lnTo>
                  <a:pt x="4760" y="2848"/>
                </a:lnTo>
                <a:lnTo>
                  <a:pt x="4736" y="2766"/>
                </a:lnTo>
                <a:lnTo>
                  <a:pt x="4716" y="2682"/>
                </a:lnTo>
                <a:lnTo>
                  <a:pt x="4698" y="2598"/>
                </a:lnTo>
                <a:lnTo>
                  <a:pt x="4684" y="2512"/>
                </a:lnTo>
                <a:lnTo>
                  <a:pt x="4674" y="2426"/>
                </a:lnTo>
                <a:lnTo>
                  <a:pt x="4666" y="2338"/>
                </a:lnTo>
                <a:lnTo>
                  <a:pt x="4660" y="2250"/>
                </a:lnTo>
                <a:lnTo>
                  <a:pt x="4658" y="2160"/>
                </a:lnTo>
                <a:lnTo>
                  <a:pt x="4658" y="216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0" name="Google Shape;20;p23"/>
          <p:cNvGrpSpPr/>
          <p:nvPr/>
        </p:nvGrpSpPr>
        <p:grpSpPr>
          <a:xfrm>
            <a:off x="0" y="4502149"/>
            <a:ext cx="7835900" cy="2355851"/>
            <a:chOff x="-2124075" y="7143750"/>
            <a:chExt cx="7835900" cy="2355851"/>
          </a:xfrm>
        </p:grpSpPr>
        <p:sp>
          <p:nvSpPr>
            <p:cNvPr id="21" name="Google Shape;21;p23"/>
            <p:cNvSpPr/>
            <p:nvPr/>
          </p:nvSpPr>
          <p:spPr>
            <a:xfrm>
              <a:off x="2147888" y="9172575"/>
              <a:ext cx="288925" cy="327025"/>
            </a:xfrm>
            <a:custGeom>
              <a:avLst/>
              <a:gdLst/>
              <a:ahLst/>
              <a:cxnLst/>
              <a:rect l="l" t="t" r="r" b="b"/>
              <a:pathLst>
                <a:path w="182" h="206" extrusionOk="0">
                  <a:moveTo>
                    <a:pt x="178" y="70"/>
                  </a:moveTo>
                  <a:lnTo>
                    <a:pt x="178" y="70"/>
                  </a:lnTo>
                  <a:lnTo>
                    <a:pt x="174" y="56"/>
                  </a:lnTo>
                  <a:lnTo>
                    <a:pt x="168" y="42"/>
                  </a:lnTo>
                  <a:lnTo>
                    <a:pt x="158" y="32"/>
                  </a:lnTo>
                  <a:lnTo>
                    <a:pt x="148" y="22"/>
                  </a:lnTo>
                  <a:lnTo>
                    <a:pt x="136" y="12"/>
                  </a:lnTo>
                  <a:lnTo>
                    <a:pt x="122" y="6"/>
                  </a:lnTo>
                  <a:lnTo>
                    <a:pt x="108" y="2"/>
                  </a:lnTo>
                  <a:lnTo>
                    <a:pt x="94" y="0"/>
                  </a:lnTo>
                  <a:lnTo>
                    <a:pt x="94" y="0"/>
                  </a:lnTo>
                  <a:lnTo>
                    <a:pt x="78" y="2"/>
                  </a:lnTo>
                  <a:lnTo>
                    <a:pt x="64" y="6"/>
                  </a:lnTo>
                  <a:lnTo>
                    <a:pt x="50" y="10"/>
                  </a:lnTo>
                  <a:lnTo>
                    <a:pt x="38" y="18"/>
                  </a:lnTo>
                  <a:lnTo>
                    <a:pt x="26" y="28"/>
                  </a:lnTo>
                  <a:lnTo>
                    <a:pt x="18" y="38"/>
                  </a:lnTo>
                  <a:lnTo>
                    <a:pt x="10" y="52"/>
                  </a:lnTo>
                  <a:lnTo>
                    <a:pt x="4" y="66"/>
                  </a:lnTo>
                  <a:lnTo>
                    <a:pt x="4" y="66"/>
                  </a:lnTo>
                  <a:lnTo>
                    <a:pt x="0" y="80"/>
                  </a:lnTo>
                  <a:lnTo>
                    <a:pt x="0" y="94"/>
                  </a:lnTo>
                  <a:lnTo>
                    <a:pt x="2" y="108"/>
                  </a:lnTo>
                  <a:lnTo>
                    <a:pt x="6" y="124"/>
                  </a:lnTo>
                  <a:lnTo>
                    <a:pt x="6" y="124"/>
                  </a:lnTo>
                  <a:lnTo>
                    <a:pt x="14" y="142"/>
                  </a:lnTo>
                  <a:lnTo>
                    <a:pt x="26" y="156"/>
                  </a:lnTo>
                  <a:lnTo>
                    <a:pt x="42" y="168"/>
                  </a:lnTo>
                  <a:lnTo>
                    <a:pt x="62" y="180"/>
                  </a:lnTo>
                  <a:lnTo>
                    <a:pt x="62" y="180"/>
                  </a:lnTo>
                  <a:lnTo>
                    <a:pt x="48" y="184"/>
                  </a:lnTo>
                  <a:lnTo>
                    <a:pt x="36" y="190"/>
                  </a:lnTo>
                  <a:lnTo>
                    <a:pt x="26" y="198"/>
                  </a:lnTo>
                  <a:lnTo>
                    <a:pt x="16" y="206"/>
                  </a:lnTo>
                  <a:lnTo>
                    <a:pt x="166" y="206"/>
                  </a:lnTo>
                  <a:lnTo>
                    <a:pt x="166" y="206"/>
                  </a:lnTo>
                  <a:lnTo>
                    <a:pt x="156" y="198"/>
                  </a:lnTo>
                  <a:lnTo>
                    <a:pt x="146" y="190"/>
                  </a:lnTo>
                  <a:lnTo>
                    <a:pt x="134" y="184"/>
                  </a:lnTo>
                  <a:lnTo>
                    <a:pt x="122" y="180"/>
                  </a:lnTo>
                  <a:lnTo>
                    <a:pt x="122" y="180"/>
                  </a:lnTo>
                  <a:lnTo>
                    <a:pt x="138" y="168"/>
                  </a:lnTo>
                  <a:lnTo>
                    <a:pt x="152" y="156"/>
                  </a:lnTo>
                  <a:lnTo>
                    <a:pt x="164" y="144"/>
                  </a:lnTo>
                  <a:lnTo>
                    <a:pt x="172" y="130"/>
                  </a:lnTo>
                  <a:lnTo>
                    <a:pt x="178" y="116"/>
                  </a:lnTo>
                  <a:lnTo>
                    <a:pt x="182" y="102"/>
                  </a:lnTo>
                  <a:lnTo>
                    <a:pt x="182" y="86"/>
                  </a:lnTo>
                  <a:lnTo>
                    <a:pt x="178" y="70"/>
                  </a:lnTo>
                  <a:lnTo>
                    <a:pt x="178" y="7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 name="Google Shape;22;p23"/>
            <p:cNvSpPr/>
            <p:nvPr/>
          </p:nvSpPr>
          <p:spPr>
            <a:xfrm>
              <a:off x="2495550" y="9461500"/>
              <a:ext cx="209550" cy="38100"/>
            </a:xfrm>
            <a:custGeom>
              <a:avLst/>
              <a:gdLst/>
              <a:ahLst/>
              <a:cxnLst/>
              <a:rect l="l" t="t" r="r" b="b"/>
              <a:pathLst>
                <a:path w="132" h="24" extrusionOk="0">
                  <a:moveTo>
                    <a:pt x="0" y="24"/>
                  </a:moveTo>
                  <a:lnTo>
                    <a:pt x="132" y="24"/>
                  </a:lnTo>
                  <a:lnTo>
                    <a:pt x="132" y="24"/>
                  </a:lnTo>
                  <a:lnTo>
                    <a:pt x="118" y="14"/>
                  </a:lnTo>
                  <a:lnTo>
                    <a:pt x="102" y="6"/>
                  </a:lnTo>
                  <a:lnTo>
                    <a:pt x="84" y="2"/>
                  </a:lnTo>
                  <a:lnTo>
                    <a:pt x="66" y="0"/>
                  </a:lnTo>
                  <a:lnTo>
                    <a:pt x="50" y="2"/>
                  </a:lnTo>
                  <a:lnTo>
                    <a:pt x="32" y="6"/>
                  </a:lnTo>
                  <a:lnTo>
                    <a:pt x="16" y="14"/>
                  </a:lnTo>
                  <a:lnTo>
                    <a:pt x="0" y="24"/>
                  </a:lnTo>
                  <a:lnTo>
                    <a:pt x="0" y="2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23"/>
            <p:cNvSpPr/>
            <p:nvPr/>
          </p:nvSpPr>
          <p:spPr>
            <a:xfrm>
              <a:off x="3136900" y="9474200"/>
              <a:ext cx="161925" cy="25400"/>
            </a:xfrm>
            <a:custGeom>
              <a:avLst/>
              <a:gdLst/>
              <a:ahLst/>
              <a:cxnLst/>
              <a:rect l="l" t="t" r="r" b="b"/>
              <a:pathLst>
                <a:path w="102" h="16" extrusionOk="0">
                  <a:moveTo>
                    <a:pt x="0" y="16"/>
                  </a:moveTo>
                  <a:lnTo>
                    <a:pt x="102" y="16"/>
                  </a:lnTo>
                  <a:lnTo>
                    <a:pt x="102" y="16"/>
                  </a:lnTo>
                  <a:lnTo>
                    <a:pt x="90" y="10"/>
                  </a:lnTo>
                  <a:lnTo>
                    <a:pt x="76" y="4"/>
                  </a:lnTo>
                  <a:lnTo>
                    <a:pt x="62" y="2"/>
                  </a:lnTo>
                  <a:lnTo>
                    <a:pt x="48" y="0"/>
                  </a:lnTo>
                  <a:lnTo>
                    <a:pt x="48" y="0"/>
                  </a:lnTo>
                  <a:lnTo>
                    <a:pt x="36" y="2"/>
                  </a:lnTo>
                  <a:lnTo>
                    <a:pt x="22" y="4"/>
                  </a:lnTo>
                  <a:lnTo>
                    <a:pt x="10" y="10"/>
                  </a:lnTo>
                  <a:lnTo>
                    <a:pt x="0" y="16"/>
                  </a:lnTo>
                  <a:lnTo>
                    <a:pt x="0" y="1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 name="Google Shape;24;p23"/>
            <p:cNvSpPr/>
            <p:nvPr/>
          </p:nvSpPr>
          <p:spPr>
            <a:xfrm>
              <a:off x="-2124075" y="8231188"/>
              <a:ext cx="4259263" cy="1268413"/>
            </a:xfrm>
            <a:custGeom>
              <a:avLst/>
              <a:gdLst/>
              <a:ahLst/>
              <a:cxnLst/>
              <a:rect l="l" t="t" r="r" b="b"/>
              <a:pathLst>
                <a:path w="2683" h="799" extrusionOk="0">
                  <a:moveTo>
                    <a:pt x="2589" y="589"/>
                  </a:moveTo>
                  <a:lnTo>
                    <a:pt x="2589" y="589"/>
                  </a:lnTo>
                  <a:lnTo>
                    <a:pt x="2575" y="591"/>
                  </a:lnTo>
                  <a:lnTo>
                    <a:pt x="2561" y="593"/>
                  </a:lnTo>
                  <a:lnTo>
                    <a:pt x="2547" y="599"/>
                  </a:lnTo>
                  <a:lnTo>
                    <a:pt x="2535" y="607"/>
                  </a:lnTo>
                  <a:lnTo>
                    <a:pt x="2535" y="607"/>
                  </a:lnTo>
                  <a:lnTo>
                    <a:pt x="2519" y="619"/>
                  </a:lnTo>
                  <a:lnTo>
                    <a:pt x="2509" y="635"/>
                  </a:lnTo>
                  <a:lnTo>
                    <a:pt x="2499" y="653"/>
                  </a:lnTo>
                  <a:lnTo>
                    <a:pt x="2493" y="673"/>
                  </a:lnTo>
                  <a:lnTo>
                    <a:pt x="2493" y="673"/>
                  </a:lnTo>
                  <a:lnTo>
                    <a:pt x="2489" y="655"/>
                  </a:lnTo>
                  <a:lnTo>
                    <a:pt x="2483" y="641"/>
                  </a:lnTo>
                  <a:lnTo>
                    <a:pt x="2475" y="627"/>
                  </a:lnTo>
                  <a:lnTo>
                    <a:pt x="2465" y="615"/>
                  </a:lnTo>
                  <a:lnTo>
                    <a:pt x="2455" y="605"/>
                  </a:lnTo>
                  <a:lnTo>
                    <a:pt x="2441" y="597"/>
                  </a:lnTo>
                  <a:lnTo>
                    <a:pt x="2427" y="591"/>
                  </a:lnTo>
                  <a:lnTo>
                    <a:pt x="2411" y="587"/>
                  </a:lnTo>
                  <a:lnTo>
                    <a:pt x="2411" y="587"/>
                  </a:lnTo>
                  <a:lnTo>
                    <a:pt x="2393" y="585"/>
                  </a:lnTo>
                  <a:lnTo>
                    <a:pt x="2375" y="587"/>
                  </a:lnTo>
                  <a:lnTo>
                    <a:pt x="2359" y="591"/>
                  </a:lnTo>
                  <a:lnTo>
                    <a:pt x="2345" y="597"/>
                  </a:lnTo>
                  <a:lnTo>
                    <a:pt x="2333" y="607"/>
                  </a:lnTo>
                  <a:lnTo>
                    <a:pt x="2321" y="619"/>
                  </a:lnTo>
                  <a:lnTo>
                    <a:pt x="2309" y="633"/>
                  </a:lnTo>
                  <a:lnTo>
                    <a:pt x="2299" y="649"/>
                  </a:lnTo>
                  <a:lnTo>
                    <a:pt x="2299" y="649"/>
                  </a:lnTo>
                  <a:lnTo>
                    <a:pt x="2293" y="635"/>
                  </a:lnTo>
                  <a:lnTo>
                    <a:pt x="2283" y="621"/>
                  </a:lnTo>
                  <a:lnTo>
                    <a:pt x="2273" y="609"/>
                  </a:lnTo>
                  <a:lnTo>
                    <a:pt x="2263" y="601"/>
                  </a:lnTo>
                  <a:lnTo>
                    <a:pt x="2251" y="593"/>
                  </a:lnTo>
                  <a:lnTo>
                    <a:pt x="2237" y="587"/>
                  </a:lnTo>
                  <a:lnTo>
                    <a:pt x="2223" y="583"/>
                  </a:lnTo>
                  <a:lnTo>
                    <a:pt x="2207" y="581"/>
                  </a:lnTo>
                  <a:lnTo>
                    <a:pt x="2207" y="581"/>
                  </a:lnTo>
                  <a:lnTo>
                    <a:pt x="2191" y="581"/>
                  </a:lnTo>
                  <a:lnTo>
                    <a:pt x="2175" y="583"/>
                  </a:lnTo>
                  <a:lnTo>
                    <a:pt x="2161" y="587"/>
                  </a:lnTo>
                  <a:lnTo>
                    <a:pt x="2149" y="593"/>
                  </a:lnTo>
                  <a:lnTo>
                    <a:pt x="2137" y="601"/>
                  </a:lnTo>
                  <a:lnTo>
                    <a:pt x="2125" y="611"/>
                  </a:lnTo>
                  <a:lnTo>
                    <a:pt x="2115" y="623"/>
                  </a:lnTo>
                  <a:lnTo>
                    <a:pt x="2107" y="637"/>
                  </a:lnTo>
                  <a:lnTo>
                    <a:pt x="2107" y="637"/>
                  </a:lnTo>
                  <a:lnTo>
                    <a:pt x="2093" y="617"/>
                  </a:lnTo>
                  <a:lnTo>
                    <a:pt x="2077" y="601"/>
                  </a:lnTo>
                  <a:lnTo>
                    <a:pt x="2059" y="587"/>
                  </a:lnTo>
                  <a:lnTo>
                    <a:pt x="2036" y="577"/>
                  </a:lnTo>
                  <a:lnTo>
                    <a:pt x="2036" y="577"/>
                  </a:lnTo>
                  <a:lnTo>
                    <a:pt x="2056" y="565"/>
                  </a:lnTo>
                  <a:lnTo>
                    <a:pt x="2067" y="559"/>
                  </a:lnTo>
                  <a:lnTo>
                    <a:pt x="2073" y="551"/>
                  </a:lnTo>
                  <a:lnTo>
                    <a:pt x="2081" y="543"/>
                  </a:lnTo>
                  <a:lnTo>
                    <a:pt x="2087" y="533"/>
                  </a:lnTo>
                  <a:lnTo>
                    <a:pt x="2091" y="523"/>
                  </a:lnTo>
                  <a:lnTo>
                    <a:pt x="2095" y="513"/>
                  </a:lnTo>
                  <a:lnTo>
                    <a:pt x="2095" y="513"/>
                  </a:lnTo>
                  <a:lnTo>
                    <a:pt x="2097" y="501"/>
                  </a:lnTo>
                  <a:lnTo>
                    <a:pt x="2097" y="491"/>
                  </a:lnTo>
                  <a:lnTo>
                    <a:pt x="2097" y="479"/>
                  </a:lnTo>
                  <a:lnTo>
                    <a:pt x="2095" y="469"/>
                  </a:lnTo>
                  <a:lnTo>
                    <a:pt x="2093" y="459"/>
                  </a:lnTo>
                  <a:lnTo>
                    <a:pt x="2087" y="449"/>
                  </a:lnTo>
                  <a:lnTo>
                    <a:pt x="2083" y="439"/>
                  </a:lnTo>
                  <a:lnTo>
                    <a:pt x="2075" y="431"/>
                  </a:lnTo>
                  <a:lnTo>
                    <a:pt x="2075" y="431"/>
                  </a:lnTo>
                  <a:lnTo>
                    <a:pt x="2061" y="416"/>
                  </a:lnTo>
                  <a:lnTo>
                    <a:pt x="2044" y="406"/>
                  </a:lnTo>
                  <a:lnTo>
                    <a:pt x="2026" y="400"/>
                  </a:lnTo>
                  <a:lnTo>
                    <a:pt x="2008" y="398"/>
                  </a:lnTo>
                  <a:lnTo>
                    <a:pt x="1990" y="398"/>
                  </a:lnTo>
                  <a:lnTo>
                    <a:pt x="1972" y="404"/>
                  </a:lnTo>
                  <a:lnTo>
                    <a:pt x="1956" y="412"/>
                  </a:lnTo>
                  <a:lnTo>
                    <a:pt x="1940" y="424"/>
                  </a:lnTo>
                  <a:lnTo>
                    <a:pt x="1940" y="424"/>
                  </a:lnTo>
                  <a:lnTo>
                    <a:pt x="1928" y="439"/>
                  </a:lnTo>
                  <a:lnTo>
                    <a:pt x="1918" y="457"/>
                  </a:lnTo>
                  <a:lnTo>
                    <a:pt x="1914" y="475"/>
                  </a:lnTo>
                  <a:lnTo>
                    <a:pt x="1914" y="493"/>
                  </a:lnTo>
                  <a:lnTo>
                    <a:pt x="1914" y="493"/>
                  </a:lnTo>
                  <a:lnTo>
                    <a:pt x="1914" y="507"/>
                  </a:lnTo>
                  <a:lnTo>
                    <a:pt x="1918" y="521"/>
                  </a:lnTo>
                  <a:lnTo>
                    <a:pt x="1924" y="533"/>
                  </a:lnTo>
                  <a:lnTo>
                    <a:pt x="1930" y="543"/>
                  </a:lnTo>
                  <a:lnTo>
                    <a:pt x="1938" y="553"/>
                  </a:lnTo>
                  <a:lnTo>
                    <a:pt x="1948" y="563"/>
                  </a:lnTo>
                  <a:lnTo>
                    <a:pt x="1960" y="569"/>
                  </a:lnTo>
                  <a:lnTo>
                    <a:pt x="1972" y="577"/>
                  </a:lnTo>
                  <a:lnTo>
                    <a:pt x="1972" y="577"/>
                  </a:lnTo>
                  <a:lnTo>
                    <a:pt x="1954" y="587"/>
                  </a:lnTo>
                  <a:lnTo>
                    <a:pt x="1938" y="595"/>
                  </a:lnTo>
                  <a:lnTo>
                    <a:pt x="1938" y="595"/>
                  </a:lnTo>
                  <a:lnTo>
                    <a:pt x="1924" y="609"/>
                  </a:lnTo>
                  <a:lnTo>
                    <a:pt x="1912" y="621"/>
                  </a:lnTo>
                  <a:lnTo>
                    <a:pt x="1912" y="621"/>
                  </a:lnTo>
                  <a:lnTo>
                    <a:pt x="1900" y="607"/>
                  </a:lnTo>
                  <a:lnTo>
                    <a:pt x="1886" y="595"/>
                  </a:lnTo>
                  <a:lnTo>
                    <a:pt x="1886" y="595"/>
                  </a:lnTo>
                  <a:lnTo>
                    <a:pt x="1872" y="585"/>
                  </a:lnTo>
                  <a:lnTo>
                    <a:pt x="1858" y="575"/>
                  </a:lnTo>
                  <a:lnTo>
                    <a:pt x="1858" y="575"/>
                  </a:lnTo>
                  <a:lnTo>
                    <a:pt x="1874" y="561"/>
                  </a:lnTo>
                  <a:lnTo>
                    <a:pt x="1886" y="547"/>
                  </a:lnTo>
                  <a:lnTo>
                    <a:pt x="1896" y="533"/>
                  </a:lnTo>
                  <a:lnTo>
                    <a:pt x="1902" y="519"/>
                  </a:lnTo>
                  <a:lnTo>
                    <a:pt x="1906" y="505"/>
                  </a:lnTo>
                  <a:lnTo>
                    <a:pt x="1908" y="491"/>
                  </a:lnTo>
                  <a:lnTo>
                    <a:pt x="1906" y="475"/>
                  </a:lnTo>
                  <a:lnTo>
                    <a:pt x="1902" y="461"/>
                  </a:lnTo>
                  <a:lnTo>
                    <a:pt x="1902" y="461"/>
                  </a:lnTo>
                  <a:lnTo>
                    <a:pt x="1896" y="447"/>
                  </a:lnTo>
                  <a:lnTo>
                    <a:pt x="1888" y="433"/>
                  </a:lnTo>
                  <a:lnTo>
                    <a:pt x="1880" y="422"/>
                  </a:lnTo>
                  <a:lnTo>
                    <a:pt x="1868" y="412"/>
                  </a:lnTo>
                  <a:lnTo>
                    <a:pt x="1856" y="404"/>
                  </a:lnTo>
                  <a:lnTo>
                    <a:pt x="1844" y="398"/>
                  </a:lnTo>
                  <a:lnTo>
                    <a:pt x="1830" y="396"/>
                  </a:lnTo>
                  <a:lnTo>
                    <a:pt x="1814" y="394"/>
                  </a:lnTo>
                  <a:lnTo>
                    <a:pt x="1814" y="394"/>
                  </a:lnTo>
                  <a:lnTo>
                    <a:pt x="1800" y="394"/>
                  </a:lnTo>
                  <a:lnTo>
                    <a:pt x="1786" y="396"/>
                  </a:lnTo>
                  <a:lnTo>
                    <a:pt x="1774" y="402"/>
                  </a:lnTo>
                  <a:lnTo>
                    <a:pt x="1760" y="408"/>
                  </a:lnTo>
                  <a:lnTo>
                    <a:pt x="1760" y="408"/>
                  </a:lnTo>
                  <a:lnTo>
                    <a:pt x="1746" y="420"/>
                  </a:lnTo>
                  <a:lnTo>
                    <a:pt x="1732" y="435"/>
                  </a:lnTo>
                  <a:lnTo>
                    <a:pt x="1724" y="453"/>
                  </a:lnTo>
                  <a:lnTo>
                    <a:pt x="1716" y="473"/>
                  </a:lnTo>
                  <a:lnTo>
                    <a:pt x="1716" y="473"/>
                  </a:lnTo>
                  <a:lnTo>
                    <a:pt x="1710" y="457"/>
                  </a:lnTo>
                  <a:lnTo>
                    <a:pt x="1704" y="443"/>
                  </a:lnTo>
                  <a:lnTo>
                    <a:pt x="1696" y="429"/>
                  </a:lnTo>
                  <a:lnTo>
                    <a:pt x="1686" y="416"/>
                  </a:lnTo>
                  <a:lnTo>
                    <a:pt x="1676" y="406"/>
                  </a:lnTo>
                  <a:lnTo>
                    <a:pt x="1662" y="400"/>
                  </a:lnTo>
                  <a:lnTo>
                    <a:pt x="1648" y="394"/>
                  </a:lnTo>
                  <a:lnTo>
                    <a:pt x="1632" y="390"/>
                  </a:lnTo>
                  <a:lnTo>
                    <a:pt x="1632" y="390"/>
                  </a:lnTo>
                  <a:lnTo>
                    <a:pt x="1614" y="388"/>
                  </a:lnTo>
                  <a:lnTo>
                    <a:pt x="1598" y="390"/>
                  </a:lnTo>
                  <a:lnTo>
                    <a:pt x="1582" y="394"/>
                  </a:lnTo>
                  <a:lnTo>
                    <a:pt x="1568" y="400"/>
                  </a:lnTo>
                  <a:lnTo>
                    <a:pt x="1554" y="410"/>
                  </a:lnTo>
                  <a:lnTo>
                    <a:pt x="1544" y="420"/>
                  </a:lnTo>
                  <a:lnTo>
                    <a:pt x="1532" y="435"/>
                  </a:lnTo>
                  <a:lnTo>
                    <a:pt x="1524" y="451"/>
                  </a:lnTo>
                  <a:lnTo>
                    <a:pt x="1524" y="451"/>
                  </a:lnTo>
                  <a:lnTo>
                    <a:pt x="1506" y="424"/>
                  </a:lnTo>
                  <a:lnTo>
                    <a:pt x="1498" y="414"/>
                  </a:lnTo>
                  <a:lnTo>
                    <a:pt x="1490" y="406"/>
                  </a:lnTo>
                  <a:lnTo>
                    <a:pt x="1482" y="400"/>
                  </a:lnTo>
                  <a:lnTo>
                    <a:pt x="1470" y="394"/>
                  </a:lnTo>
                  <a:lnTo>
                    <a:pt x="1440" y="382"/>
                  </a:lnTo>
                  <a:lnTo>
                    <a:pt x="1440" y="382"/>
                  </a:lnTo>
                  <a:lnTo>
                    <a:pt x="1460" y="374"/>
                  </a:lnTo>
                  <a:lnTo>
                    <a:pt x="1476" y="364"/>
                  </a:lnTo>
                  <a:lnTo>
                    <a:pt x="1488" y="352"/>
                  </a:lnTo>
                  <a:lnTo>
                    <a:pt x="1498" y="340"/>
                  </a:lnTo>
                  <a:lnTo>
                    <a:pt x="1506" y="326"/>
                  </a:lnTo>
                  <a:lnTo>
                    <a:pt x="1510" y="312"/>
                  </a:lnTo>
                  <a:lnTo>
                    <a:pt x="1512" y="296"/>
                  </a:lnTo>
                  <a:lnTo>
                    <a:pt x="1510" y="278"/>
                  </a:lnTo>
                  <a:lnTo>
                    <a:pt x="1510" y="278"/>
                  </a:lnTo>
                  <a:lnTo>
                    <a:pt x="1506" y="264"/>
                  </a:lnTo>
                  <a:lnTo>
                    <a:pt x="1498" y="250"/>
                  </a:lnTo>
                  <a:lnTo>
                    <a:pt x="1490" y="238"/>
                  </a:lnTo>
                  <a:lnTo>
                    <a:pt x="1480" y="228"/>
                  </a:lnTo>
                  <a:lnTo>
                    <a:pt x="1468" y="220"/>
                  </a:lnTo>
                  <a:lnTo>
                    <a:pt x="1454" y="214"/>
                  </a:lnTo>
                  <a:lnTo>
                    <a:pt x="1440" y="210"/>
                  </a:lnTo>
                  <a:lnTo>
                    <a:pt x="1424" y="208"/>
                  </a:lnTo>
                  <a:lnTo>
                    <a:pt x="1424" y="208"/>
                  </a:lnTo>
                  <a:lnTo>
                    <a:pt x="1410" y="210"/>
                  </a:lnTo>
                  <a:lnTo>
                    <a:pt x="1394" y="212"/>
                  </a:lnTo>
                  <a:lnTo>
                    <a:pt x="1380" y="218"/>
                  </a:lnTo>
                  <a:lnTo>
                    <a:pt x="1368" y="228"/>
                  </a:lnTo>
                  <a:lnTo>
                    <a:pt x="1358" y="238"/>
                  </a:lnTo>
                  <a:lnTo>
                    <a:pt x="1348" y="250"/>
                  </a:lnTo>
                  <a:lnTo>
                    <a:pt x="1342" y="264"/>
                  </a:lnTo>
                  <a:lnTo>
                    <a:pt x="1338" y="278"/>
                  </a:lnTo>
                  <a:lnTo>
                    <a:pt x="1338" y="278"/>
                  </a:lnTo>
                  <a:lnTo>
                    <a:pt x="1336" y="296"/>
                  </a:lnTo>
                  <a:lnTo>
                    <a:pt x="1338" y="312"/>
                  </a:lnTo>
                  <a:lnTo>
                    <a:pt x="1342" y="330"/>
                  </a:lnTo>
                  <a:lnTo>
                    <a:pt x="1350" y="344"/>
                  </a:lnTo>
                  <a:lnTo>
                    <a:pt x="1350" y="344"/>
                  </a:lnTo>
                  <a:lnTo>
                    <a:pt x="1362" y="358"/>
                  </a:lnTo>
                  <a:lnTo>
                    <a:pt x="1376" y="370"/>
                  </a:lnTo>
                  <a:lnTo>
                    <a:pt x="1390" y="378"/>
                  </a:lnTo>
                  <a:lnTo>
                    <a:pt x="1406" y="382"/>
                  </a:lnTo>
                  <a:lnTo>
                    <a:pt x="1406" y="382"/>
                  </a:lnTo>
                  <a:lnTo>
                    <a:pt x="1384" y="390"/>
                  </a:lnTo>
                  <a:lnTo>
                    <a:pt x="1372" y="396"/>
                  </a:lnTo>
                  <a:lnTo>
                    <a:pt x="1362" y="402"/>
                  </a:lnTo>
                  <a:lnTo>
                    <a:pt x="1354" y="410"/>
                  </a:lnTo>
                  <a:lnTo>
                    <a:pt x="1344" y="418"/>
                  </a:lnTo>
                  <a:lnTo>
                    <a:pt x="1336" y="429"/>
                  </a:lnTo>
                  <a:lnTo>
                    <a:pt x="1330" y="439"/>
                  </a:lnTo>
                  <a:lnTo>
                    <a:pt x="1330" y="439"/>
                  </a:lnTo>
                  <a:lnTo>
                    <a:pt x="1318" y="420"/>
                  </a:lnTo>
                  <a:lnTo>
                    <a:pt x="1302" y="404"/>
                  </a:lnTo>
                  <a:lnTo>
                    <a:pt x="1284" y="392"/>
                  </a:lnTo>
                  <a:lnTo>
                    <a:pt x="1264" y="382"/>
                  </a:lnTo>
                  <a:lnTo>
                    <a:pt x="1264" y="382"/>
                  </a:lnTo>
                  <a:lnTo>
                    <a:pt x="1284" y="370"/>
                  </a:lnTo>
                  <a:lnTo>
                    <a:pt x="1292" y="362"/>
                  </a:lnTo>
                  <a:lnTo>
                    <a:pt x="1300" y="356"/>
                  </a:lnTo>
                  <a:lnTo>
                    <a:pt x="1306" y="346"/>
                  </a:lnTo>
                  <a:lnTo>
                    <a:pt x="1312" y="338"/>
                  </a:lnTo>
                  <a:lnTo>
                    <a:pt x="1316" y="328"/>
                  </a:lnTo>
                  <a:lnTo>
                    <a:pt x="1320" y="316"/>
                  </a:lnTo>
                  <a:lnTo>
                    <a:pt x="1320" y="316"/>
                  </a:lnTo>
                  <a:lnTo>
                    <a:pt x="1322" y="306"/>
                  </a:lnTo>
                  <a:lnTo>
                    <a:pt x="1322" y="294"/>
                  </a:lnTo>
                  <a:lnTo>
                    <a:pt x="1322" y="284"/>
                  </a:lnTo>
                  <a:lnTo>
                    <a:pt x="1320" y="274"/>
                  </a:lnTo>
                  <a:lnTo>
                    <a:pt x="1316" y="264"/>
                  </a:lnTo>
                  <a:lnTo>
                    <a:pt x="1312" y="254"/>
                  </a:lnTo>
                  <a:lnTo>
                    <a:pt x="1306" y="244"/>
                  </a:lnTo>
                  <a:lnTo>
                    <a:pt x="1300" y="236"/>
                  </a:lnTo>
                  <a:lnTo>
                    <a:pt x="1300" y="236"/>
                  </a:lnTo>
                  <a:lnTo>
                    <a:pt x="1286" y="222"/>
                  </a:lnTo>
                  <a:lnTo>
                    <a:pt x="1270" y="212"/>
                  </a:lnTo>
                  <a:lnTo>
                    <a:pt x="1252" y="206"/>
                  </a:lnTo>
                  <a:lnTo>
                    <a:pt x="1233" y="204"/>
                  </a:lnTo>
                  <a:lnTo>
                    <a:pt x="1215" y="204"/>
                  </a:lnTo>
                  <a:lnTo>
                    <a:pt x="1197" y="210"/>
                  </a:lnTo>
                  <a:lnTo>
                    <a:pt x="1179" y="218"/>
                  </a:lnTo>
                  <a:lnTo>
                    <a:pt x="1163" y="230"/>
                  </a:lnTo>
                  <a:lnTo>
                    <a:pt x="1163" y="230"/>
                  </a:lnTo>
                  <a:lnTo>
                    <a:pt x="1151" y="246"/>
                  </a:lnTo>
                  <a:lnTo>
                    <a:pt x="1143" y="262"/>
                  </a:lnTo>
                  <a:lnTo>
                    <a:pt x="1139" y="280"/>
                  </a:lnTo>
                  <a:lnTo>
                    <a:pt x="1137" y="300"/>
                  </a:lnTo>
                  <a:lnTo>
                    <a:pt x="1137" y="300"/>
                  </a:lnTo>
                  <a:lnTo>
                    <a:pt x="1139" y="314"/>
                  </a:lnTo>
                  <a:lnTo>
                    <a:pt x="1141" y="326"/>
                  </a:lnTo>
                  <a:lnTo>
                    <a:pt x="1147" y="338"/>
                  </a:lnTo>
                  <a:lnTo>
                    <a:pt x="1153" y="348"/>
                  </a:lnTo>
                  <a:lnTo>
                    <a:pt x="1161" y="358"/>
                  </a:lnTo>
                  <a:lnTo>
                    <a:pt x="1171" y="368"/>
                  </a:lnTo>
                  <a:lnTo>
                    <a:pt x="1183" y="376"/>
                  </a:lnTo>
                  <a:lnTo>
                    <a:pt x="1195" y="382"/>
                  </a:lnTo>
                  <a:lnTo>
                    <a:pt x="1195" y="382"/>
                  </a:lnTo>
                  <a:lnTo>
                    <a:pt x="1177" y="390"/>
                  </a:lnTo>
                  <a:lnTo>
                    <a:pt x="1161" y="400"/>
                  </a:lnTo>
                  <a:lnTo>
                    <a:pt x="1147" y="412"/>
                  </a:lnTo>
                  <a:lnTo>
                    <a:pt x="1135" y="429"/>
                  </a:lnTo>
                  <a:lnTo>
                    <a:pt x="1135" y="429"/>
                  </a:lnTo>
                  <a:lnTo>
                    <a:pt x="1125" y="412"/>
                  </a:lnTo>
                  <a:lnTo>
                    <a:pt x="1111" y="400"/>
                  </a:lnTo>
                  <a:lnTo>
                    <a:pt x="1097" y="388"/>
                  </a:lnTo>
                  <a:lnTo>
                    <a:pt x="1081" y="380"/>
                  </a:lnTo>
                  <a:lnTo>
                    <a:pt x="1081" y="380"/>
                  </a:lnTo>
                  <a:lnTo>
                    <a:pt x="1095" y="370"/>
                  </a:lnTo>
                  <a:lnTo>
                    <a:pt x="1107" y="358"/>
                  </a:lnTo>
                  <a:lnTo>
                    <a:pt x="1117" y="344"/>
                  </a:lnTo>
                  <a:lnTo>
                    <a:pt x="1125" y="330"/>
                  </a:lnTo>
                  <a:lnTo>
                    <a:pt x="1125" y="330"/>
                  </a:lnTo>
                  <a:lnTo>
                    <a:pt x="1129" y="314"/>
                  </a:lnTo>
                  <a:lnTo>
                    <a:pt x="1131" y="298"/>
                  </a:lnTo>
                  <a:lnTo>
                    <a:pt x="1129" y="282"/>
                  </a:lnTo>
                  <a:lnTo>
                    <a:pt x="1125" y="266"/>
                  </a:lnTo>
                  <a:lnTo>
                    <a:pt x="1125" y="266"/>
                  </a:lnTo>
                  <a:lnTo>
                    <a:pt x="1121" y="252"/>
                  </a:lnTo>
                  <a:lnTo>
                    <a:pt x="1113" y="240"/>
                  </a:lnTo>
                  <a:lnTo>
                    <a:pt x="1105" y="230"/>
                  </a:lnTo>
                  <a:lnTo>
                    <a:pt x="1097" y="220"/>
                  </a:lnTo>
                  <a:lnTo>
                    <a:pt x="1087" y="214"/>
                  </a:lnTo>
                  <a:lnTo>
                    <a:pt x="1075" y="208"/>
                  </a:lnTo>
                  <a:lnTo>
                    <a:pt x="1061" y="204"/>
                  </a:lnTo>
                  <a:lnTo>
                    <a:pt x="1047" y="200"/>
                  </a:lnTo>
                  <a:lnTo>
                    <a:pt x="1047" y="200"/>
                  </a:lnTo>
                  <a:lnTo>
                    <a:pt x="1029" y="200"/>
                  </a:lnTo>
                  <a:lnTo>
                    <a:pt x="1011" y="202"/>
                  </a:lnTo>
                  <a:lnTo>
                    <a:pt x="995" y="206"/>
                  </a:lnTo>
                  <a:lnTo>
                    <a:pt x="981" y="214"/>
                  </a:lnTo>
                  <a:lnTo>
                    <a:pt x="969" y="224"/>
                  </a:lnTo>
                  <a:lnTo>
                    <a:pt x="957" y="236"/>
                  </a:lnTo>
                  <a:lnTo>
                    <a:pt x="949" y="252"/>
                  </a:lnTo>
                  <a:lnTo>
                    <a:pt x="941" y="270"/>
                  </a:lnTo>
                  <a:lnTo>
                    <a:pt x="941" y="270"/>
                  </a:lnTo>
                  <a:lnTo>
                    <a:pt x="933" y="252"/>
                  </a:lnTo>
                  <a:lnTo>
                    <a:pt x="925" y="238"/>
                  </a:lnTo>
                  <a:lnTo>
                    <a:pt x="913" y="226"/>
                  </a:lnTo>
                  <a:lnTo>
                    <a:pt x="901" y="214"/>
                  </a:lnTo>
                  <a:lnTo>
                    <a:pt x="889" y="206"/>
                  </a:lnTo>
                  <a:lnTo>
                    <a:pt x="875" y="200"/>
                  </a:lnTo>
                  <a:lnTo>
                    <a:pt x="861" y="196"/>
                  </a:lnTo>
                  <a:lnTo>
                    <a:pt x="847" y="194"/>
                  </a:lnTo>
                  <a:lnTo>
                    <a:pt x="831" y="194"/>
                  </a:lnTo>
                  <a:lnTo>
                    <a:pt x="817" y="198"/>
                  </a:lnTo>
                  <a:lnTo>
                    <a:pt x="803" y="202"/>
                  </a:lnTo>
                  <a:lnTo>
                    <a:pt x="789" y="208"/>
                  </a:lnTo>
                  <a:lnTo>
                    <a:pt x="777" y="218"/>
                  </a:lnTo>
                  <a:lnTo>
                    <a:pt x="765" y="228"/>
                  </a:lnTo>
                  <a:lnTo>
                    <a:pt x="755" y="242"/>
                  </a:lnTo>
                  <a:lnTo>
                    <a:pt x="745" y="256"/>
                  </a:lnTo>
                  <a:lnTo>
                    <a:pt x="745" y="256"/>
                  </a:lnTo>
                  <a:lnTo>
                    <a:pt x="739" y="244"/>
                  </a:lnTo>
                  <a:lnTo>
                    <a:pt x="733" y="232"/>
                  </a:lnTo>
                  <a:lnTo>
                    <a:pt x="723" y="222"/>
                  </a:lnTo>
                  <a:lnTo>
                    <a:pt x="715" y="214"/>
                  </a:lnTo>
                  <a:lnTo>
                    <a:pt x="703" y="206"/>
                  </a:lnTo>
                  <a:lnTo>
                    <a:pt x="693" y="200"/>
                  </a:lnTo>
                  <a:lnTo>
                    <a:pt x="679" y="194"/>
                  </a:lnTo>
                  <a:lnTo>
                    <a:pt x="665" y="190"/>
                  </a:lnTo>
                  <a:lnTo>
                    <a:pt x="665" y="190"/>
                  </a:lnTo>
                  <a:lnTo>
                    <a:pt x="681" y="184"/>
                  </a:lnTo>
                  <a:lnTo>
                    <a:pt x="681" y="184"/>
                  </a:lnTo>
                  <a:lnTo>
                    <a:pt x="695" y="174"/>
                  </a:lnTo>
                  <a:lnTo>
                    <a:pt x="709" y="164"/>
                  </a:lnTo>
                  <a:lnTo>
                    <a:pt x="719" y="150"/>
                  </a:lnTo>
                  <a:lnTo>
                    <a:pt x="727" y="136"/>
                  </a:lnTo>
                  <a:lnTo>
                    <a:pt x="733" y="120"/>
                  </a:lnTo>
                  <a:lnTo>
                    <a:pt x="735" y="102"/>
                  </a:lnTo>
                  <a:lnTo>
                    <a:pt x="733" y="86"/>
                  </a:lnTo>
                  <a:lnTo>
                    <a:pt x="727" y="68"/>
                  </a:lnTo>
                  <a:lnTo>
                    <a:pt x="727" y="68"/>
                  </a:lnTo>
                  <a:lnTo>
                    <a:pt x="719" y="52"/>
                  </a:lnTo>
                  <a:lnTo>
                    <a:pt x="709" y="40"/>
                  </a:lnTo>
                  <a:lnTo>
                    <a:pt x="695" y="28"/>
                  </a:lnTo>
                  <a:lnTo>
                    <a:pt x="681" y="20"/>
                  </a:lnTo>
                  <a:lnTo>
                    <a:pt x="665" y="16"/>
                  </a:lnTo>
                  <a:lnTo>
                    <a:pt x="649" y="14"/>
                  </a:lnTo>
                  <a:lnTo>
                    <a:pt x="631" y="14"/>
                  </a:lnTo>
                  <a:lnTo>
                    <a:pt x="615" y="20"/>
                  </a:lnTo>
                  <a:lnTo>
                    <a:pt x="615" y="20"/>
                  </a:lnTo>
                  <a:lnTo>
                    <a:pt x="601" y="24"/>
                  </a:lnTo>
                  <a:lnTo>
                    <a:pt x="591" y="32"/>
                  </a:lnTo>
                  <a:lnTo>
                    <a:pt x="581" y="42"/>
                  </a:lnTo>
                  <a:lnTo>
                    <a:pt x="573" y="52"/>
                  </a:lnTo>
                  <a:lnTo>
                    <a:pt x="567" y="62"/>
                  </a:lnTo>
                  <a:lnTo>
                    <a:pt x="561" y="74"/>
                  </a:lnTo>
                  <a:lnTo>
                    <a:pt x="559" y="88"/>
                  </a:lnTo>
                  <a:lnTo>
                    <a:pt x="557" y="100"/>
                  </a:lnTo>
                  <a:lnTo>
                    <a:pt x="557" y="100"/>
                  </a:lnTo>
                  <a:lnTo>
                    <a:pt x="559" y="114"/>
                  </a:lnTo>
                  <a:lnTo>
                    <a:pt x="561" y="126"/>
                  </a:lnTo>
                  <a:lnTo>
                    <a:pt x="565" y="138"/>
                  </a:lnTo>
                  <a:lnTo>
                    <a:pt x="571" y="150"/>
                  </a:lnTo>
                  <a:lnTo>
                    <a:pt x="579" y="160"/>
                  </a:lnTo>
                  <a:lnTo>
                    <a:pt x="589" y="170"/>
                  </a:lnTo>
                  <a:lnTo>
                    <a:pt x="599" y="178"/>
                  </a:lnTo>
                  <a:lnTo>
                    <a:pt x="611" y="184"/>
                  </a:lnTo>
                  <a:lnTo>
                    <a:pt x="611" y="184"/>
                  </a:lnTo>
                  <a:lnTo>
                    <a:pt x="617" y="186"/>
                  </a:lnTo>
                  <a:lnTo>
                    <a:pt x="621" y="186"/>
                  </a:lnTo>
                  <a:lnTo>
                    <a:pt x="623" y="190"/>
                  </a:lnTo>
                  <a:lnTo>
                    <a:pt x="623" y="190"/>
                  </a:lnTo>
                  <a:lnTo>
                    <a:pt x="609" y="196"/>
                  </a:lnTo>
                  <a:lnTo>
                    <a:pt x="595" y="202"/>
                  </a:lnTo>
                  <a:lnTo>
                    <a:pt x="595" y="202"/>
                  </a:lnTo>
                  <a:lnTo>
                    <a:pt x="583" y="210"/>
                  </a:lnTo>
                  <a:lnTo>
                    <a:pt x="571" y="218"/>
                  </a:lnTo>
                  <a:lnTo>
                    <a:pt x="571" y="218"/>
                  </a:lnTo>
                  <a:lnTo>
                    <a:pt x="561" y="230"/>
                  </a:lnTo>
                  <a:lnTo>
                    <a:pt x="553" y="242"/>
                  </a:lnTo>
                  <a:lnTo>
                    <a:pt x="553" y="242"/>
                  </a:lnTo>
                  <a:lnTo>
                    <a:pt x="539" y="224"/>
                  </a:lnTo>
                  <a:lnTo>
                    <a:pt x="525" y="210"/>
                  </a:lnTo>
                  <a:lnTo>
                    <a:pt x="509" y="198"/>
                  </a:lnTo>
                  <a:lnTo>
                    <a:pt x="491" y="188"/>
                  </a:lnTo>
                  <a:lnTo>
                    <a:pt x="491" y="188"/>
                  </a:lnTo>
                  <a:lnTo>
                    <a:pt x="507" y="176"/>
                  </a:lnTo>
                  <a:lnTo>
                    <a:pt x="521" y="162"/>
                  </a:lnTo>
                  <a:lnTo>
                    <a:pt x="531" y="148"/>
                  </a:lnTo>
                  <a:lnTo>
                    <a:pt x="539" y="134"/>
                  </a:lnTo>
                  <a:lnTo>
                    <a:pt x="545" y="120"/>
                  </a:lnTo>
                  <a:lnTo>
                    <a:pt x="545" y="106"/>
                  </a:lnTo>
                  <a:lnTo>
                    <a:pt x="545" y="90"/>
                  </a:lnTo>
                  <a:lnTo>
                    <a:pt x="541" y="74"/>
                  </a:lnTo>
                  <a:lnTo>
                    <a:pt x="541" y="74"/>
                  </a:lnTo>
                  <a:lnTo>
                    <a:pt x="537" y="60"/>
                  </a:lnTo>
                  <a:lnTo>
                    <a:pt x="529" y="48"/>
                  </a:lnTo>
                  <a:lnTo>
                    <a:pt x="519" y="38"/>
                  </a:lnTo>
                  <a:lnTo>
                    <a:pt x="509" y="28"/>
                  </a:lnTo>
                  <a:lnTo>
                    <a:pt x="497" y="20"/>
                  </a:lnTo>
                  <a:lnTo>
                    <a:pt x="483" y="14"/>
                  </a:lnTo>
                  <a:lnTo>
                    <a:pt x="469" y="10"/>
                  </a:lnTo>
                  <a:lnTo>
                    <a:pt x="455" y="8"/>
                  </a:lnTo>
                  <a:lnTo>
                    <a:pt x="455" y="8"/>
                  </a:lnTo>
                  <a:lnTo>
                    <a:pt x="439" y="10"/>
                  </a:lnTo>
                  <a:lnTo>
                    <a:pt x="425" y="12"/>
                  </a:lnTo>
                  <a:lnTo>
                    <a:pt x="413" y="18"/>
                  </a:lnTo>
                  <a:lnTo>
                    <a:pt x="400" y="26"/>
                  </a:lnTo>
                  <a:lnTo>
                    <a:pt x="388" y="34"/>
                  </a:lnTo>
                  <a:lnTo>
                    <a:pt x="378" y="44"/>
                  </a:lnTo>
                  <a:lnTo>
                    <a:pt x="370" y="56"/>
                  </a:lnTo>
                  <a:lnTo>
                    <a:pt x="364" y="70"/>
                  </a:lnTo>
                  <a:lnTo>
                    <a:pt x="364" y="70"/>
                  </a:lnTo>
                  <a:lnTo>
                    <a:pt x="360" y="84"/>
                  </a:lnTo>
                  <a:lnTo>
                    <a:pt x="358" y="98"/>
                  </a:lnTo>
                  <a:lnTo>
                    <a:pt x="360" y="112"/>
                  </a:lnTo>
                  <a:lnTo>
                    <a:pt x="362" y="126"/>
                  </a:lnTo>
                  <a:lnTo>
                    <a:pt x="362" y="126"/>
                  </a:lnTo>
                  <a:lnTo>
                    <a:pt x="370" y="146"/>
                  </a:lnTo>
                  <a:lnTo>
                    <a:pt x="382" y="162"/>
                  </a:lnTo>
                  <a:lnTo>
                    <a:pt x="396" y="176"/>
                  </a:lnTo>
                  <a:lnTo>
                    <a:pt x="417" y="188"/>
                  </a:lnTo>
                  <a:lnTo>
                    <a:pt x="417" y="188"/>
                  </a:lnTo>
                  <a:lnTo>
                    <a:pt x="398" y="196"/>
                  </a:lnTo>
                  <a:lnTo>
                    <a:pt x="382" y="206"/>
                  </a:lnTo>
                  <a:lnTo>
                    <a:pt x="370" y="218"/>
                  </a:lnTo>
                  <a:lnTo>
                    <a:pt x="358" y="232"/>
                  </a:lnTo>
                  <a:lnTo>
                    <a:pt x="358" y="232"/>
                  </a:lnTo>
                  <a:lnTo>
                    <a:pt x="348" y="218"/>
                  </a:lnTo>
                  <a:lnTo>
                    <a:pt x="336" y="206"/>
                  </a:lnTo>
                  <a:lnTo>
                    <a:pt x="322" y="196"/>
                  </a:lnTo>
                  <a:lnTo>
                    <a:pt x="306" y="186"/>
                  </a:lnTo>
                  <a:lnTo>
                    <a:pt x="306" y="186"/>
                  </a:lnTo>
                  <a:lnTo>
                    <a:pt x="320" y="174"/>
                  </a:lnTo>
                  <a:lnTo>
                    <a:pt x="332" y="162"/>
                  </a:lnTo>
                  <a:lnTo>
                    <a:pt x="342" y="150"/>
                  </a:lnTo>
                  <a:lnTo>
                    <a:pt x="348" y="136"/>
                  </a:lnTo>
                  <a:lnTo>
                    <a:pt x="352" y="120"/>
                  </a:lnTo>
                  <a:lnTo>
                    <a:pt x="354" y="104"/>
                  </a:lnTo>
                  <a:lnTo>
                    <a:pt x="352" y="88"/>
                  </a:lnTo>
                  <a:lnTo>
                    <a:pt x="348" y="70"/>
                  </a:lnTo>
                  <a:lnTo>
                    <a:pt x="348" y="70"/>
                  </a:lnTo>
                  <a:lnTo>
                    <a:pt x="344" y="58"/>
                  </a:lnTo>
                  <a:lnTo>
                    <a:pt x="336" y="46"/>
                  </a:lnTo>
                  <a:lnTo>
                    <a:pt x="328" y="34"/>
                  </a:lnTo>
                  <a:lnTo>
                    <a:pt x="318" y="26"/>
                  </a:lnTo>
                  <a:lnTo>
                    <a:pt x="308" y="18"/>
                  </a:lnTo>
                  <a:lnTo>
                    <a:pt x="296" y="12"/>
                  </a:lnTo>
                  <a:lnTo>
                    <a:pt x="284" y="8"/>
                  </a:lnTo>
                  <a:lnTo>
                    <a:pt x="270" y="6"/>
                  </a:lnTo>
                  <a:lnTo>
                    <a:pt x="270" y="6"/>
                  </a:lnTo>
                  <a:lnTo>
                    <a:pt x="250" y="6"/>
                  </a:lnTo>
                  <a:lnTo>
                    <a:pt x="234" y="8"/>
                  </a:lnTo>
                  <a:lnTo>
                    <a:pt x="218" y="12"/>
                  </a:lnTo>
                  <a:lnTo>
                    <a:pt x="204" y="20"/>
                  </a:lnTo>
                  <a:lnTo>
                    <a:pt x="192" y="30"/>
                  </a:lnTo>
                  <a:lnTo>
                    <a:pt x="180" y="42"/>
                  </a:lnTo>
                  <a:lnTo>
                    <a:pt x="172" y="56"/>
                  </a:lnTo>
                  <a:lnTo>
                    <a:pt x="162" y="74"/>
                  </a:lnTo>
                  <a:lnTo>
                    <a:pt x="162" y="74"/>
                  </a:lnTo>
                  <a:lnTo>
                    <a:pt x="158" y="60"/>
                  </a:lnTo>
                  <a:lnTo>
                    <a:pt x="150" y="48"/>
                  </a:lnTo>
                  <a:lnTo>
                    <a:pt x="142" y="38"/>
                  </a:lnTo>
                  <a:lnTo>
                    <a:pt x="134" y="28"/>
                  </a:lnTo>
                  <a:lnTo>
                    <a:pt x="124" y="20"/>
                  </a:lnTo>
                  <a:lnTo>
                    <a:pt x="114" y="14"/>
                  </a:lnTo>
                  <a:lnTo>
                    <a:pt x="102" y="8"/>
                  </a:lnTo>
                  <a:lnTo>
                    <a:pt x="92" y="4"/>
                  </a:lnTo>
                  <a:lnTo>
                    <a:pt x="80" y="2"/>
                  </a:lnTo>
                  <a:lnTo>
                    <a:pt x="68" y="0"/>
                  </a:lnTo>
                  <a:lnTo>
                    <a:pt x="56" y="0"/>
                  </a:lnTo>
                  <a:lnTo>
                    <a:pt x="44" y="2"/>
                  </a:lnTo>
                  <a:lnTo>
                    <a:pt x="32" y="4"/>
                  </a:lnTo>
                  <a:lnTo>
                    <a:pt x="22" y="8"/>
                  </a:lnTo>
                  <a:lnTo>
                    <a:pt x="10" y="14"/>
                  </a:lnTo>
                  <a:lnTo>
                    <a:pt x="0" y="22"/>
                  </a:lnTo>
                  <a:lnTo>
                    <a:pt x="0" y="184"/>
                  </a:lnTo>
                  <a:lnTo>
                    <a:pt x="0" y="186"/>
                  </a:lnTo>
                  <a:lnTo>
                    <a:pt x="0" y="799"/>
                  </a:lnTo>
                  <a:lnTo>
                    <a:pt x="2491" y="799"/>
                  </a:lnTo>
                  <a:lnTo>
                    <a:pt x="2505" y="799"/>
                  </a:lnTo>
                  <a:lnTo>
                    <a:pt x="2673" y="799"/>
                  </a:lnTo>
                  <a:lnTo>
                    <a:pt x="2673" y="799"/>
                  </a:lnTo>
                  <a:lnTo>
                    <a:pt x="2663" y="791"/>
                  </a:lnTo>
                  <a:lnTo>
                    <a:pt x="2653" y="783"/>
                  </a:lnTo>
                  <a:lnTo>
                    <a:pt x="2631" y="771"/>
                  </a:lnTo>
                  <a:lnTo>
                    <a:pt x="2631" y="771"/>
                  </a:lnTo>
                  <a:lnTo>
                    <a:pt x="2647" y="761"/>
                  </a:lnTo>
                  <a:lnTo>
                    <a:pt x="2659" y="749"/>
                  </a:lnTo>
                  <a:lnTo>
                    <a:pt x="2669" y="735"/>
                  </a:lnTo>
                  <a:lnTo>
                    <a:pt x="2677" y="719"/>
                  </a:lnTo>
                  <a:lnTo>
                    <a:pt x="2677" y="719"/>
                  </a:lnTo>
                  <a:lnTo>
                    <a:pt x="2683" y="703"/>
                  </a:lnTo>
                  <a:lnTo>
                    <a:pt x="2683" y="685"/>
                  </a:lnTo>
                  <a:lnTo>
                    <a:pt x="2683" y="669"/>
                  </a:lnTo>
                  <a:lnTo>
                    <a:pt x="2677" y="651"/>
                  </a:lnTo>
                  <a:lnTo>
                    <a:pt x="2677" y="651"/>
                  </a:lnTo>
                  <a:lnTo>
                    <a:pt x="2671" y="637"/>
                  </a:lnTo>
                  <a:lnTo>
                    <a:pt x="2663" y="627"/>
                  </a:lnTo>
                  <a:lnTo>
                    <a:pt x="2653" y="615"/>
                  </a:lnTo>
                  <a:lnTo>
                    <a:pt x="2643" y="607"/>
                  </a:lnTo>
                  <a:lnTo>
                    <a:pt x="2631" y="599"/>
                  </a:lnTo>
                  <a:lnTo>
                    <a:pt x="2617" y="595"/>
                  </a:lnTo>
                  <a:lnTo>
                    <a:pt x="2603" y="591"/>
                  </a:lnTo>
                  <a:lnTo>
                    <a:pt x="2589" y="589"/>
                  </a:lnTo>
                  <a:lnTo>
                    <a:pt x="2589" y="589"/>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5" name="Google Shape;25;p23"/>
            <p:cNvSpPr/>
            <p:nvPr/>
          </p:nvSpPr>
          <p:spPr>
            <a:xfrm>
              <a:off x="3460750" y="9483725"/>
              <a:ext cx="133350" cy="15875"/>
            </a:xfrm>
            <a:custGeom>
              <a:avLst/>
              <a:gdLst/>
              <a:ahLst/>
              <a:cxnLst/>
              <a:rect l="l" t="t" r="r" b="b"/>
              <a:pathLst>
                <a:path w="84" h="10" extrusionOk="0">
                  <a:moveTo>
                    <a:pt x="18" y="2"/>
                  </a:moveTo>
                  <a:lnTo>
                    <a:pt x="18" y="2"/>
                  </a:lnTo>
                  <a:lnTo>
                    <a:pt x="18" y="2"/>
                  </a:lnTo>
                  <a:lnTo>
                    <a:pt x="18" y="2"/>
                  </a:lnTo>
                  <a:lnTo>
                    <a:pt x="8" y="6"/>
                  </a:lnTo>
                  <a:lnTo>
                    <a:pt x="0" y="10"/>
                  </a:lnTo>
                  <a:lnTo>
                    <a:pt x="84" y="10"/>
                  </a:lnTo>
                  <a:lnTo>
                    <a:pt x="84" y="10"/>
                  </a:lnTo>
                  <a:lnTo>
                    <a:pt x="68" y="4"/>
                  </a:lnTo>
                  <a:lnTo>
                    <a:pt x="52" y="0"/>
                  </a:lnTo>
                  <a:lnTo>
                    <a:pt x="36" y="0"/>
                  </a:lnTo>
                  <a:lnTo>
                    <a:pt x="18" y="2"/>
                  </a:lnTo>
                  <a:lnTo>
                    <a:pt x="18" y="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6" name="Google Shape;26;p23"/>
            <p:cNvSpPr/>
            <p:nvPr/>
          </p:nvSpPr>
          <p:spPr>
            <a:xfrm>
              <a:off x="2816225" y="9471025"/>
              <a:ext cx="187325" cy="28575"/>
            </a:xfrm>
            <a:custGeom>
              <a:avLst/>
              <a:gdLst/>
              <a:ahLst/>
              <a:cxnLst/>
              <a:rect l="l" t="t" r="r" b="b"/>
              <a:pathLst>
                <a:path w="118" h="18" extrusionOk="0">
                  <a:moveTo>
                    <a:pt x="0" y="18"/>
                  </a:moveTo>
                  <a:lnTo>
                    <a:pt x="118" y="18"/>
                  </a:lnTo>
                  <a:lnTo>
                    <a:pt x="118" y="18"/>
                  </a:lnTo>
                  <a:lnTo>
                    <a:pt x="108" y="12"/>
                  </a:lnTo>
                  <a:lnTo>
                    <a:pt x="96" y="6"/>
                  </a:lnTo>
                  <a:lnTo>
                    <a:pt x="84" y="2"/>
                  </a:lnTo>
                  <a:lnTo>
                    <a:pt x="70" y="0"/>
                  </a:lnTo>
                  <a:lnTo>
                    <a:pt x="70" y="0"/>
                  </a:lnTo>
                  <a:lnTo>
                    <a:pt x="50" y="0"/>
                  </a:lnTo>
                  <a:lnTo>
                    <a:pt x="32" y="2"/>
                  </a:lnTo>
                  <a:lnTo>
                    <a:pt x="16" y="8"/>
                  </a:lnTo>
                  <a:lnTo>
                    <a:pt x="0" y="18"/>
                  </a:lnTo>
                  <a:lnTo>
                    <a:pt x="0" y="1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 name="Google Shape;27;p23"/>
            <p:cNvSpPr/>
            <p:nvPr/>
          </p:nvSpPr>
          <p:spPr>
            <a:xfrm>
              <a:off x="-2124075" y="7948613"/>
              <a:ext cx="234950" cy="269875"/>
            </a:xfrm>
            <a:custGeom>
              <a:avLst/>
              <a:gdLst/>
              <a:ahLst/>
              <a:cxnLst/>
              <a:rect l="l" t="t" r="r" b="b"/>
              <a:pathLst>
                <a:path w="148" h="170" extrusionOk="0">
                  <a:moveTo>
                    <a:pt x="64" y="170"/>
                  </a:moveTo>
                  <a:lnTo>
                    <a:pt x="64" y="170"/>
                  </a:lnTo>
                  <a:lnTo>
                    <a:pt x="80" y="168"/>
                  </a:lnTo>
                  <a:lnTo>
                    <a:pt x="96" y="162"/>
                  </a:lnTo>
                  <a:lnTo>
                    <a:pt x="110" y="154"/>
                  </a:lnTo>
                  <a:lnTo>
                    <a:pt x="124" y="144"/>
                  </a:lnTo>
                  <a:lnTo>
                    <a:pt x="134" y="132"/>
                  </a:lnTo>
                  <a:lnTo>
                    <a:pt x="142" y="118"/>
                  </a:lnTo>
                  <a:lnTo>
                    <a:pt x="146" y="102"/>
                  </a:lnTo>
                  <a:lnTo>
                    <a:pt x="148" y="84"/>
                  </a:lnTo>
                  <a:lnTo>
                    <a:pt x="148" y="84"/>
                  </a:lnTo>
                  <a:lnTo>
                    <a:pt x="146" y="68"/>
                  </a:lnTo>
                  <a:lnTo>
                    <a:pt x="142" y="52"/>
                  </a:lnTo>
                  <a:lnTo>
                    <a:pt x="134" y="38"/>
                  </a:lnTo>
                  <a:lnTo>
                    <a:pt x="124" y="24"/>
                  </a:lnTo>
                  <a:lnTo>
                    <a:pt x="110" y="14"/>
                  </a:lnTo>
                  <a:lnTo>
                    <a:pt x="96" y="6"/>
                  </a:lnTo>
                  <a:lnTo>
                    <a:pt x="80" y="2"/>
                  </a:lnTo>
                  <a:lnTo>
                    <a:pt x="64" y="0"/>
                  </a:lnTo>
                  <a:lnTo>
                    <a:pt x="64" y="0"/>
                  </a:lnTo>
                  <a:lnTo>
                    <a:pt x="44" y="2"/>
                  </a:lnTo>
                  <a:lnTo>
                    <a:pt x="28" y="8"/>
                  </a:lnTo>
                  <a:lnTo>
                    <a:pt x="12" y="18"/>
                  </a:lnTo>
                  <a:lnTo>
                    <a:pt x="0" y="30"/>
                  </a:lnTo>
                  <a:lnTo>
                    <a:pt x="0" y="140"/>
                  </a:lnTo>
                  <a:lnTo>
                    <a:pt x="0" y="140"/>
                  </a:lnTo>
                  <a:lnTo>
                    <a:pt x="12" y="152"/>
                  </a:lnTo>
                  <a:lnTo>
                    <a:pt x="28" y="162"/>
                  </a:lnTo>
                  <a:lnTo>
                    <a:pt x="46" y="168"/>
                  </a:lnTo>
                  <a:lnTo>
                    <a:pt x="64" y="170"/>
                  </a:lnTo>
                  <a:lnTo>
                    <a:pt x="64" y="17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8" name="Google Shape;28;p23"/>
            <p:cNvSpPr/>
            <p:nvPr/>
          </p:nvSpPr>
          <p:spPr>
            <a:xfrm>
              <a:off x="1903413" y="8618538"/>
              <a:ext cx="161925" cy="161925"/>
            </a:xfrm>
            <a:custGeom>
              <a:avLst/>
              <a:gdLst/>
              <a:ahLst/>
              <a:cxnLst/>
              <a:rect l="l" t="t" r="r" b="b"/>
              <a:pathLst>
                <a:path w="102" h="102" extrusionOk="0">
                  <a:moveTo>
                    <a:pt x="52" y="102"/>
                  </a:moveTo>
                  <a:lnTo>
                    <a:pt x="52" y="102"/>
                  </a:lnTo>
                  <a:lnTo>
                    <a:pt x="62" y="102"/>
                  </a:lnTo>
                  <a:lnTo>
                    <a:pt x="72" y="98"/>
                  </a:lnTo>
                  <a:lnTo>
                    <a:pt x="80" y="94"/>
                  </a:lnTo>
                  <a:lnTo>
                    <a:pt x="88" y="88"/>
                  </a:lnTo>
                  <a:lnTo>
                    <a:pt x="94" y="80"/>
                  </a:lnTo>
                  <a:lnTo>
                    <a:pt x="98" y="72"/>
                  </a:lnTo>
                  <a:lnTo>
                    <a:pt x="102" y="62"/>
                  </a:lnTo>
                  <a:lnTo>
                    <a:pt x="102" y="52"/>
                  </a:lnTo>
                  <a:lnTo>
                    <a:pt x="102" y="52"/>
                  </a:lnTo>
                  <a:lnTo>
                    <a:pt x="102" y="42"/>
                  </a:lnTo>
                  <a:lnTo>
                    <a:pt x="98" y="32"/>
                  </a:lnTo>
                  <a:lnTo>
                    <a:pt x="94" y="22"/>
                  </a:lnTo>
                  <a:lnTo>
                    <a:pt x="88" y="16"/>
                  </a:lnTo>
                  <a:lnTo>
                    <a:pt x="80" y="8"/>
                  </a:lnTo>
                  <a:lnTo>
                    <a:pt x="72" y="4"/>
                  </a:lnTo>
                  <a:lnTo>
                    <a:pt x="62" y="2"/>
                  </a:lnTo>
                  <a:lnTo>
                    <a:pt x="52" y="0"/>
                  </a:lnTo>
                  <a:lnTo>
                    <a:pt x="52" y="0"/>
                  </a:lnTo>
                  <a:lnTo>
                    <a:pt x="42" y="2"/>
                  </a:lnTo>
                  <a:lnTo>
                    <a:pt x="32" y="4"/>
                  </a:lnTo>
                  <a:lnTo>
                    <a:pt x="24" y="8"/>
                  </a:lnTo>
                  <a:lnTo>
                    <a:pt x="16" y="14"/>
                  </a:lnTo>
                  <a:lnTo>
                    <a:pt x="10" y="22"/>
                  </a:lnTo>
                  <a:lnTo>
                    <a:pt x="4" y="30"/>
                  </a:lnTo>
                  <a:lnTo>
                    <a:pt x="2" y="40"/>
                  </a:lnTo>
                  <a:lnTo>
                    <a:pt x="0" y="50"/>
                  </a:lnTo>
                  <a:lnTo>
                    <a:pt x="0" y="50"/>
                  </a:lnTo>
                  <a:lnTo>
                    <a:pt x="2" y="62"/>
                  </a:lnTo>
                  <a:lnTo>
                    <a:pt x="4" y="70"/>
                  </a:lnTo>
                  <a:lnTo>
                    <a:pt x="8" y="80"/>
                  </a:lnTo>
                  <a:lnTo>
                    <a:pt x="14" y="88"/>
                  </a:lnTo>
                  <a:lnTo>
                    <a:pt x="22" y="94"/>
                  </a:lnTo>
                  <a:lnTo>
                    <a:pt x="32" y="98"/>
                  </a:lnTo>
                  <a:lnTo>
                    <a:pt x="40" y="102"/>
                  </a:lnTo>
                  <a:lnTo>
                    <a:pt x="52" y="102"/>
                  </a:lnTo>
                  <a:lnTo>
                    <a:pt x="52" y="10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 name="Google Shape;29;p23"/>
            <p:cNvSpPr/>
            <p:nvPr/>
          </p:nvSpPr>
          <p:spPr>
            <a:xfrm>
              <a:off x="2587625" y="8374063"/>
              <a:ext cx="28575" cy="31750"/>
            </a:xfrm>
            <a:custGeom>
              <a:avLst/>
              <a:gdLst/>
              <a:ahLst/>
              <a:cxnLst/>
              <a:rect l="l" t="t" r="r" b="b"/>
              <a:pathLst>
                <a:path w="18" h="20" extrusionOk="0">
                  <a:moveTo>
                    <a:pt x="8" y="20"/>
                  </a:moveTo>
                  <a:lnTo>
                    <a:pt x="8" y="20"/>
                  </a:lnTo>
                  <a:lnTo>
                    <a:pt x="12" y="20"/>
                  </a:lnTo>
                  <a:lnTo>
                    <a:pt x="14" y="18"/>
                  </a:lnTo>
                  <a:lnTo>
                    <a:pt x="18" y="14"/>
                  </a:lnTo>
                  <a:lnTo>
                    <a:pt x="18" y="10"/>
                  </a:lnTo>
                  <a:lnTo>
                    <a:pt x="18" y="10"/>
                  </a:lnTo>
                  <a:lnTo>
                    <a:pt x="18" y="6"/>
                  </a:lnTo>
                  <a:lnTo>
                    <a:pt x="14" y="4"/>
                  </a:lnTo>
                  <a:lnTo>
                    <a:pt x="12" y="2"/>
                  </a:lnTo>
                  <a:lnTo>
                    <a:pt x="8" y="0"/>
                  </a:lnTo>
                  <a:lnTo>
                    <a:pt x="8" y="0"/>
                  </a:lnTo>
                  <a:lnTo>
                    <a:pt x="4" y="2"/>
                  </a:lnTo>
                  <a:lnTo>
                    <a:pt x="2" y="4"/>
                  </a:lnTo>
                  <a:lnTo>
                    <a:pt x="0" y="8"/>
                  </a:lnTo>
                  <a:lnTo>
                    <a:pt x="0" y="12"/>
                  </a:lnTo>
                  <a:lnTo>
                    <a:pt x="0" y="12"/>
                  </a:lnTo>
                  <a:lnTo>
                    <a:pt x="0" y="14"/>
                  </a:lnTo>
                  <a:lnTo>
                    <a:pt x="2" y="18"/>
                  </a:lnTo>
                  <a:lnTo>
                    <a:pt x="4" y="18"/>
                  </a:lnTo>
                  <a:lnTo>
                    <a:pt x="8" y="20"/>
                  </a:lnTo>
                  <a:lnTo>
                    <a:pt x="8" y="2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 name="Google Shape;30;p23"/>
            <p:cNvSpPr/>
            <p:nvPr/>
          </p:nvSpPr>
          <p:spPr>
            <a:xfrm>
              <a:off x="2543175" y="8643938"/>
              <a:ext cx="114300" cy="114300"/>
            </a:xfrm>
            <a:custGeom>
              <a:avLst/>
              <a:gdLst/>
              <a:ahLst/>
              <a:cxnLst/>
              <a:rect l="l" t="t" r="r" b="b"/>
              <a:pathLst>
                <a:path w="72" h="72" extrusionOk="0">
                  <a:moveTo>
                    <a:pt x="36" y="72"/>
                  </a:moveTo>
                  <a:lnTo>
                    <a:pt x="36" y="72"/>
                  </a:lnTo>
                  <a:lnTo>
                    <a:pt x="42" y="72"/>
                  </a:lnTo>
                  <a:lnTo>
                    <a:pt x="50" y="70"/>
                  </a:lnTo>
                  <a:lnTo>
                    <a:pt x="56" y="66"/>
                  </a:lnTo>
                  <a:lnTo>
                    <a:pt x="62" y="62"/>
                  </a:lnTo>
                  <a:lnTo>
                    <a:pt x="66" y="56"/>
                  </a:lnTo>
                  <a:lnTo>
                    <a:pt x="70" y="50"/>
                  </a:lnTo>
                  <a:lnTo>
                    <a:pt x="72" y="44"/>
                  </a:lnTo>
                  <a:lnTo>
                    <a:pt x="72" y="36"/>
                  </a:lnTo>
                  <a:lnTo>
                    <a:pt x="72" y="36"/>
                  </a:lnTo>
                  <a:lnTo>
                    <a:pt x="72" y="28"/>
                  </a:lnTo>
                  <a:lnTo>
                    <a:pt x="70" y="22"/>
                  </a:lnTo>
                  <a:lnTo>
                    <a:pt x="66" y="16"/>
                  </a:lnTo>
                  <a:lnTo>
                    <a:pt x="62" y="10"/>
                  </a:lnTo>
                  <a:lnTo>
                    <a:pt x="56" y="6"/>
                  </a:lnTo>
                  <a:lnTo>
                    <a:pt x="50" y="2"/>
                  </a:lnTo>
                  <a:lnTo>
                    <a:pt x="44" y="0"/>
                  </a:lnTo>
                  <a:lnTo>
                    <a:pt x="36" y="0"/>
                  </a:lnTo>
                  <a:lnTo>
                    <a:pt x="36" y="0"/>
                  </a:lnTo>
                  <a:lnTo>
                    <a:pt x="28" y="0"/>
                  </a:lnTo>
                  <a:lnTo>
                    <a:pt x="22" y="2"/>
                  </a:lnTo>
                  <a:lnTo>
                    <a:pt x="16" y="6"/>
                  </a:lnTo>
                  <a:lnTo>
                    <a:pt x="10" y="10"/>
                  </a:lnTo>
                  <a:lnTo>
                    <a:pt x="6" y="16"/>
                  </a:lnTo>
                  <a:lnTo>
                    <a:pt x="2" y="22"/>
                  </a:lnTo>
                  <a:lnTo>
                    <a:pt x="0" y="28"/>
                  </a:lnTo>
                  <a:lnTo>
                    <a:pt x="0" y="36"/>
                  </a:lnTo>
                  <a:lnTo>
                    <a:pt x="0" y="36"/>
                  </a:lnTo>
                  <a:lnTo>
                    <a:pt x="0" y="42"/>
                  </a:lnTo>
                  <a:lnTo>
                    <a:pt x="2" y="50"/>
                  </a:lnTo>
                  <a:lnTo>
                    <a:pt x="6" y="56"/>
                  </a:lnTo>
                  <a:lnTo>
                    <a:pt x="10" y="60"/>
                  </a:lnTo>
                  <a:lnTo>
                    <a:pt x="16" y="66"/>
                  </a:lnTo>
                  <a:lnTo>
                    <a:pt x="22" y="68"/>
                  </a:lnTo>
                  <a:lnTo>
                    <a:pt x="28" y="70"/>
                  </a:lnTo>
                  <a:lnTo>
                    <a:pt x="36" y="72"/>
                  </a:lnTo>
                  <a:lnTo>
                    <a:pt x="36" y="7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1" name="Google Shape;31;p23"/>
            <p:cNvSpPr/>
            <p:nvPr/>
          </p:nvSpPr>
          <p:spPr>
            <a:xfrm>
              <a:off x="2463800" y="9182100"/>
              <a:ext cx="273050" cy="273050"/>
            </a:xfrm>
            <a:custGeom>
              <a:avLst/>
              <a:gdLst/>
              <a:ahLst/>
              <a:cxnLst/>
              <a:rect l="l" t="t" r="r" b="b"/>
              <a:pathLst>
                <a:path w="172" h="172" extrusionOk="0">
                  <a:moveTo>
                    <a:pt x="86" y="0"/>
                  </a:moveTo>
                  <a:lnTo>
                    <a:pt x="86" y="0"/>
                  </a:lnTo>
                  <a:lnTo>
                    <a:pt x="70" y="2"/>
                  </a:lnTo>
                  <a:lnTo>
                    <a:pt x="54" y="6"/>
                  </a:lnTo>
                  <a:lnTo>
                    <a:pt x="38" y="14"/>
                  </a:lnTo>
                  <a:lnTo>
                    <a:pt x="26" y="24"/>
                  </a:lnTo>
                  <a:lnTo>
                    <a:pt x="16" y="38"/>
                  </a:lnTo>
                  <a:lnTo>
                    <a:pt x="8" y="52"/>
                  </a:lnTo>
                  <a:lnTo>
                    <a:pt x="2" y="68"/>
                  </a:lnTo>
                  <a:lnTo>
                    <a:pt x="0" y="86"/>
                  </a:lnTo>
                  <a:lnTo>
                    <a:pt x="0" y="86"/>
                  </a:lnTo>
                  <a:lnTo>
                    <a:pt x="2" y="104"/>
                  </a:lnTo>
                  <a:lnTo>
                    <a:pt x="8" y="120"/>
                  </a:lnTo>
                  <a:lnTo>
                    <a:pt x="16" y="134"/>
                  </a:lnTo>
                  <a:lnTo>
                    <a:pt x="26" y="148"/>
                  </a:lnTo>
                  <a:lnTo>
                    <a:pt x="38" y="158"/>
                  </a:lnTo>
                  <a:lnTo>
                    <a:pt x="54" y="166"/>
                  </a:lnTo>
                  <a:lnTo>
                    <a:pt x="70" y="172"/>
                  </a:lnTo>
                  <a:lnTo>
                    <a:pt x="86" y="172"/>
                  </a:lnTo>
                  <a:lnTo>
                    <a:pt x="86" y="172"/>
                  </a:lnTo>
                  <a:lnTo>
                    <a:pt x="106" y="170"/>
                  </a:lnTo>
                  <a:lnTo>
                    <a:pt x="122" y="164"/>
                  </a:lnTo>
                  <a:lnTo>
                    <a:pt x="136" y="156"/>
                  </a:lnTo>
                  <a:lnTo>
                    <a:pt x="148" y="146"/>
                  </a:lnTo>
                  <a:lnTo>
                    <a:pt x="158" y="132"/>
                  </a:lnTo>
                  <a:lnTo>
                    <a:pt x="166" y="118"/>
                  </a:lnTo>
                  <a:lnTo>
                    <a:pt x="170" y="102"/>
                  </a:lnTo>
                  <a:lnTo>
                    <a:pt x="172" y="86"/>
                  </a:lnTo>
                  <a:lnTo>
                    <a:pt x="172" y="86"/>
                  </a:lnTo>
                  <a:lnTo>
                    <a:pt x="170" y="68"/>
                  </a:lnTo>
                  <a:lnTo>
                    <a:pt x="166" y="52"/>
                  </a:lnTo>
                  <a:lnTo>
                    <a:pt x="158" y="38"/>
                  </a:lnTo>
                  <a:lnTo>
                    <a:pt x="148" y="26"/>
                  </a:lnTo>
                  <a:lnTo>
                    <a:pt x="134" y="14"/>
                  </a:lnTo>
                  <a:lnTo>
                    <a:pt x="120" y="6"/>
                  </a:lnTo>
                  <a:lnTo>
                    <a:pt x="104" y="2"/>
                  </a:lnTo>
                  <a:lnTo>
                    <a:pt x="86" y="0"/>
                  </a:lnTo>
                  <a:lnTo>
                    <a:pt x="86"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2" name="Google Shape;32;p23"/>
            <p:cNvSpPr/>
            <p:nvPr/>
          </p:nvSpPr>
          <p:spPr>
            <a:xfrm>
              <a:off x="2781300" y="9188450"/>
              <a:ext cx="257175" cy="257175"/>
            </a:xfrm>
            <a:custGeom>
              <a:avLst/>
              <a:gdLst/>
              <a:ahLst/>
              <a:cxnLst/>
              <a:rect l="l" t="t" r="r" b="b"/>
              <a:pathLst>
                <a:path w="162" h="162" extrusionOk="0">
                  <a:moveTo>
                    <a:pt x="82" y="0"/>
                  </a:moveTo>
                  <a:lnTo>
                    <a:pt x="82" y="0"/>
                  </a:lnTo>
                  <a:lnTo>
                    <a:pt x="64" y="2"/>
                  </a:lnTo>
                  <a:lnTo>
                    <a:pt x="50" y="6"/>
                  </a:lnTo>
                  <a:lnTo>
                    <a:pt x="36" y="14"/>
                  </a:lnTo>
                  <a:lnTo>
                    <a:pt x="24" y="24"/>
                  </a:lnTo>
                  <a:lnTo>
                    <a:pt x="14" y="36"/>
                  </a:lnTo>
                  <a:lnTo>
                    <a:pt x="6" y="50"/>
                  </a:lnTo>
                  <a:lnTo>
                    <a:pt x="2" y="64"/>
                  </a:lnTo>
                  <a:lnTo>
                    <a:pt x="0" y="80"/>
                  </a:lnTo>
                  <a:lnTo>
                    <a:pt x="0" y="80"/>
                  </a:lnTo>
                  <a:lnTo>
                    <a:pt x="2" y="98"/>
                  </a:lnTo>
                  <a:lnTo>
                    <a:pt x="6" y="112"/>
                  </a:lnTo>
                  <a:lnTo>
                    <a:pt x="14" y="126"/>
                  </a:lnTo>
                  <a:lnTo>
                    <a:pt x="24" y="138"/>
                  </a:lnTo>
                  <a:lnTo>
                    <a:pt x="36" y="148"/>
                  </a:lnTo>
                  <a:lnTo>
                    <a:pt x="50" y="156"/>
                  </a:lnTo>
                  <a:lnTo>
                    <a:pt x="66" y="160"/>
                  </a:lnTo>
                  <a:lnTo>
                    <a:pt x="82" y="162"/>
                  </a:lnTo>
                  <a:lnTo>
                    <a:pt x="82" y="162"/>
                  </a:lnTo>
                  <a:lnTo>
                    <a:pt x="98" y="160"/>
                  </a:lnTo>
                  <a:lnTo>
                    <a:pt x="114" y="154"/>
                  </a:lnTo>
                  <a:lnTo>
                    <a:pt x="126" y="148"/>
                  </a:lnTo>
                  <a:lnTo>
                    <a:pt x="138" y="138"/>
                  </a:lnTo>
                  <a:lnTo>
                    <a:pt x="148" y="124"/>
                  </a:lnTo>
                  <a:lnTo>
                    <a:pt x="156" y="112"/>
                  </a:lnTo>
                  <a:lnTo>
                    <a:pt x="160" y="96"/>
                  </a:lnTo>
                  <a:lnTo>
                    <a:pt x="162" y="80"/>
                  </a:lnTo>
                  <a:lnTo>
                    <a:pt x="162" y="80"/>
                  </a:lnTo>
                  <a:lnTo>
                    <a:pt x="160" y="64"/>
                  </a:lnTo>
                  <a:lnTo>
                    <a:pt x="156" y="48"/>
                  </a:lnTo>
                  <a:lnTo>
                    <a:pt x="148" y="36"/>
                  </a:lnTo>
                  <a:lnTo>
                    <a:pt x="138" y="24"/>
                  </a:lnTo>
                  <a:lnTo>
                    <a:pt x="126" y="14"/>
                  </a:lnTo>
                  <a:lnTo>
                    <a:pt x="112" y="6"/>
                  </a:lnTo>
                  <a:lnTo>
                    <a:pt x="98" y="2"/>
                  </a:lnTo>
                  <a:lnTo>
                    <a:pt x="82" y="0"/>
                  </a:lnTo>
                  <a:lnTo>
                    <a:pt x="82"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23"/>
            <p:cNvSpPr/>
            <p:nvPr/>
          </p:nvSpPr>
          <p:spPr>
            <a:xfrm>
              <a:off x="2498725" y="8907463"/>
              <a:ext cx="203200" cy="201613"/>
            </a:xfrm>
            <a:custGeom>
              <a:avLst/>
              <a:gdLst/>
              <a:ahLst/>
              <a:cxnLst/>
              <a:rect l="l" t="t" r="r" b="b"/>
              <a:pathLst>
                <a:path w="128" h="127" extrusionOk="0">
                  <a:moveTo>
                    <a:pt x="66" y="127"/>
                  </a:moveTo>
                  <a:lnTo>
                    <a:pt x="66" y="127"/>
                  </a:lnTo>
                  <a:lnTo>
                    <a:pt x="78" y="127"/>
                  </a:lnTo>
                  <a:lnTo>
                    <a:pt x="90" y="123"/>
                  </a:lnTo>
                  <a:lnTo>
                    <a:pt x="100" y="117"/>
                  </a:lnTo>
                  <a:lnTo>
                    <a:pt x="110" y="109"/>
                  </a:lnTo>
                  <a:lnTo>
                    <a:pt x="118" y="99"/>
                  </a:lnTo>
                  <a:lnTo>
                    <a:pt x="124" y="89"/>
                  </a:lnTo>
                  <a:lnTo>
                    <a:pt x="128" y="77"/>
                  </a:lnTo>
                  <a:lnTo>
                    <a:pt x="128" y="63"/>
                  </a:lnTo>
                  <a:lnTo>
                    <a:pt x="128" y="63"/>
                  </a:lnTo>
                  <a:lnTo>
                    <a:pt x="126" y="51"/>
                  </a:lnTo>
                  <a:lnTo>
                    <a:pt x="122" y="39"/>
                  </a:lnTo>
                  <a:lnTo>
                    <a:pt x="116" y="27"/>
                  </a:lnTo>
                  <a:lnTo>
                    <a:pt x="108" y="19"/>
                  </a:lnTo>
                  <a:lnTo>
                    <a:pt x="100" y="11"/>
                  </a:lnTo>
                  <a:lnTo>
                    <a:pt x="88" y="5"/>
                  </a:lnTo>
                  <a:lnTo>
                    <a:pt x="76" y="0"/>
                  </a:lnTo>
                  <a:lnTo>
                    <a:pt x="62" y="0"/>
                  </a:lnTo>
                  <a:lnTo>
                    <a:pt x="62" y="0"/>
                  </a:lnTo>
                  <a:lnTo>
                    <a:pt x="50" y="0"/>
                  </a:lnTo>
                  <a:lnTo>
                    <a:pt x="38" y="5"/>
                  </a:lnTo>
                  <a:lnTo>
                    <a:pt x="28" y="11"/>
                  </a:lnTo>
                  <a:lnTo>
                    <a:pt x="18" y="19"/>
                  </a:lnTo>
                  <a:lnTo>
                    <a:pt x="10" y="29"/>
                  </a:lnTo>
                  <a:lnTo>
                    <a:pt x="6" y="41"/>
                  </a:lnTo>
                  <a:lnTo>
                    <a:pt x="2" y="53"/>
                  </a:lnTo>
                  <a:lnTo>
                    <a:pt x="0" y="65"/>
                  </a:lnTo>
                  <a:lnTo>
                    <a:pt x="0" y="65"/>
                  </a:lnTo>
                  <a:lnTo>
                    <a:pt x="2" y="77"/>
                  </a:lnTo>
                  <a:lnTo>
                    <a:pt x="6" y="89"/>
                  </a:lnTo>
                  <a:lnTo>
                    <a:pt x="12" y="101"/>
                  </a:lnTo>
                  <a:lnTo>
                    <a:pt x="20" y="109"/>
                  </a:lnTo>
                  <a:lnTo>
                    <a:pt x="30" y="117"/>
                  </a:lnTo>
                  <a:lnTo>
                    <a:pt x="40" y="123"/>
                  </a:lnTo>
                  <a:lnTo>
                    <a:pt x="52" y="127"/>
                  </a:lnTo>
                  <a:lnTo>
                    <a:pt x="66" y="127"/>
                  </a:lnTo>
                  <a:lnTo>
                    <a:pt x="66" y="127"/>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23"/>
            <p:cNvSpPr/>
            <p:nvPr/>
          </p:nvSpPr>
          <p:spPr>
            <a:xfrm>
              <a:off x="2863850" y="8656638"/>
              <a:ext cx="92075" cy="88900"/>
            </a:xfrm>
            <a:custGeom>
              <a:avLst/>
              <a:gdLst/>
              <a:ahLst/>
              <a:cxnLst/>
              <a:rect l="l" t="t" r="r" b="b"/>
              <a:pathLst>
                <a:path w="58" h="56" extrusionOk="0">
                  <a:moveTo>
                    <a:pt x="28" y="56"/>
                  </a:moveTo>
                  <a:lnTo>
                    <a:pt x="28" y="56"/>
                  </a:lnTo>
                  <a:lnTo>
                    <a:pt x="34" y="56"/>
                  </a:lnTo>
                  <a:lnTo>
                    <a:pt x="40" y="54"/>
                  </a:lnTo>
                  <a:lnTo>
                    <a:pt x="48" y="48"/>
                  </a:lnTo>
                  <a:lnTo>
                    <a:pt x="56" y="38"/>
                  </a:lnTo>
                  <a:lnTo>
                    <a:pt x="56" y="32"/>
                  </a:lnTo>
                  <a:lnTo>
                    <a:pt x="58" y="26"/>
                  </a:lnTo>
                  <a:lnTo>
                    <a:pt x="58" y="26"/>
                  </a:lnTo>
                  <a:lnTo>
                    <a:pt x="54" y="16"/>
                  </a:lnTo>
                  <a:lnTo>
                    <a:pt x="48" y="8"/>
                  </a:lnTo>
                  <a:lnTo>
                    <a:pt x="40" y="2"/>
                  </a:lnTo>
                  <a:lnTo>
                    <a:pt x="28" y="0"/>
                  </a:lnTo>
                  <a:lnTo>
                    <a:pt x="28" y="0"/>
                  </a:lnTo>
                  <a:lnTo>
                    <a:pt x="18" y="2"/>
                  </a:lnTo>
                  <a:lnTo>
                    <a:pt x="10" y="8"/>
                  </a:lnTo>
                  <a:lnTo>
                    <a:pt x="4" y="16"/>
                  </a:lnTo>
                  <a:lnTo>
                    <a:pt x="0" y="28"/>
                  </a:lnTo>
                  <a:lnTo>
                    <a:pt x="0" y="28"/>
                  </a:lnTo>
                  <a:lnTo>
                    <a:pt x="4" y="38"/>
                  </a:lnTo>
                  <a:lnTo>
                    <a:pt x="8" y="48"/>
                  </a:lnTo>
                  <a:lnTo>
                    <a:pt x="18" y="54"/>
                  </a:lnTo>
                  <a:lnTo>
                    <a:pt x="28" y="56"/>
                  </a:lnTo>
                  <a:lnTo>
                    <a:pt x="28" y="5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23"/>
            <p:cNvSpPr/>
            <p:nvPr/>
          </p:nvSpPr>
          <p:spPr>
            <a:xfrm>
              <a:off x="3136900" y="8928100"/>
              <a:ext cx="158750" cy="161925"/>
            </a:xfrm>
            <a:custGeom>
              <a:avLst/>
              <a:gdLst/>
              <a:ahLst/>
              <a:cxnLst/>
              <a:rect l="l" t="t" r="r" b="b"/>
              <a:pathLst>
                <a:path w="100" h="102" extrusionOk="0">
                  <a:moveTo>
                    <a:pt x="50" y="102"/>
                  </a:moveTo>
                  <a:lnTo>
                    <a:pt x="50" y="102"/>
                  </a:lnTo>
                  <a:lnTo>
                    <a:pt x="60" y="100"/>
                  </a:lnTo>
                  <a:lnTo>
                    <a:pt x="70" y="98"/>
                  </a:lnTo>
                  <a:lnTo>
                    <a:pt x="78" y="92"/>
                  </a:lnTo>
                  <a:lnTo>
                    <a:pt x="86" y="86"/>
                  </a:lnTo>
                  <a:lnTo>
                    <a:pt x="92" y="80"/>
                  </a:lnTo>
                  <a:lnTo>
                    <a:pt x="96" y="70"/>
                  </a:lnTo>
                  <a:lnTo>
                    <a:pt x="100" y="62"/>
                  </a:lnTo>
                  <a:lnTo>
                    <a:pt x="100" y="50"/>
                  </a:lnTo>
                  <a:lnTo>
                    <a:pt x="100" y="50"/>
                  </a:lnTo>
                  <a:lnTo>
                    <a:pt x="100" y="40"/>
                  </a:lnTo>
                  <a:lnTo>
                    <a:pt x="96" y="32"/>
                  </a:lnTo>
                  <a:lnTo>
                    <a:pt x="92" y="22"/>
                  </a:lnTo>
                  <a:lnTo>
                    <a:pt x="86" y="16"/>
                  </a:lnTo>
                  <a:lnTo>
                    <a:pt x="78" y="10"/>
                  </a:lnTo>
                  <a:lnTo>
                    <a:pt x="70" y="4"/>
                  </a:lnTo>
                  <a:lnTo>
                    <a:pt x="60" y="2"/>
                  </a:lnTo>
                  <a:lnTo>
                    <a:pt x="50" y="0"/>
                  </a:lnTo>
                  <a:lnTo>
                    <a:pt x="50" y="0"/>
                  </a:lnTo>
                  <a:lnTo>
                    <a:pt x="40" y="2"/>
                  </a:lnTo>
                  <a:lnTo>
                    <a:pt x="30" y="4"/>
                  </a:lnTo>
                  <a:lnTo>
                    <a:pt x="22" y="10"/>
                  </a:lnTo>
                  <a:lnTo>
                    <a:pt x="14" y="16"/>
                  </a:lnTo>
                  <a:lnTo>
                    <a:pt x="8" y="22"/>
                  </a:lnTo>
                  <a:lnTo>
                    <a:pt x="4" y="32"/>
                  </a:lnTo>
                  <a:lnTo>
                    <a:pt x="2" y="40"/>
                  </a:lnTo>
                  <a:lnTo>
                    <a:pt x="0" y="50"/>
                  </a:lnTo>
                  <a:lnTo>
                    <a:pt x="0" y="50"/>
                  </a:lnTo>
                  <a:lnTo>
                    <a:pt x="0" y="60"/>
                  </a:lnTo>
                  <a:lnTo>
                    <a:pt x="4" y="70"/>
                  </a:lnTo>
                  <a:lnTo>
                    <a:pt x="8" y="78"/>
                  </a:lnTo>
                  <a:lnTo>
                    <a:pt x="14" y="86"/>
                  </a:lnTo>
                  <a:lnTo>
                    <a:pt x="22" y="92"/>
                  </a:lnTo>
                  <a:lnTo>
                    <a:pt x="30" y="98"/>
                  </a:lnTo>
                  <a:lnTo>
                    <a:pt x="40" y="100"/>
                  </a:lnTo>
                  <a:lnTo>
                    <a:pt x="50" y="102"/>
                  </a:lnTo>
                  <a:lnTo>
                    <a:pt x="50" y="10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23"/>
            <p:cNvSpPr/>
            <p:nvPr/>
          </p:nvSpPr>
          <p:spPr>
            <a:xfrm>
              <a:off x="-2120900" y="7677150"/>
              <a:ext cx="193675" cy="195263"/>
            </a:xfrm>
            <a:custGeom>
              <a:avLst/>
              <a:gdLst/>
              <a:ahLst/>
              <a:cxnLst/>
              <a:rect l="l" t="t" r="r" b="b"/>
              <a:pathLst>
                <a:path w="122" h="123" extrusionOk="0">
                  <a:moveTo>
                    <a:pt x="62" y="123"/>
                  </a:moveTo>
                  <a:lnTo>
                    <a:pt x="62" y="123"/>
                  </a:lnTo>
                  <a:lnTo>
                    <a:pt x="74" y="123"/>
                  </a:lnTo>
                  <a:lnTo>
                    <a:pt x="86" y="119"/>
                  </a:lnTo>
                  <a:lnTo>
                    <a:pt x="96" y="113"/>
                  </a:lnTo>
                  <a:lnTo>
                    <a:pt x="106" y="105"/>
                  </a:lnTo>
                  <a:lnTo>
                    <a:pt x="112" y="97"/>
                  </a:lnTo>
                  <a:lnTo>
                    <a:pt x="118" y="87"/>
                  </a:lnTo>
                  <a:lnTo>
                    <a:pt x="122" y="75"/>
                  </a:lnTo>
                  <a:lnTo>
                    <a:pt x="122" y="63"/>
                  </a:lnTo>
                  <a:lnTo>
                    <a:pt x="122" y="63"/>
                  </a:lnTo>
                  <a:lnTo>
                    <a:pt x="122" y="49"/>
                  </a:lnTo>
                  <a:lnTo>
                    <a:pt x="118" y="37"/>
                  </a:lnTo>
                  <a:lnTo>
                    <a:pt x="112" y="26"/>
                  </a:lnTo>
                  <a:lnTo>
                    <a:pt x="104" y="18"/>
                  </a:lnTo>
                  <a:lnTo>
                    <a:pt x="96" y="10"/>
                  </a:lnTo>
                  <a:lnTo>
                    <a:pt x="84" y="4"/>
                  </a:lnTo>
                  <a:lnTo>
                    <a:pt x="74" y="0"/>
                  </a:lnTo>
                  <a:lnTo>
                    <a:pt x="60" y="0"/>
                  </a:lnTo>
                  <a:lnTo>
                    <a:pt x="60" y="0"/>
                  </a:lnTo>
                  <a:lnTo>
                    <a:pt x="48" y="0"/>
                  </a:lnTo>
                  <a:lnTo>
                    <a:pt x="38" y="4"/>
                  </a:lnTo>
                  <a:lnTo>
                    <a:pt x="28" y="10"/>
                  </a:lnTo>
                  <a:lnTo>
                    <a:pt x="18" y="18"/>
                  </a:lnTo>
                  <a:lnTo>
                    <a:pt x="10" y="26"/>
                  </a:lnTo>
                  <a:lnTo>
                    <a:pt x="4" y="39"/>
                  </a:lnTo>
                  <a:lnTo>
                    <a:pt x="2" y="49"/>
                  </a:lnTo>
                  <a:lnTo>
                    <a:pt x="0" y="61"/>
                  </a:lnTo>
                  <a:lnTo>
                    <a:pt x="0" y="61"/>
                  </a:lnTo>
                  <a:lnTo>
                    <a:pt x="0" y="75"/>
                  </a:lnTo>
                  <a:lnTo>
                    <a:pt x="4" y="85"/>
                  </a:lnTo>
                  <a:lnTo>
                    <a:pt x="10" y="97"/>
                  </a:lnTo>
                  <a:lnTo>
                    <a:pt x="18" y="105"/>
                  </a:lnTo>
                  <a:lnTo>
                    <a:pt x="26" y="113"/>
                  </a:lnTo>
                  <a:lnTo>
                    <a:pt x="38" y="119"/>
                  </a:lnTo>
                  <a:lnTo>
                    <a:pt x="48" y="123"/>
                  </a:lnTo>
                  <a:lnTo>
                    <a:pt x="62" y="123"/>
                  </a:lnTo>
                  <a:lnTo>
                    <a:pt x="62" y="12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23"/>
            <p:cNvSpPr/>
            <p:nvPr/>
          </p:nvSpPr>
          <p:spPr>
            <a:xfrm>
              <a:off x="3095625" y="9194800"/>
              <a:ext cx="241300" cy="241300"/>
            </a:xfrm>
            <a:custGeom>
              <a:avLst/>
              <a:gdLst/>
              <a:ahLst/>
              <a:cxnLst/>
              <a:rect l="l" t="t" r="r" b="b"/>
              <a:pathLst>
                <a:path w="152" h="152" extrusionOk="0">
                  <a:moveTo>
                    <a:pt x="76" y="0"/>
                  </a:moveTo>
                  <a:lnTo>
                    <a:pt x="76" y="0"/>
                  </a:lnTo>
                  <a:lnTo>
                    <a:pt x="60" y="2"/>
                  </a:lnTo>
                  <a:lnTo>
                    <a:pt x="46" y="8"/>
                  </a:lnTo>
                  <a:lnTo>
                    <a:pt x="34" y="14"/>
                  </a:lnTo>
                  <a:lnTo>
                    <a:pt x="22" y="24"/>
                  </a:lnTo>
                  <a:lnTo>
                    <a:pt x="14" y="36"/>
                  </a:lnTo>
                  <a:lnTo>
                    <a:pt x="6" y="48"/>
                  </a:lnTo>
                  <a:lnTo>
                    <a:pt x="2" y="62"/>
                  </a:lnTo>
                  <a:lnTo>
                    <a:pt x="0" y="78"/>
                  </a:lnTo>
                  <a:lnTo>
                    <a:pt x="0" y="78"/>
                  </a:lnTo>
                  <a:lnTo>
                    <a:pt x="2" y="92"/>
                  </a:lnTo>
                  <a:lnTo>
                    <a:pt x="8" y="106"/>
                  </a:lnTo>
                  <a:lnTo>
                    <a:pt x="14" y="120"/>
                  </a:lnTo>
                  <a:lnTo>
                    <a:pt x="24" y="130"/>
                  </a:lnTo>
                  <a:lnTo>
                    <a:pt x="36" y="140"/>
                  </a:lnTo>
                  <a:lnTo>
                    <a:pt x="48" y="146"/>
                  </a:lnTo>
                  <a:lnTo>
                    <a:pt x="62" y="150"/>
                  </a:lnTo>
                  <a:lnTo>
                    <a:pt x="78" y="152"/>
                  </a:lnTo>
                  <a:lnTo>
                    <a:pt x="78" y="152"/>
                  </a:lnTo>
                  <a:lnTo>
                    <a:pt x="94" y="150"/>
                  </a:lnTo>
                  <a:lnTo>
                    <a:pt x="108" y="146"/>
                  </a:lnTo>
                  <a:lnTo>
                    <a:pt x="120" y="138"/>
                  </a:lnTo>
                  <a:lnTo>
                    <a:pt x="130" y="128"/>
                  </a:lnTo>
                  <a:lnTo>
                    <a:pt x="140" y="118"/>
                  </a:lnTo>
                  <a:lnTo>
                    <a:pt x="146" y="104"/>
                  </a:lnTo>
                  <a:lnTo>
                    <a:pt x="150" y="90"/>
                  </a:lnTo>
                  <a:lnTo>
                    <a:pt x="152" y="74"/>
                  </a:lnTo>
                  <a:lnTo>
                    <a:pt x="152" y="74"/>
                  </a:lnTo>
                  <a:lnTo>
                    <a:pt x="150" y="60"/>
                  </a:lnTo>
                  <a:lnTo>
                    <a:pt x="144" y="46"/>
                  </a:lnTo>
                  <a:lnTo>
                    <a:pt x="138" y="32"/>
                  </a:lnTo>
                  <a:lnTo>
                    <a:pt x="128" y="22"/>
                  </a:lnTo>
                  <a:lnTo>
                    <a:pt x="116" y="12"/>
                  </a:lnTo>
                  <a:lnTo>
                    <a:pt x="104" y="6"/>
                  </a:lnTo>
                  <a:lnTo>
                    <a:pt x="90" y="2"/>
                  </a:lnTo>
                  <a:lnTo>
                    <a:pt x="76" y="0"/>
                  </a:lnTo>
                  <a:lnTo>
                    <a:pt x="76"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23"/>
            <p:cNvSpPr/>
            <p:nvPr/>
          </p:nvSpPr>
          <p:spPr>
            <a:xfrm>
              <a:off x="2268538" y="8367713"/>
              <a:ext cx="47625" cy="47625"/>
            </a:xfrm>
            <a:custGeom>
              <a:avLst/>
              <a:gdLst/>
              <a:ahLst/>
              <a:cxnLst/>
              <a:rect l="l" t="t" r="r" b="b"/>
              <a:pathLst>
                <a:path w="30" h="30" extrusionOk="0">
                  <a:moveTo>
                    <a:pt x="14" y="30"/>
                  </a:moveTo>
                  <a:lnTo>
                    <a:pt x="14" y="30"/>
                  </a:lnTo>
                  <a:lnTo>
                    <a:pt x="20" y="28"/>
                  </a:lnTo>
                  <a:lnTo>
                    <a:pt x="26" y="26"/>
                  </a:lnTo>
                  <a:lnTo>
                    <a:pt x="28" y="22"/>
                  </a:lnTo>
                  <a:lnTo>
                    <a:pt x="30" y="16"/>
                  </a:lnTo>
                  <a:lnTo>
                    <a:pt x="30" y="16"/>
                  </a:lnTo>
                  <a:lnTo>
                    <a:pt x="28" y="10"/>
                  </a:lnTo>
                  <a:lnTo>
                    <a:pt x="26" y="4"/>
                  </a:lnTo>
                  <a:lnTo>
                    <a:pt x="22" y="0"/>
                  </a:lnTo>
                  <a:lnTo>
                    <a:pt x="16" y="0"/>
                  </a:lnTo>
                  <a:lnTo>
                    <a:pt x="16" y="0"/>
                  </a:lnTo>
                  <a:lnTo>
                    <a:pt x="10" y="0"/>
                  </a:lnTo>
                  <a:lnTo>
                    <a:pt x="4" y="4"/>
                  </a:lnTo>
                  <a:lnTo>
                    <a:pt x="0" y="8"/>
                  </a:lnTo>
                  <a:lnTo>
                    <a:pt x="0" y="14"/>
                  </a:lnTo>
                  <a:lnTo>
                    <a:pt x="0" y="14"/>
                  </a:lnTo>
                  <a:lnTo>
                    <a:pt x="0" y="20"/>
                  </a:lnTo>
                  <a:lnTo>
                    <a:pt x="4" y="24"/>
                  </a:lnTo>
                  <a:lnTo>
                    <a:pt x="8" y="28"/>
                  </a:lnTo>
                  <a:lnTo>
                    <a:pt x="14" y="30"/>
                  </a:lnTo>
                  <a:lnTo>
                    <a:pt x="14" y="3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23"/>
            <p:cNvSpPr/>
            <p:nvPr/>
          </p:nvSpPr>
          <p:spPr>
            <a:xfrm>
              <a:off x="2224088" y="8631238"/>
              <a:ext cx="136525" cy="139700"/>
            </a:xfrm>
            <a:custGeom>
              <a:avLst/>
              <a:gdLst/>
              <a:ahLst/>
              <a:cxnLst/>
              <a:rect l="l" t="t" r="r" b="b"/>
              <a:pathLst>
                <a:path w="86" h="88" extrusionOk="0">
                  <a:moveTo>
                    <a:pt x="42" y="88"/>
                  </a:moveTo>
                  <a:lnTo>
                    <a:pt x="42" y="88"/>
                  </a:lnTo>
                  <a:lnTo>
                    <a:pt x="52" y="86"/>
                  </a:lnTo>
                  <a:lnTo>
                    <a:pt x="60" y="84"/>
                  </a:lnTo>
                  <a:lnTo>
                    <a:pt x="66" y="80"/>
                  </a:lnTo>
                  <a:lnTo>
                    <a:pt x="74" y="74"/>
                  </a:lnTo>
                  <a:lnTo>
                    <a:pt x="78" y="68"/>
                  </a:lnTo>
                  <a:lnTo>
                    <a:pt x="84" y="60"/>
                  </a:lnTo>
                  <a:lnTo>
                    <a:pt x="86" y="52"/>
                  </a:lnTo>
                  <a:lnTo>
                    <a:pt x="86" y="44"/>
                  </a:lnTo>
                  <a:lnTo>
                    <a:pt x="86" y="44"/>
                  </a:lnTo>
                  <a:lnTo>
                    <a:pt x="86" y="36"/>
                  </a:lnTo>
                  <a:lnTo>
                    <a:pt x="84" y="26"/>
                  </a:lnTo>
                  <a:lnTo>
                    <a:pt x="80" y="20"/>
                  </a:lnTo>
                  <a:lnTo>
                    <a:pt x="74" y="12"/>
                  </a:lnTo>
                  <a:lnTo>
                    <a:pt x="68" y="8"/>
                  </a:lnTo>
                  <a:lnTo>
                    <a:pt x="60" y="4"/>
                  </a:lnTo>
                  <a:lnTo>
                    <a:pt x="52" y="0"/>
                  </a:lnTo>
                  <a:lnTo>
                    <a:pt x="42" y="0"/>
                  </a:lnTo>
                  <a:lnTo>
                    <a:pt x="42" y="0"/>
                  </a:lnTo>
                  <a:lnTo>
                    <a:pt x="34" y="0"/>
                  </a:lnTo>
                  <a:lnTo>
                    <a:pt x="26" y="4"/>
                  </a:lnTo>
                  <a:lnTo>
                    <a:pt x="18" y="8"/>
                  </a:lnTo>
                  <a:lnTo>
                    <a:pt x="12" y="12"/>
                  </a:lnTo>
                  <a:lnTo>
                    <a:pt x="6" y="20"/>
                  </a:lnTo>
                  <a:lnTo>
                    <a:pt x="2" y="26"/>
                  </a:lnTo>
                  <a:lnTo>
                    <a:pt x="0" y="34"/>
                  </a:lnTo>
                  <a:lnTo>
                    <a:pt x="0" y="44"/>
                  </a:lnTo>
                  <a:lnTo>
                    <a:pt x="0" y="44"/>
                  </a:lnTo>
                  <a:lnTo>
                    <a:pt x="0" y="52"/>
                  </a:lnTo>
                  <a:lnTo>
                    <a:pt x="2" y="60"/>
                  </a:lnTo>
                  <a:lnTo>
                    <a:pt x="6" y="68"/>
                  </a:lnTo>
                  <a:lnTo>
                    <a:pt x="12" y="74"/>
                  </a:lnTo>
                  <a:lnTo>
                    <a:pt x="18" y="80"/>
                  </a:lnTo>
                  <a:lnTo>
                    <a:pt x="26" y="84"/>
                  </a:lnTo>
                  <a:lnTo>
                    <a:pt x="34" y="86"/>
                  </a:lnTo>
                  <a:lnTo>
                    <a:pt x="42" y="88"/>
                  </a:lnTo>
                  <a:lnTo>
                    <a:pt x="42" y="8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23"/>
            <p:cNvSpPr/>
            <p:nvPr/>
          </p:nvSpPr>
          <p:spPr>
            <a:xfrm>
              <a:off x="3184525" y="8666163"/>
              <a:ext cx="63500" cy="66675"/>
            </a:xfrm>
            <a:custGeom>
              <a:avLst/>
              <a:gdLst/>
              <a:ahLst/>
              <a:cxnLst/>
              <a:rect l="l" t="t" r="r" b="b"/>
              <a:pathLst>
                <a:path w="40" h="42" extrusionOk="0">
                  <a:moveTo>
                    <a:pt x="20" y="42"/>
                  </a:moveTo>
                  <a:lnTo>
                    <a:pt x="20" y="42"/>
                  </a:lnTo>
                  <a:lnTo>
                    <a:pt x="28" y="40"/>
                  </a:lnTo>
                  <a:lnTo>
                    <a:pt x="34" y="36"/>
                  </a:lnTo>
                  <a:lnTo>
                    <a:pt x="38" y="30"/>
                  </a:lnTo>
                  <a:lnTo>
                    <a:pt x="40" y="22"/>
                  </a:lnTo>
                  <a:lnTo>
                    <a:pt x="40" y="22"/>
                  </a:lnTo>
                  <a:lnTo>
                    <a:pt x="40" y="14"/>
                  </a:lnTo>
                  <a:lnTo>
                    <a:pt x="36" y="8"/>
                  </a:lnTo>
                  <a:lnTo>
                    <a:pt x="28" y="2"/>
                  </a:lnTo>
                  <a:lnTo>
                    <a:pt x="22" y="0"/>
                  </a:lnTo>
                  <a:lnTo>
                    <a:pt x="22" y="0"/>
                  </a:lnTo>
                  <a:lnTo>
                    <a:pt x="14" y="2"/>
                  </a:lnTo>
                  <a:lnTo>
                    <a:pt x="6" y="6"/>
                  </a:lnTo>
                  <a:lnTo>
                    <a:pt x="2" y="14"/>
                  </a:lnTo>
                  <a:lnTo>
                    <a:pt x="0" y="22"/>
                  </a:lnTo>
                  <a:lnTo>
                    <a:pt x="0" y="22"/>
                  </a:lnTo>
                  <a:lnTo>
                    <a:pt x="2" y="30"/>
                  </a:lnTo>
                  <a:lnTo>
                    <a:pt x="6" y="36"/>
                  </a:lnTo>
                  <a:lnTo>
                    <a:pt x="12" y="40"/>
                  </a:lnTo>
                  <a:lnTo>
                    <a:pt x="20" y="42"/>
                  </a:lnTo>
                  <a:lnTo>
                    <a:pt x="20" y="4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23"/>
            <p:cNvSpPr/>
            <p:nvPr/>
          </p:nvSpPr>
          <p:spPr>
            <a:xfrm>
              <a:off x="1582738" y="8605838"/>
              <a:ext cx="187325" cy="187325"/>
            </a:xfrm>
            <a:custGeom>
              <a:avLst/>
              <a:gdLst/>
              <a:ahLst/>
              <a:cxnLst/>
              <a:rect l="l" t="t" r="r" b="b"/>
              <a:pathLst>
                <a:path w="118" h="118" extrusionOk="0">
                  <a:moveTo>
                    <a:pt x="58" y="118"/>
                  </a:moveTo>
                  <a:lnTo>
                    <a:pt x="58" y="118"/>
                  </a:lnTo>
                  <a:lnTo>
                    <a:pt x="70" y="116"/>
                  </a:lnTo>
                  <a:lnTo>
                    <a:pt x="82" y="114"/>
                  </a:lnTo>
                  <a:lnTo>
                    <a:pt x="92" y="108"/>
                  </a:lnTo>
                  <a:lnTo>
                    <a:pt x="100" y="100"/>
                  </a:lnTo>
                  <a:lnTo>
                    <a:pt x="108" y="92"/>
                  </a:lnTo>
                  <a:lnTo>
                    <a:pt x="112" y="82"/>
                  </a:lnTo>
                  <a:lnTo>
                    <a:pt x="116" y="70"/>
                  </a:lnTo>
                  <a:lnTo>
                    <a:pt x="118" y="60"/>
                  </a:lnTo>
                  <a:lnTo>
                    <a:pt x="118" y="60"/>
                  </a:lnTo>
                  <a:lnTo>
                    <a:pt x="116" y="48"/>
                  </a:lnTo>
                  <a:lnTo>
                    <a:pt x="112" y="36"/>
                  </a:lnTo>
                  <a:lnTo>
                    <a:pt x="108" y="26"/>
                  </a:lnTo>
                  <a:lnTo>
                    <a:pt x="100" y="18"/>
                  </a:lnTo>
                  <a:lnTo>
                    <a:pt x="92" y="10"/>
                  </a:lnTo>
                  <a:lnTo>
                    <a:pt x="82" y="6"/>
                  </a:lnTo>
                  <a:lnTo>
                    <a:pt x="70" y="2"/>
                  </a:lnTo>
                  <a:lnTo>
                    <a:pt x="58" y="0"/>
                  </a:lnTo>
                  <a:lnTo>
                    <a:pt x="58" y="0"/>
                  </a:lnTo>
                  <a:lnTo>
                    <a:pt x="48" y="2"/>
                  </a:lnTo>
                  <a:lnTo>
                    <a:pt x="36" y="6"/>
                  </a:lnTo>
                  <a:lnTo>
                    <a:pt x="26" y="10"/>
                  </a:lnTo>
                  <a:lnTo>
                    <a:pt x="18" y="18"/>
                  </a:lnTo>
                  <a:lnTo>
                    <a:pt x="10" y="26"/>
                  </a:lnTo>
                  <a:lnTo>
                    <a:pt x="6" y="36"/>
                  </a:lnTo>
                  <a:lnTo>
                    <a:pt x="2" y="48"/>
                  </a:lnTo>
                  <a:lnTo>
                    <a:pt x="0" y="60"/>
                  </a:lnTo>
                  <a:lnTo>
                    <a:pt x="0" y="60"/>
                  </a:lnTo>
                  <a:lnTo>
                    <a:pt x="2" y="70"/>
                  </a:lnTo>
                  <a:lnTo>
                    <a:pt x="4" y="82"/>
                  </a:lnTo>
                  <a:lnTo>
                    <a:pt x="10" y="92"/>
                  </a:lnTo>
                  <a:lnTo>
                    <a:pt x="18" y="100"/>
                  </a:lnTo>
                  <a:lnTo>
                    <a:pt x="26" y="108"/>
                  </a:lnTo>
                  <a:lnTo>
                    <a:pt x="36" y="114"/>
                  </a:lnTo>
                  <a:lnTo>
                    <a:pt x="46" y="116"/>
                  </a:lnTo>
                  <a:lnTo>
                    <a:pt x="58" y="118"/>
                  </a:lnTo>
                  <a:lnTo>
                    <a:pt x="58" y="11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23"/>
            <p:cNvSpPr/>
            <p:nvPr/>
          </p:nvSpPr>
          <p:spPr>
            <a:xfrm>
              <a:off x="1354138" y="8069263"/>
              <a:ext cx="28575" cy="28575"/>
            </a:xfrm>
            <a:custGeom>
              <a:avLst/>
              <a:gdLst/>
              <a:ahLst/>
              <a:cxnLst/>
              <a:rect l="l" t="t" r="r" b="b"/>
              <a:pathLst>
                <a:path w="18" h="18" extrusionOk="0">
                  <a:moveTo>
                    <a:pt x="10" y="18"/>
                  </a:moveTo>
                  <a:lnTo>
                    <a:pt x="10" y="18"/>
                  </a:lnTo>
                  <a:lnTo>
                    <a:pt x="16" y="16"/>
                  </a:lnTo>
                  <a:lnTo>
                    <a:pt x="18" y="14"/>
                  </a:lnTo>
                  <a:lnTo>
                    <a:pt x="18" y="10"/>
                  </a:lnTo>
                  <a:lnTo>
                    <a:pt x="18" y="10"/>
                  </a:lnTo>
                  <a:lnTo>
                    <a:pt x="18" y="6"/>
                  </a:lnTo>
                  <a:lnTo>
                    <a:pt x="16" y="2"/>
                  </a:lnTo>
                  <a:lnTo>
                    <a:pt x="14" y="0"/>
                  </a:lnTo>
                  <a:lnTo>
                    <a:pt x="10" y="0"/>
                  </a:lnTo>
                  <a:lnTo>
                    <a:pt x="10" y="0"/>
                  </a:lnTo>
                  <a:lnTo>
                    <a:pt x="6" y="0"/>
                  </a:lnTo>
                  <a:lnTo>
                    <a:pt x="4" y="2"/>
                  </a:lnTo>
                  <a:lnTo>
                    <a:pt x="0" y="6"/>
                  </a:lnTo>
                  <a:lnTo>
                    <a:pt x="0" y="8"/>
                  </a:lnTo>
                  <a:lnTo>
                    <a:pt x="0" y="8"/>
                  </a:lnTo>
                  <a:lnTo>
                    <a:pt x="0" y="12"/>
                  </a:lnTo>
                  <a:lnTo>
                    <a:pt x="2" y="16"/>
                  </a:lnTo>
                  <a:lnTo>
                    <a:pt x="6" y="18"/>
                  </a:lnTo>
                  <a:lnTo>
                    <a:pt x="10" y="18"/>
                  </a:lnTo>
                  <a:lnTo>
                    <a:pt x="10" y="1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23"/>
            <p:cNvSpPr/>
            <p:nvPr/>
          </p:nvSpPr>
          <p:spPr>
            <a:xfrm>
              <a:off x="1309688" y="8329613"/>
              <a:ext cx="117475" cy="120650"/>
            </a:xfrm>
            <a:custGeom>
              <a:avLst/>
              <a:gdLst/>
              <a:ahLst/>
              <a:cxnLst/>
              <a:rect l="l" t="t" r="r" b="b"/>
              <a:pathLst>
                <a:path w="74" h="76" extrusionOk="0">
                  <a:moveTo>
                    <a:pt x="38" y="76"/>
                  </a:moveTo>
                  <a:lnTo>
                    <a:pt x="38" y="76"/>
                  </a:lnTo>
                  <a:lnTo>
                    <a:pt x="46" y="76"/>
                  </a:lnTo>
                  <a:lnTo>
                    <a:pt x="52" y="72"/>
                  </a:lnTo>
                  <a:lnTo>
                    <a:pt x="58" y="70"/>
                  </a:lnTo>
                  <a:lnTo>
                    <a:pt x="64" y="66"/>
                  </a:lnTo>
                  <a:lnTo>
                    <a:pt x="68" y="60"/>
                  </a:lnTo>
                  <a:lnTo>
                    <a:pt x="72" y="54"/>
                  </a:lnTo>
                  <a:lnTo>
                    <a:pt x="74" y="46"/>
                  </a:lnTo>
                  <a:lnTo>
                    <a:pt x="74" y="38"/>
                  </a:lnTo>
                  <a:lnTo>
                    <a:pt x="74" y="38"/>
                  </a:lnTo>
                  <a:lnTo>
                    <a:pt x="74" y="30"/>
                  </a:lnTo>
                  <a:lnTo>
                    <a:pt x="72" y="24"/>
                  </a:lnTo>
                  <a:lnTo>
                    <a:pt x="68" y="18"/>
                  </a:lnTo>
                  <a:lnTo>
                    <a:pt x="64" y="12"/>
                  </a:lnTo>
                  <a:lnTo>
                    <a:pt x="58" y="8"/>
                  </a:lnTo>
                  <a:lnTo>
                    <a:pt x="52" y="4"/>
                  </a:lnTo>
                  <a:lnTo>
                    <a:pt x="44" y="2"/>
                  </a:lnTo>
                  <a:lnTo>
                    <a:pt x="38" y="0"/>
                  </a:lnTo>
                  <a:lnTo>
                    <a:pt x="38" y="0"/>
                  </a:lnTo>
                  <a:lnTo>
                    <a:pt x="30" y="2"/>
                  </a:lnTo>
                  <a:lnTo>
                    <a:pt x="22" y="4"/>
                  </a:lnTo>
                  <a:lnTo>
                    <a:pt x="16" y="8"/>
                  </a:lnTo>
                  <a:lnTo>
                    <a:pt x="10" y="12"/>
                  </a:lnTo>
                  <a:lnTo>
                    <a:pt x="6" y="18"/>
                  </a:lnTo>
                  <a:lnTo>
                    <a:pt x="2" y="24"/>
                  </a:lnTo>
                  <a:lnTo>
                    <a:pt x="0" y="30"/>
                  </a:lnTo>
                  <a:lnTo>
                    <a:pt x="0" y="38"/>
                  </a:lnTo>
                  <a:lnTo>
                    <a:pt x="0" y="38"/>
                  </a:lnTo>
                  <a:lnTo>
                    <a:pt x="0" y="46"/>
                  </a:lnTo>
                  <a:lnTo>
                    <a:pt x="2" y="52"/>
                  </a:lnTo>
                  <a:lnTo>
                    <a:pt x="6" y="60"/>
                  </a:lnTo>
                  <a:lnTo>
                    <a:pt x="10" y="64"/>
                  </a:lnTo>
                  <a:lnTo>
                    <a:pt x="16" y="70"/>
                  </a:lnTo>
                  <a:lnTo>
                    <a:pt x="22" y="72"/>
                  </a:lnTo>
                  <a:lnTo>
                    <a:pt x="30" y="74"/>
                  </a:lnTo>
                  <a:lnTo>
                    <a:pt x="38" y="76"/>
                  </a:lnTo>
                  <a:lnTo>
                    <a:pt x="38" y="7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23"/>
            <p:cNvSpPr/>
            <p:nvPr/>
          </p:nvSpPr>
          <p:spPr>
            <a:xfrm>
              <a:off x="1547813" y="8878888"/>
              <a:ext cx="257175" cy="258763"/>
            </a:xfrm>
            <a:custGeom>
              <a:avLst/>
              <a:gdLst/>
              <a:ahLst/>
              <a:cxnLst/>
              <a:rect l="l" t="t" r="r" b="b"/>
              <a:pathLst>
                <a:path w="162" h="163" extrusionOk="0">
                  <a:moveTo>
                    <a:pt x="80" y="163"/>
                  </a:moveTo>
                  <a:lnTo>
                    <a:pt x="80" y="163"/>
                  </a:lnTo>
                  <a:lnTo>
                    <a:pt x="98" y="163"/>
                  </a:lnTo>
                  <a:lnTo>
                    <a:pt x="112" y="157"/>
                  </a:lnTo>
                  <a:lnTo>
                    <a:pt x="126" y="149"/>
                  </a:lnTo>
                  <a:lnTo>
                    <a:pt x="138" y="139"/>
                  </a:lnTo>
                  <a:lnTo>
                    <a:pt x="148" y="127"/>
                  </a:lnTo>
                  <a:lnTo>
                    <a:pt x="156" y="113"/>
                  </a:lnTo>
                  <a:lnTo>
                    <a:pt x="160" y="99"/>
                  </a:lnTo>
                  <a:lnTo>
                    <a:pt x="162" y="81"/>
                  </a:lnTo>
                  <a:lnTo>
                    <a:pt x="162" y="81"/>
                  </a:lnTo>
                  <a:lnTo>
                    <a:pt x="160" y="65"/>
                  </a:lnTo>
                  <a:lnTo>
                    <a:pt x="156" y="49"/>
                  </a:lnTo>
                  <a:lnTo>
                    <a:pt x="148" y="37"/>
                  </a:lnTo>
                  <a:lnTo>
                    <a:pt x="138" y="23"/>
                  </a:lnTo>
                  <a:lnTo>
                    <a:pt x="126" y="12"/>
                  </a:lnTo>
                  <a:lnTo>
                    <a:pt x="112" y="6"/>
                  </a:lnTo>
                  <a:lnTo>
                    <a:pt x="96" y="0"/>
                  </a:lnTo>
                  <a:lnTo>
                    <a:pt x="80" y="0"/>
                  </a:lnTo>
                  <a:lnTo>
                    <a:pt x="80" y="0"/>
                  </a:lnTo>
                  <a:lnTo>
                    <a:pt x="64" y="2"/>
                  </a:lnTo>
                  <a:lnTo>
                    <a:pt x="48" y="6"/>
                  </a:lnTo>
                  <a:lnTo>
                    <a:pt x="34" y="14"/>
                  </a:lnTo>
                  <a:lnTo>
                    <a:pt x="24" y="25"/>
                  </a:lnTo>
                  <a:lnTo>
                    <a:pt x="14" y="37"/>
                  </a:lnTo>
                  <a:lnTo>
                    <a:pt x="6" y="51"/>
                  </a:lnTo>
                  <a:lnTo>
                    <a:pt x="0" y="65"/>
                  </a:lnTo>
                  <a:lnTo>
                    <a:pt x="0" y="81"/>
                  </a:lnTo>
                  <a:lnTo>
                    <a:pt x="0" y="81"/>
                  </a:lnTo>
                  <a:lnTo>
                    <a:pt x="0" y="99"/>
                  </a:lnTo>
                  <a:lnTo>
                    <a:pt x="6" y="113"/>
                  </a:lnTo>
                  <a:lnTo>
                    <a:pt x="12" y="127"/>
                  </a:lnTo>
                  <a:lnTo>
                    <a:pt x="22" y="139"/>
                  </a:lnTo>
                  <a:lnTo>
                    <a:pt x="34" y="149"/>
                  </a:lnTo>
                  <a:lnTo>
                    <a:pt x="48" y="157"/>
                  </a:lnTo>
                  <a:lnTo>
                    <a:pt x="64" y="163"/>
                  </a:lnTo>
                  <a:lnTo>
                    <a:pt x="80" y="163"/>
                  </a:lnTo>
                  <a:lnTo>
                    <a:pt x="80" y="163"/>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 name="Google Shape;45;p23"/>
            <p:cNvSpPr/>
            <p:nvPr/>
          </p:nvSpPr>
          <p:spPr>
            <a:xfrm>
              <a:off x="1947863" y="8358188"/>
              <a:ext cx="69850" cy="66675"/>
            </a:xfrm>
            <a:custGeom>
              <a:avLst/>
              <a:gdLst/>
              <a:ahLst/>
              <a:cxnLst/>
              <a:rect l="l" t="t" r="r" b="b"/>
              <a:pathLst>
                <a:path w="44" h="42" extrusionOk="0">
                  <a:moveTo>
                    <a:pt x="24" y="42"/>
                  </a:moveTo>
                  <a:lnTo>
                    <a:pt x="24" y="42"/>
                  </a:lnTo>
                  <a:lnTo>
                    <a:pt x="32" y="40"/>
                  </a:lnTo>
                  <a:lnTo>
                    <a:pt x="38" y="36"/>
                  </a:lnTo>
                  <a:lnTo>
                    <a:pt x="42" y="28"/>
                  </a:lnTo>
                  <a:lnTo>
                    <a:pt x="44" y="20"/>
                  </a:lnTo>
                  <a:lnTo>
                    <a:pt x="44" y="20"/>
                  </a:lnTo>
                  <a:lnTo>
                    <a:pt x="42" y="12"/>
                  </a:lnTo>
                  <a:lnTo>
                    <a:pt x="38" y="6"/>
                  </a:lnTo>
                  <a:lnTo>
                    <a:pt x="30" y="0"/>
                  </a:lnTo>
                  <a:lnTo>
                    <a:pt x="22" y="0"/>
                  </a:lnTo>
                  <a:lnTo>
                    <a:pt x="22" y="0"/>
                  </a:lnTo>
                  <a:lnTo>
                    <a:pt x="14" y="0"/>
                  </a:lnTo>
                  <a:lnTo>
                    <a:pt x="6" y="6"/>
                  </a:lnTo>
                  <a:lnTo>
                    <a:pt x="2" y="12"/>
                  </a:lnTo>
                  <a:lnTo>
                    <a:pt x="0" y="22"/>
                  </a:lnTo>
                  <a:lnTo>
                    <a:pt x="0" y="22"/>
                  </a:lnTo>
                  <a:lnTo>
                    <a:pt x="2" y="30"/>
                  </a:lnTo>
                  <a:lnTo>
                    <a:pt x="8" y="36"/>
                  </a:lnTo>
                  <a:lnTo>
                    <a:pt x="14" y="40"/>
                  </a:lnTo>
                  <a:lnTo>
                    <a:pt x="24" y="42"/>
                  </a:lnTo>
                  <a:lnTo>
                    <a:pt x="24" y="4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 name="Google Shape;46;p23"/>
            <p:cNvSpPr/>
            <p:nvPr/>
          </p:nvSpPr>
          <p:spPr>
            <a:xfrm>
              <a:off x="1627188" y="8342313"/>
              <a:ext cx="95250" cy="95250"/>
            </a:xfrm>
            <a:custGeom>
              <a:avLst/>
              <a:gdLst/>
              <a:ahLst/>
              <a:cxnLst/>
              <a:rect l="l" t="t" r="r" b="b"/>
              <a:pathLst>
                <a:path w="60" h="60" extrusionOk="0">
                  <a:moveTo>
                    <a:pt x="30" y="60"/>
                  </a:moveTo>
                  <a:lnTo>
                    <a:pt x="30" y="60"/>
                  </a:lnTo>
                  <a:lnTo>
                    <a:pt x="36" y="60"/>
                  </a:lnTo>
                  <a:lnTo>
                    <a:pt x="42" y="58"/>
                  </a:lnTo>
                  <a:lnTo>
                    <a:pt x="52" y="52"/>
                  </a:lnTo>
                  <a:lnTo>
                    <a:pt x="58" y="42"/>
                  </a:lnTo>
                  <a:lnTo>
                    <a:pt x="60" y="38"/>
                  </a:lnTo>
                  <a:lnTo>
                    <a:pt x="60" y="32"/>
                  </a:lnTo>
                  <a:lnTo>
                    <a:pt x="60" y="32"/>
                  </a:lnTo>
                  <a:lnTo>
                    <a:pt x="58" y="20"/>
                  </a:lnTo>
                  <a:lnTo>
                    <a:pt x="52" y="10"/>
                  </a:lnTo>
                  <a:lnTo>
                    <a:pt x="44" y="4"/>
                  </a:lnTo>
                  <a:lnTo>
                    <a:pt x="32" y="0"/>
                  </a:lnTo>
                  <a:lnTo>
                    <a:pt x="32" y="0"/>
                  </a:lnTo>
                  <a:lnTo>
                    <a:pt x="26" y="2"/>
                  </a:lnTo>
                  <a:lnTo>
                    <a:pt x="20" y="2"/>
                  </a:lnTo>
                  <a:lnTo>
                    <a:pt x="10" y="10"/>
                  </a:lnTo>
                  <a:lnTo>
                    <a:pt x="4" y="18"/>
                  </a:lnTo>
                  <a:lnTo>
                    <a:pt x="2" y="24"/>
                  </a:lnTo>
                  <a:lnTo>
                    <a:pt x="0" y="30"/>
                  </a:lnTo>
                  <a:lnTo>
                    <a:pt x="0" y="30"/>
                  </a:lnTo>
                  <a:lnTo>
                    <a:pt x="2" y="36"/>
                  </a:lnTo>
                  <a:lnTo>
                    <a:pt x="4" y="42"/>
                  </a:lnTo>
                  <a:lnTo>
                    <a:pt x="10" y="52"/>
                  </a:lnTo>
                  <a:lnTo>
                    <a:pt x="20" y="58"/>
                  </a:lnTo>
                  <a:lnTo>
                    <a:pt x="24" y="60"/>
                  </a:lnTo>
                  <a:lnTo>
                    <a:pt x="30" y="60"/>
                  </a:lnTo>
                  <a:lnTo>
                    <a:pt x="30" y="6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 name="Google Shape;47;p23"/>
            <p:cNvSpPr/>
            <p:nvPr/>
          </p:nvSpPr>
          <p:spPr>
            <a:xfrm>
              <a:off x="2179638" y="8897938"/>
              <a:ext cx="222250" cy="223838"/>
            </a:xfrm>
            <a:custGeom>
              <a:avLst/>
              <a:gdLst/>
              <a:ahLst/>
              <a:cxnLst/>
              <a:rect l="l" t="t" r="r" b="b"/>
              <a:pathLst>
                <a:path w="140" h="141" extrusionOk="0">
                  <a:moveTo>
                    <a:pt x="70" y="141"/>
                  </a:moveTo>
                  <a:lnTo>
                    <a:pt x="70" y="141"/>
                  </a:lnTo>
                  <a:lnTo>
                    <a:pt x="84" y="139"/>
                  </a:lnTo>
                  <a:lnTo>
                    <a:pt x="98" y="135"/>
                  </a:lnTo>
                  <a:lnTo>
                    <a:pt x="110" y="129"/>
                  </a:lnTo>
                  <a:lnTo>
                    <a:pt x="120" y="121"/>
                  </a:lnTo>
                  <a:lnTo>
                    <a:pt x="128" y="109"/>
                  </a:lnTo>
                  <a:lnTo>
                    <a:pt x="136" y="97"/>
                  </a:lnTo>
                  <a:lnTo>
                    <a:pt x="140" y="85"/>
                  </a:lnTo>
                  <a:lnTo>
                    <a:pt x="140" y="71"/>
                  </a:lnTo>
                  <a:lnTo>
                    <a:pt x="140" y="71"/>
                  </a:lnTo>
                  <a:lnTo>
                    <a:pt x="140" y="55"/>
                  </a:lnTo>
                  <a:lnTo>
                    <a:pt x="136" y="43"/>
                  </a:lnTo>
                  <a:lnTo>
                    <a:pt x="130" y="31"/>
                  </a:lnTo>
                  <a:lnTo>
                    <a:pt x="120" y="21"/>
                  </a:lnTo>
                  <a:lnTo>
                    <a:pt x="110" y="13"/>
                  </a:lnTo>
                  <a:lnTo>
                    <a:pt x="98" y="4"/>
                  </a:lnTo>
                  <a:lnTo>
                    <a:pt x="86" y="0"/>
                  </a:lnTo>
                  <a:lnTo>
                    <a:pt x="72" y="0"/>
                  </a:lnTo>
                  <a:lnTo>
                    <a:pt x="72" y="0"/>
                  </a:lnTo>
                  <a:lnTo>
                    <a:pt x="58" y="0"/>
                  </a:lnTo>
                  <a:lnTo>
                    <a:pt x="44" y="4"/>
                  </a:lnTo>
                  <a:lnTo>
                    <a:pt x="32" y="11"/>
                  </a:lnTo>
                  <a:lnTo>
                    <a:pt x="22" y="21"/>
                  </a:lnTo>
                  <a:lnTo>
                    <a:pt x="12" y="31"/>
                  </a:lnTo>
                  <a:lnTo>
                    <a:pt x="6" y="43"/>
                  </a:lnTo>
                  <a:lnTo>
                    <a:pt x="2" y="55"/>
                  </a:lnTo>
                  <a:lnTo>
                    <a:pt x="0" y="71"/>
                  </a:lnTo>
                  <a:lnTo>
                    <a:pt x="0" y="71"/>
                  </a:lnTo>
                  <a:lnTo>
                    <a:pt x="2" y="83"/>
                  </a:lnTo>
                  <a:lnTo>
                    <a:pt x="6" y="97"/>
                  </a:lnTo>
                  <a:lnTo>
                    <a:pt x="12" y="109"/>
                  </a:lnTo>
                  <a:lnTo>
                    <a:pt x="22" y="119"/>
                  </a:lnTo>
                  <a:lnTo>
                    <a:pt x="32" y="129"/>
                  </a:lnTo>
                  <a:lnTo>
                    <a:pt x="44" y="135"/>
                  </a:lnTo>
                  <a:lnTo>
                    <a:pt x="56" y="139"/>
                  </a:lnTo>
                  <a:lnTo>
                    <a:pt x="70" y="141"/>
                  </a:lnTo>
                  <a:lnTo>
                    <a:pt x="70" y="141"/>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 name="Google Shape;48;p23"/>
            <p:cNvSpPr/>
            <p:nvPr/>
          </p:nvSpPr>
          <p:spPr>
            <a:xfrm>
              <a:off x="1865313" y="8885238"/>
              <a:ext cx="241300" cy="246063"/>
            </a:xfrm>
            <a:custGeom>
              <a:avLst/>
              <a:gdLst/>
              <a:ahLst/>
              <a:cxnLst/>
              <a:rect l="l" t="t" r="r" b="b"/>
              <a:pathLst>
                <a:path w="152" h="155" extrusionOk="0">
                  <a:moveTo>
                    <a:pt x="76" y="155"/>
                  </a:moveTo>
                  <a:lnTo>
                    <a:pt x="76" y="155"/>
                  </a:lnTo>
                  <a:lnTo>
                    <a:pt x="92" y="153"/>
                  </a:lnTo>
                  <a:lnTo>
                    <a:pt x="106" y="149"/>
                  </a:lnTo>
                  <a:lnTo>
                    <a:pt x="118" y="141"/>
                  </a:lnTo>
                  <a:lnTo>
                    <a:pt x="130" y="131"/>
                  </a:lnTo>
                  <a:lnTo>
                    <a:pt x="138" y="121"/>
                  </a:lnTo>
                  <a:lnTo>
                    <a:pt x="146" y="107"/>
                  </a:lnTo>
                  <a:lnTo>
                    <a:pt x="150" y="93"/>
                  </a:lnTo>
                  <a:lnTo>
                    <a:pt x="152" y="79"/>
                  </a:lnTo>
                  <a:lnTo>
                    <a:pt x="152" y="79"/>
                  </a:lnTo>
                  <a:lnTo>
                    <a:pt x="150" y="63"/>
                  </a:lnTo>
                  <a:lnTo>
                    <a:pt x="146" y="49"/>
                  </a:lnTo>
                  <a:lnTo>
                    <a:pt x="138" y="35"/>
                  </a:lnTo>
                  <a:lnTo>
                    <a:pt x="130" y="23"/>
                  </a:lnTo>
                  <a:lnTo>
                    <a:pt x="118" y="14"/>
                  </a:lnTo>
                  <a:lnTo>
                    <a:pt x="104" y="6"/>
                  </a:lnTo>
                  <a:lnTo>
                    <a:pt x="90" y="2"/>
                  </a:lnTo>
                  <a:lnTo>
                    <a:pt x="76" y="0"/>
                  </a:lnTo>
                  <a:lnTo>
                    <a:pt x="76" y="0"/>
                  </a:lnTo>
                  <a:lnTo>
                    <a:pt x="60" y="2"/>
                  </a:lnTo>
                  <a:lnTo>
                    <a:pt x="46" y="6"/>
                  </a:lnTo>
                  <a:lnTo>
                    <a:pt x="32" y="14"/>
                  </a:lnTo>
                  <a:lnTo>
                    <a:pt x="22" y="25"/>
                  </a:lnTo>
                  <a:lnTo>
                    <a:pt x="12" y="35"/>
                  </a:lnTo>
                  <a:lnTo>
                    <a:pt x="6" y="49"/>
                  </a:lnTo>
                  <a:lnTo>
                    <a:pt x="0" y="63"/>
                  </a:lnTo>
                  <a:lnTo>
                    <a:pt x="0" y="77"/>
                  </a:lnTo>
                  <a:lnTo>
                    <a:pt x="0" y="77"/>
                  </a:lnTo>
                  <a:lnTo>
                    <a:pt x="0" y="93"/>
                  </a:lnTo>
                  <a:lnTo>
                    <a:pt x="6" y="107"/>
                  </a:lnTo>
                  <a:lnTo>
                    <a:pt x="12" y="121"/>
                  </a:lnTo>
                  <a:lnTo>
                    <a:pt x="22" y="133"/>
                  </a:lnTo>
                  <a:lnTo>
                    <a:pt x="34" y="141"/>
                  </a:lnTo>
                  <a:lnTo>
                    <a:pt x="46" y="149"/>
                  </a:lnTo>
                  <a:lnTo>
                    <a:pt x="60" y="153"/>
                  </a:lnTo>
                  <a:lnTo>
                    <a:pt x="76" y="155"/>
                  </a:lnTo>
                  <a:lnTo>
                    <a:pt x="76" y="155"/>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 name="Google Shape;49;p23"/>
            <p:cNvSpPr/>
            <p:nvPr/>
          </p:nvSpPr>
          <p:spPr>
            <a:xfrm>
              <a:off x="3505200" y="8678863"/>
              <a:ext cx="41275" cy="44450"/>
            </a:xfrm>
            <a:custGeom>
              <a:avLst/>
              <a:gdLst/>
              <a:ahLst/>
              <a:cxnLst/>
              <a:rect l="l" t="t" r="r" b="b"/>
              <a:pathLst>
                <a:path w="26" h="28" extrusionOk="0">
                  <a:moveTo>
                    <a:pt x="14" y="28"/>
                  </a:moveTo>
                  <a:lnTo>
                    <a:pt x="14" y="28"/>
                  </a:lnTo>
                  <a:lnTo>
                    <a:pt x="18" y="26"/>
                  </a:lnTo>
                  <a:lnTo>
                    <a:pt x="24" y="22"/>
                  </a:lnTo>
                  <a:lnTo>
                    <a:pt x="26" y="18"/>
                  </a:lnTo>
                  <a:lnTo>
                    <a:pt x="26" y="12"/>
                  </a:lnTo>
                  <a:lnTo>
                    <a:pt x="26" y="12"/>
                  </a:lnTo>
                  <a:lnTo>
                    <a:pt x="26" y="8"/>
                  </a:lnTo>
                  <a:lnTo>
                    <a:pt x="22" y="4"/>
                  </a:lnTo>
                  <a:lnTo>
                    <a:pt x="18" y="0"/>
                  </a:lnTo>
                  <a:lnTo>
                    <a:pt x="12" y="0"/>
                  </a:lnTo>
                  <a:lnTo>
                    <a:pt x="12" y="0"/>
                  </a:lnTo>
                  <a:lnTo>
                    <a:pt x="8" y="2"/>
                  </a:lnTo>
                  <a:lnTo>
                    <a:pt x="4" y="4"/>
                  </a:lnTo>
                  <a:lnTo>
                    <a:pt x="0" y="10"/>
                  </a:lnTo>
                  <a:lnTo>
                    <a:pt x="0" y="14"/>
                  </a:lnTo>
                  <a:lnTo>
                    <a:pt x="0" y="14"/>
                  </a:lnTo>
                  <a:lnTo>
                    <a:pt x="2" y="20"/>
                  </a:lnTo>
                  <a:lnTo>
                    <a:pt x="4" y="24"/>
                  </a:lnTo>
                  <a:lnTo>
                    <a:pt x="8" y="26"/>
                  </a:lnTo>
                  <a:lnTo>
                    <a:pt x="14" y="28"/>
                  </a:lnTo>
                  <a:lnTo>
                    <a:pt x="14" y="2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 name="Google Shape;50;p23"/>
            <p:cNvSpPr/>
            <p:nvPr/>
          </p:nvSpPr>
          <p:spPr>
            <a:xfrm>
              <a:off x="4694238" y="9251950"/>
              <a:ext cx="127000" cy="127000"/>
            </a:xfrm>
            <a:custGeom>
              <a:avLst/>
              <a:gdLst/>
              <a:ahLst/>
              <a:cxnLst/>
              <a:rect l="l" t="t" r="r" b="b"/>
              <a:pathLst>
                <a:path w="80" h="80" extrusionOk="0">
                  <a:moveTo>
                    <a:pt x="42" y="0"/>
                  </a:moveTo>
                  <a:lnTo>
                    <a:pt x="42" y="0"/>
                  </a:lnTo>
                  <a:lnTo>
                    <a:pt x="34" y="2"/>
                  </a:lnTo>
                  <a:lnTo>
                    <a:pt x="26" y="4"/>
                  </a:lnTo>
                  <a:lnTo>
                    <a:pt x="18" y="8"/>
                  </a:lnTo>
                  <a:lnTo>
                    <a:pt x="12" y="12"/>
                  </a:lnTo>
                  <a:lnTo>
                    <a:pt x="8" y="18"/>
                  </a:lnTo>
                  <a:lnTo>
                    <a:pt x="4" y="24"/>
                  </a:lnTo>
                  <a:lnTo>
                    <a:pt x="2" y="32"/>
                  </a:lnTo>
                  <a:lnTo>
                    <a:pt x="0" y="40"/>
                  </a:lnTo>
                  <a:lnTo>
                    <a:pt x="0" y="40"/>
                  </a:lnTo>
                  <a:lnTo>
                    <a:pt x="2" y="48"/>
                  </a:lnTo>
                  <a:lnTo>
                    <a:pt x="4" y="56"/>
                  </a:lnTo>
                  <a:lnTo>
                    <a:pt x="8" y="62"/>
                  </a:lnTo>
                  <a:lnTo>
                    <a:pt x="12" y="68"/>
                  </a:lnTo>
                  <a:lnTo>
                    <a:pt x="18" y="74"/>
                  </a:lnTo>
                  <a:lnTo>
                    <a:pt x="24" y="78"/>
                  </a:lnTo>
                  <a:lnTo>
                    <a:pt x="32" y="80"/>
                  </a:lnTo>
                  <a:lnTo>
                    <a:pt x="40" y="80"/>
                  </a:lnTo>
                  <a:lnTo>
                    <a:pt x="40" y="80"/>
                  </a:lnTo>
                  <a:lnTo>
                    <a:pt x="48" y="80"/>
                  </a:lnTo>
                  <a:lnTo>
                    <a:pt x="56" y="78"/>
                  </a:lnTo>
                  <a:lnTo>
                    <a:pt x="64" y="74"/>
                  </a:lnTo>
                  <a:lnTo>
                    <a:pt x="68" y="68"/>
                  </a:lnTo>
                  <a:lnTo>
                    <a:pt x="74" y="62"/>
                  </a:lnTo>
                  <a:lnTo>
                    <a:pt x="78" y="56"/>
                  </a:lnTo>
                  <a:lnTo>
                    <a:pt x="80" y="48"/>
                  </a:lnTo>
                  <a:lnTo>
                    <a:pt x="80" y="40"/>
                  </a:lnTo>
                  <a:lnTo>
                    <a:pt x="80" y="40"/>
                  </a:lnTo>
                  <a:lnTo>
                    <a:pt x="80" y="32"/>
                  </a:lnTo>
                  <a:lnTo>
                    <a:pt x="78" y="24"/>
                  </a:lnTo>
                  <a:lnTo>
                    <a:pt x="74" y="18"/>
                  </a:lnTo>
                  <a:lnTo>
                    <a:pt x="68" y="12"/>
                  </a:lnTo>
                  <a:lnTo>
                    <a:pt x="64" y="8"/>
                  </a:lnTo>
                  <a:lnTo>
                    <a:pt x="56" y="4"/>
                  </a:lnTo>
                  <a:lnTo>
                    <a:pt x="50" y="2"/>
                  </a:lnTo>
                  <a:lnTo>
                    <a:pt x="42" y="0"/>
                  </a:lnTo>
                  <a:lnTo>
                    <a:pt x="42"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 name="Google Shape;51;p23"/>
            <p:cNvSpPr/>
            <p:nvPr/>
          </p:nvSpPr>
          <p:spPr>
            <a:xfrm>
              <a:off x="4376738" y="9242425"/>
              <a:ext cx="149225" cy="149225"/>
            </a:xfrm>
            <a:custGeom>
              <a:avLst/>
              <a:gdLst/>
              <a:ahLst/>
              <a:cxnLst/>
              <a:rect l="l" t="t" r="r" b="b"/>
              <a:pathLst>
                <a:path w="94" h="94" extrusionOk="0">
                  <a:moveTo>
                    <a:pt x="48" y="0"/>
                  </a:moveTo>
                  <a:lnTo>
                    <a:pt x="48" y="0"/>
                  </a:lnTo>
                  <a:lnTo>
                    <a:pt x="38" y="0"/>
                  </a:lnTo>
                  <a:lnTo>
                    <a:pt x="30" y="2"/>
                  </a:lnTo>
                  <a:lnTo>
                    <a:pt x="20" y="8"/>
                  </a:lnTo>
                  <a:lnTo>
                    <a:pt x="14" y="14"/>
                  </a:lnTo>
                  <a:lnTo>
                    <a:pt x="8" y="20"/>
                  </a:lnTo>
                  <a:lnTo>
                    <a:pt x="4" y="28"/>
                  </a:lnTo>
                  <a:lnTo>
                    <a:pt x="0" y="38"/>
                  </a:lnTo>
                  <a:lnTo>
                    <a:pt x="0" y="48"/>
                  </a:lnTo>
                  <a:lnTo>
                    <a:pt x="0" y="48"/>
                  </a:lnTo>
                  <a:lnTo>
                    <a:pt x="0" y="56"/>
                  </a:lnTo>
                  <a:lnTo>
                    <a:pt x="4" y="66"/>
                  </a:lnTo>
                  <a:lnTo>
                    <a:pt x="8" y="74"/>
                  </a:lnTo>
                  <a:lnTo>
                    <a:pt x="14" y="80"/>
                  </a:lnTo>
                  <a:lnTo>
                    <a:pt x="20" y="86"/>
                  </a:lnTo>
                  <a:lnTo>
                    <a:pt x="28" y="90"/>
                  </a:lnTo>
                  <a:lnTo>
                    <a:pt x="38" y="94"/>
                  </a:lnTo>
                  <a:lnTo>
                    <a:pt x="46" y="94"/>
                  </a:lnTo>
                  <a:lnTo>
                    <a:pt x="46" y="94"/>
                  </a:lnTo>
                  <a:lnTo>
                    <a:pt x="56" y="94"/>
                  </a:lnTo>
                  <a:lnTo>
                    <a:pt x="66" y="90"/>
                  </a:lnTo>
                  <a:lnTo>
                    <a:pt x="74" y="86"/>
                  </a:lnTo>
                  <a:lnTo>
                    <a:pt x="80" y="80"/>
                  </a:lnTo>
                  <a:lnTo>
                    <a:pt x="86" y="74"/>
                  </a:lnTo>
                  <a:lnTo>
                    <a:pt x="92" y="66"/>
                  </a:lnTo>
                  <a:lnTo>
                    <a:pt x="94" y="56"/>
                  </a:lnTo>
                  <a:lnTo>
                    <a:pt x="94" y="46"/>
                  </a:lnTo>
                  <a:lnTo>
                    <a:pt x="94" y="46"/>
                  </a:lnTo>
                  <a:lnTo>
                    <a:pt x="94" y="36"/>
                  </a:lnTo>
                  <a:lnTo>
                    <a:pt x="90" y="28"/>
                  </a:lnTo>
                  <a:lnTo>
                    <a:pt x="86" y="20"/>
                  </a:lnTo>
                  <a:lnTo>
                    <a:pt x="80" y="14"/>
                  </a:lnTo>
                  <a:lnTo>
                    <a:pt x="74" y="8"/>
                  </a:lnTo>
                  <a:lnTo>
                    <a:pt x="66" y="4"/>
                  </a:lnTo>
                  <a:lnTo>
                    <a:pt x="58" y="0"/>
                  </a:lnTo>
                  <a:lnTo>
                    <a:pt x="48" y="0"/>
                  </a:lnTo>
                  <a:lnTo>
                    <a:pt x="48"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 name="Google Shape;52;p23"/>
            <p:cNvSpPr/>
            <p:nvPr/>
          </p:nvSpPr>
          <p:spPr>
            <a:xfrm>
              <a:off x="4424363" y="8978900"/>
              <a:ext cx="57150" cy="57150"/>
            </a:xfrm>
            <a:custGeom>
              <a:avLst/>
              <a:gdLst/>
              <a:ahLst/>
              <a:cxnLst/>
              <a:rect l="l" t="t" r="r" b="b"/>
              <a:pathLst>
                <a:path w="36" h="36" extrusionOk="0">
                  <a:moveTo>
                    <a:pt x="20" y="36"/>
                  </a:moveTo>
                  <a:lnTo>
                    <a:pt x="20" y="36"/>
                  </a:lnTo>
                  <a:lnTo>
                    <a:pt x="26" y="34"/>
                  </a:lnTo>
                  <a:lnTo>
                    <a:pt x="32" y="28"/>
                  </a:lnTo>
                  <a:lnTo>
                    <a:pt x="34" y="24"/>
                  </a:lnTo>
                  <a:lnTo>
                    <a:pt x="36" y="16"/>
                  </a:lnTo>
                  <a:lnTo>
                    <a:pt x="36" y="16"/>
                  </a:lnTo>
                  <a:lnTo>
                    <a:pt x="34" y="10"/>
                  </a:lnTo>
                  <a:lnTo>
                    <a:pt x="28" y="4"/>
                  </a:lnTo>
                  <a:lnTo>
                    <a:pt x="22" y="0"/>
                  </a:lnTo>
                  <a:lnTo>
                    <a:pt x="16" y="0"/>
                  </a:lnTo>
                  <a:lnTo>
                    <a:pt x="16" y="0"/>
                  </a:lnTo>
                  <a:lnTo>
                    <a:pt x="8" y="2"/>
                  </a:lnTo>
                  <a:lnTo>
                    <a:pt x="4" y="6"/>
                  </a:lnTo>
                  <a:lnTo>
                    <a:pt x="0" y="12"/>
                  </a:lnTo>
                  <a:lnTo>
                    <a:pt x="0" y="20"/>
                  </a:lnTo>
                  <a:lnTo>
                    <a:pt x="0" y="20"/>
                  </a:lnTo>
                  <a:lnTo>
                    <a:pt x="2" y="26"/>
                  </a:lnTo>
                  <a:lnTo>
                    <a:pt x="6" y="32"/>
                  </a:lnTo>
                  <a:lnTo>
                    <a:pt x="12" y="34"/>
                  </a:lnTo>
                  <a:lnTo>
                    <a:pt x="20" y="36"/>
                  </a:lnTo>
                  <a:lnTo>
                    <a:pt x="20" y="3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 name="Google Shape;53;p23"/>
            <p:cNvSpPr/>
            <p:nvPr/>
          </p:nvSpPr>
          <p:spPr>
            <a:xfrm>
              <a:off x="4741863" y="8988425"/>
              <a:ext cx="34925" cy="38100"/>
            </a:xfrm>
            <a:custGeom>
              <a:avLst/>
              <a:gdLst/>
              <a:ahLst/>
              <a:cxnLst/>
              <a:rect l="l" t="t" r="r" b="b"/>
              <a:pathLst>
                <a:path w="22" h="24" extrusionOk="0">
                  <a:moveTo>
                    <a:pt x="10" y="24"/>
                  </a:moveTo>
                  <a:lnTo>
                    <a:pt x="10" y="24"/>
                  </a:lnTo>
                  <a:lnTo>
                    <a:pt x="14" y="22"/>
                  </a:lnTo>
                  <a:lnTo>
                    <a:pt x="18" y="20"/>
                  </a:lnTo>
                  <a:lnTo>
                    <a:pt x="22" y="16"/>
                  </a:lnTo>
                  <a:lnTo>
                    <a:pt x="22" y="12"/>
                  </a:lnTo>
                  <a:lnTo>
                    <a:pt x="22" y="12"/>
                  </a:lnTo>
                  <a:lnTo>
                    <a:pt x="22" y="8"/>
                  </a:lnTo>
                  <a:lnTo>
                    <a:pt x="18" y="4"/>
                  </a:lnTo>
                  <a:lnTo>
                    <a:pt x="16" y="2"/>
                  </a:lnTo>
                  <a:lnTo>
                    <a:pt x="12" y="0"/>
                  </a:lnTo>
                  <a:lnTo>
                    <a:pt x="12" y="0"/>
                  </a:lnTo>
                  <a:lnTo>
                    <a:pt x="6" y="0"/>
                  </a:lnTo>
                  <a:lnTo>
                    <a:pt x="2" y="4"/>
                  </a:lnTo>
                  <a:lnTo>
                    <a:pt x="0" y="8"/>
                  </a:lnTo>
                  <a:lnTo>
                    <a:pt x="0" y="12"/>
                  </a:lnTo>
                  <a:lnTo>
                    <a:pt x="0" y="12"/>
                  </a:lnTo>
                  <a:lnTo>
                    <a:pt x="0" y="16"/>
                  </a:lnTo>
                  <a:lnTo>
                    <a:pt x="2" y="20"/>
                  </a:lnTo>
                  <a:lnTo>
                    <a:pt x="6" y="22"/>
                  </a:lnTo>
                  <a:lnTo>
                    <a:pt x="10" y="24"/>
                  </a:lnTo>
                  <a:lnTo>
                    <a:pt x="10" y="2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 name="Google Shape;54;p23"/>
            <p:cNvSpPr/>
            <p:nvPr/>
          </p:nvSpPr>
          <p:spPr>
            <a:xfrm>
              <a:off x="5018088" y="9264650"/>
              <a:ext cx="103188" cy="101600"/>
            </a:xfrm>
            <a:custGeom>
              <a:avLst/>
              <a:gdLst/>
              <a:ahLst/>
              <a:cxnLst/>
              <a:rect l="l" t="t" r="r" b="b"/>
              <a:pathLst>
                <a:path w="65" h="64" extrusionOk="0">
                  <a:moveTo>
                    <a:pt x="33" y="0"/>
                  </a:moveTo>
                  <a:lnTo>
                    <a:pt x="33" y="0"/>
                  </a:lnTo>
                  <a:lnTo>
                    <a:pt x="27" y="2"/>
                  </a:lnTo>
                  <a:lnTo>
                    <a:pt x="20" y="2"/>
                  </a:lnTo>
                  <a:lnTo>
                    <a:pt x="14" y="6"/>
                  </a:lnTo>
                  <a:lnTo>
                    <a:pt x="8" y="10"/>
                  </a:lnTo>
                  <a:lnTo>
                    <a:pt x="4" y="14"/>
                  </a:lnTo>
                  <a:lnTo>
                    <a:pt x="2" y="20"/>
                  </a:lnTo>
                  <a:lnTo>
                    <a:pt x="0" y="26"/>
                  </a:lnTo>
                  <a:lnTo>
                    <a:pt x="0" y="32"/>
                  </a:lnTo>
                  <a:lnTo>
                    <a:pt x="0" y="32"/>
                  </a:lnTo>
                  <a:lnTo>
                    <a:pt x="0" y="40"/>
                  </a:lnTo>
                  <a:lnTo>
                    <a:pt x="2" y="46"/>
                  </a:lnTo>
                  <a:lnTo>
                    <a:pt x="4" y="50"/>
                  </a:lnTo>
                  <a:lnTo>
                    <a:pt x="8" y="56"/>
                  </a:lnTo>
                  <a:lnTo>
                    <a:pt x="14" y="60"/>
                  </a:lnTo>
                  <a:lnTo>
                    <a:pt x="18" y="62"/>
                  </a:lnTo>
                  <a:lnTo>
                    <a:pt x="24" y="64"/>
                  </a:lnTo>
                  <a:lnTo>
                    <a:pt x="33" y="64"/>
                  </a:lnTo>
                  <a:lnTo>
                    <a:pt x="33" y="64"/>
                  </a:lnTo>
                  <a:lnTo>
                    <a:pt x="39" y="64"/>
                  </a:lnTo>
                  <a:lnTo>
                    <a:pt x="45" y="62"/>
                  </a:lnTo>
                  <a:lnTo>
                    <a:pt x="55" y="56"/>
                  </a:lnTo>
                  <a:lnTo>
                    <a:pt x="61" y="46"/>
                  </a:lnTo>
                  <a:lnTo>
                    <a:pt x="63" y="40"/>
                  </a:lnTo>
                  <a:lnTo>
                    <a:pt x="65" y="34"/>
                  </a:lnTo>
                  <a:lnTo>
                    <a:pt x="65" y="34"/>
                  </a:lnTo>
                  <a:lnTo>
                    <a:pt x="63" y="26"/>
                  </a:lnTo>
                  <a:lnTo>
                    <a:pt x="63" y="20"/>
                  </a:lnTo>
                  <a:lnTo>
                    <a:pt x="59" y="16"/>
                  </a:lnTo>
                  <a:lnTo>
                    <a:pt x="55" y="10"/>
                  </a:lnTo>
                  <a:lnTo>
                    <a:pt x="51" y="6"/>
                  </a:lnTo>
                  <a:lnTo>
                    <a:pt x="45" y="4"/>
                  </a:lnTo>
                  <a:lnTo>
                    <a:pt x="39" y="2"/>
                  </a:lnTo>
                  <a:lnTo>
                    <a:pt x="33" y="0"/>
                  </a:lnTo>
                  <a:lnTo>
                    <a:pt x="33"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 name="Google Shape;55;p23"/>
            <p:cNvSpPr/>
            <p:nvPr/>
          </p:nvSpPr>
          <p:spPr>
            <a:xfrm>
              <a:off x="3736975" y="9217025"/>
              <a:ext cx="195263" cy="196850"/>
            </a:xfrm>
            <a:custGeom>
              <a:avLst/>
              <a:gdLst/>
              <a:ahLst/>
              <a:cxnLst/>
              <a:rect l="l" t="t" r="r" b="b"/>
              <a:pathLst>
                <a:path w="123" h="124" extrusionOk="0">
                  <a:moveTo>
                    <a:pt x="61" y="0"/>
                  </a:moveTo>
                  <a:lnTo>
                    <a:pt x="61" y="0"/>
                  </a:lnTo>
                  <a:lnTo>
                    <a:pt x="49" y="2"/>
                  </a:lnTo>
                  <a:lnTo>
                    <a:pt x="39" y="6"/>
                  </a:lnTo>
                  <a:lnTo>
                    <a:pt x="27" y="12"/>
                  </a:lnTo>
                  <a:lnTo>
                    <a:pt x="19" y="20"/>
                  </a:lnTo>
                  <a:lnTo>
                    <a:pt x="11" y="28"/>
                  </a:lnTo>
                  <a:lnTo>
                    <a:pt x="4" y="38"/>
                  </a:lnTo>
                  <a:lnTo>
                    <a:pt x="0" y="50"/>
                  </a:lnTo>
                  <a:lnTo>
                    <a:pt x="0" y="62"/>
                  </a:lnTo>
                  <a:lnTo>
                    <a:pt x="0" y="62"/>
                  </a:lnTo>
                  <a:lnTo>
                    <a:pt x="0" y="74"/>
                  </a:lnTo>
                  <a:lnTo>
                    <a:pt x="4" y="86"/>
                  </a:lnTo>
                  <a:lnTo>
                    <a:pt x="11" y="96"/>
                  </a:lnTo>
                  <a:lnTo>
                    <a:pt x="19" y="106"/>
                  </a:lnTo>
                  <a:lnTo>
                    <a:pt x="27" y="114"/>
                  </a:lnTo>
                  <a:lnTo>
                    <a:pt x="37" y="120"/>
                  </a:lnTo>
                  <a:lnTo>
                    <a:pt x="49" y="122"/>
                  </a:lnTo>
                  <a:lnTo>
                    <a:pt x="63" y="124"/>
                  </a:lnTo>
                  <a:lnTo>
                    <a:pt x="63" y="124"/>
                  </a:lnTo>
                  <a:lnTo>
                    <a:pt x="75" y="122"/>
                  </a:lnTo>
                  <a:lnTo>
                    <a:pt x="87" y="120"/>
                  </a:lnTo>
                  <a:lnTo>
                    <a:pt x="97" y="114"/>
                  </a:lnTo>
                  <a:lnTo>
                    <a:pt x="105" y="106"/>
                  </a:lnTo>
                  <a:lnTo>
                    <a:pt x="113" y="98"/>
                  </a:lnTo>
                  <a:lnTo>
                    <a:pt x="119" y="86"/>
                  </a:lnTo>
                  <a:lnTo>
                    <a:pt x="123" y="76"/>
                  </a:lnTo>
                  <a:lnTo>
                    <a:pt x="123" y="62"/>
                  </a:lnTo>
                  <a:lnTo>
                    <a:pt x="123" y="62"/>
                  </a:lnTo>
                  <a:lnTo>
                    <a:pt x="123" y="50"/>
                  </a:lnTo>
                  <a:lnTo>
                    <a:pt x="119" y="38"/>
                  </a:lnTo>
                  <a:lnTo>
                    <a:pt x="113" y="28"/>
                  </a:lnTo>
                  <a:lnTo>
                    <a:pt x="105" y="18"/>
                  </a:lnTo>
                  <a:lnTo>
                    <a:pt x="97" y="12"/>
                  </a:lnTo>
                  <a:lnTo>
                    <a:pt x="85" y="6"/>
                  </a:lnTo>
                  <a:lnTo>
                    <a:pt x="73" y="2"/>
                  </a:lnTo>
                  <a:lnTo>
                    <a:pt x="61" y="0"/>
                  </a:lnTo>
                  <a:lnTo>
                    <a:pt x="61"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 name="Google Shape;56;p23"/>
            <p:cNvSpPr/>
            <p:nvPr/>
          </p:nvSpPr>
          <p:spPr>
            <a:xfrm>
              <a:off x="1265238" y="8596313"/>
              <a:ext cx="206375" cy="206375"/>
            </a:xfrm>
            <a:custGeom>
              <a:avLst/>
              <a:gdLst/>
              <a:ahLst/>
              <a:cxnLst/>
              <a:rect l="l" t="t" r="r" b="b"/>
              <a:pathLst>
                <a:path w="130" h="130" extrusionOk="0">
                  <a:moveTo>
                    <a:pt x="66" y="130"/>
                  </a:moveTo>
                  <a:lnTo>
                    <a:pt x="66" y="130"/>
                  </a:lnTo>
                  <a:lnTo>
                    <a:pt x="78" y="128"/>
                  </a:lnTo>
                  <a:lnTo>
                    <a:pt x="90" y="126"/>
                  </a:lnTo>
                  <a:lnTo>
                    <a:pt x="102" y="120"/>
                  </a:lnTo>
                  <a:lnTo>
                    <a:pt x="112" y="112"/>
                  </a:lnTo>
                  <a:lnTo>
                    <a:pt x="120" y="102"/>
                  </a:lnTo>
                  <a:lnTo>
                    <a:pt x="126" y="90"/>
                  </a:lnTo>
                  <a:lnTo>
                    <a:pt x="128" y="78"/>
                  </a:lnTo>
                  <a:lnTo>
                    <a:pt x="130" y="66"/>
                  </a:lnTo>
                  <a:lnTo>
                    <a:pt x="130" y="66"/>
                  </a:lnTo>
                  <a:lnTo>
                    <a:pt x="128" y="52"/>
                  </a:lnTo>
                  <a:lnTo>
                    <a:pt x="126" y="40"/>
                  </a:lnTo>
                  <a:lnTo>
                    <a:pt x="120" y="30"/>
                  </a:lnTo>
                  <a:lnTo>
                    <a:pt x="112" y="20"/>
                  </a:lnTo>
                  <a:lnTo>
                    <a:pt x="102" y="12"/>
                  </a:lnTo>
                  <a:lnTo>
                    <a:pt x="90" y="6"/>
                  </a:lnTo>
                  <a:lnTo>
                    <a:pt x="78" y="2"/>
                  </a:lnTo>
                  <a:lnTo>
                    <a:pt x="66" y="0"/>
                  </a:lnTo>
                  <a:lnTo>
                    <a:pt x="66" y="0"/>
                  </a:lnTo>
                  <a:lnTo>
                    <a:pt x="52" y="2"/>
                  </a:lnTo>
                  <a:lnTo>
                    <a:pt x="40" y="6"/>
                  </a:lnTo>
                  <a:lnTo>
                    <a:pt x="30" y="12"/>
                  </a:lnTo>
                  <a:lnTo>
                    <a:pt x="20" y="20"/>
                  </a:lnTo>
                  <a:lnTo>
                    <a:pt x="12" y="30"/>
                  </a:lnTo>
                  <a:lnTo>
                    <a:pt x="6" y="40"/>
                  </a:lnTo>
                  <a:lnTo>
                    <a:pt x="2" y="52"/>
                  </a:lnTo>
                  <a:lnTo>
                    <a:pt x="0" y="66"/>
                  </a:lnTo>
                  <a:lnTo>
                    <a:pt x="0" y="66"/>
                  </a:lnTo>
                  <a:lnTo>
                    <a:pt x="2" y="78"/>
                  </a:lnTo>
                  <a:lnTo>
                    <a:pt x="6" y="90"/>
                  </a:lnTo>
                  <a:lnTo>
                    <a:pt x="12" y="102"/>
                  </a:lnTo>
                  <a:lnTo>
                    <a:pt x="20" y="112"/>
                  </a:lnTo>
                  <a:lnTo>
                    <a:pt x="30" y="120"/>
                  </a:lnTo>
                  <a:lnTo>
                    <a:pt x="40" y="126"/>
                  </a:lnTo>
                  <a:lnTo>
                    <a:pt x="52" y="130"/>
                  </a:lnTo>
                  <a:lnTo>
                    <a:pt x="66" y="130"/>
                  </a:lnTo>
                  <a:lnTo>
                    <a:pt x="66" y="13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p23"/>
            <p:cNvSpPr/>
            <p:nvPr/>
          </p:nvSpPr>
          <p:spPr>
            <a:xfrm>
              <a:off x="4103688" y="8966200"/>
              <a:ext cx="79375" cy="82550"/>
            </a:xfrm>
            <a:custGeom>
              <a:avLst/>
              <a:gdLst/>
              <a:ahLst/>
              <a:cxnLst/>
              <a:rect l="l" t="t" r="r" b="b"/>
              <a:pathLst>
                <a:path w="50" h="52" extrusionOk="0">
                  <a:moveTo>
                    <a:pt x="24" y="52"/>
                  </a:moveTo>
                  <a:lnTo>
                    <a:pt x="24" y="52"/>
                  </a:lnTo>
                  <a:lnTo>
                    <a:pt x="34" y="50"/>
                  </a:lnTo>
                  <a:lnTo>
                    <a:pt x="42" y="44"/>
                  </a:lnTo>
                  <a:lnTo>
                    <a:pt x="48" y="36"/>
                  </a:lnTo>
                  <a:lnTo>
                    <a:pt x="50" y="26"/>
                  </a:lnTo>
                  <a:lnTo>
                    <a:pt x="50" y="26"/>
                  </a:lnTo>
                  <a:lnTo>
                    <a:pt x="48" y="16"/>
                  </a:lnTo>
                  <a:lnTo>
                    <a:pt x="42" y="8"/>
                  </a:lnTo>
                  <a:lnTo>
                    <a:pt x="34" y="2"/>
                  </a:lnTo>
                  <a:lnTo>
                    <a:pt x="24" y="0"/>
                  </a:lnTo>
                  <a:lnTo>
                    <a:pt x="24" y="0"/>
                  </a:lnTo>
                  <a:lnTo>
                    <a:pt x="14" y="2"/>
                  </a:lnTo>
                  <a:lnTo>
                    <a:pt x="6" y="8"/>
                  </a:lnTo>
                  <a:lnTo>
                    <a:pt x="0" y="16"/>
                  </a:lnTo>
                  <a:lnTo>
                    <a:pt x="0" y="26"/>
                  </a:lnTo>
                  <a:lnTo>
                    <a:pt x="0" y="26"/>
                  </a:lnTo>
                  <a:lnTo>
                    <a:pt x="2" y="36"/>
                  </a:lnTo>
                  <a:lnTo>
                    <a:pt x="6" y="44"/>
                  </a:lnTo>
                  <a:lnTo>
                    <a:pt x="14" y="50"/>
                  </a:lnTo>
                  <a:lnTo>
                    <a:pt x="24" y="52"/>
                  </a:lnTo>
                  <a:lnTo>
                    <a:pt x="24" y="5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p23"/>
            <p:cNvSpPr/>
            <p:nvPr/>
          </p:nvSpPr>
          <p:spPr>
            <a:xfrm>
              <a:off x="3786188" y="9490075"/>
              <a:ext cx="98425" cy="9525"/>
            </a:xfrm>
            <a:custGeom>
              <a:avLst/>
              <a:gdLst/>
              <a:ahLst/>
              <a:cxnLst/>
              <a:rect l="l" t="t" r="r" b="b"/>
              <a:pathLst>
                <a:path w="62" h="6" extrusionOk="0">
                  <a:moveTo>
                    <a:pt x="0" y="6"/>
                  </a:moveTo>
                  <a:lnTo>
                    <a:pt x="62" y="6"/>
                  </a:lnTo>
                  <a:lnTo>
                    <a:pt x="62" y="6"/>
                  </a:lnTo>
                  <a:lnTo>
                    <a:pt x="48" y="2"/>
                  </a:lnTo>
                  <a:lnTo>
                    <a:pt x="30" y="0"/>
                  </a:lnTo>
                  <a:lnTo>
                    <a:pt x="30" y="0"/>
                  </a:lnTo>
                  <a:lnTo>
                    <a:pt x="14" y="2"/>
                  </a:lnTo>
                  <a:lnTo>
                    <a:pt x="0" y="6"/>
                  </a:lnTo>
                  <a:lnTo>
                    <a:pt x="0" y="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 name="Google Shape;59;p23"/>
            <p:cNvSpPr/>
            <p:nvPr/>
          </p:nvSpPr>
          <p:spPr>
            <a:xfrm>
              <a:off x="3457575" y="8940800"/>
              <a:ext cx="136525" cy="136525"/>
            </a:xfrm>
            <a:custGeom>
              <a:avLst/>
              <a:gdLst/>
              <a:ahLst/>
              <a:cxnLst/>
              <a:rect l="l" t="t" r="r" b="b"/>
              <a:pathLst>
                <a:path w="86" h="86" extrusionOk="0">
                  <a:moveTo>
                    <a:pt x="44" y="86"/>
                  </a:moveTo>
                  <a:lnTo>
                    <a:pt x="44" y="86"/>
                  </a:lnTo>
                  <a:lnTo>
                    <a:pt x="52" y="84"/>
                  </a:lnTo>
                  <a:lnTo>
                    <a:pt x="60" y="82"/>
                  </a:lnTo>
                  <a:lnTo>
                    <a:pt x="68" y="78"/>
                  </a:lnTo>
                  <a:lnTo>
                    <a:pt x="74" y="74"/>
                  </a:lnTo>
                  <a:lnTo>
                    <a:pt x="78" y="66"/>
                  </a:lnTo>
                  <a:lnTo>
                    <a:pt x="82" y="60"/>
                  </a:lnTo>
                  <a:lnTo>
                    <a:pt x="84" y="52"/>
                  </a:lnTo>
                  <a:lnTo>
                    <a:pt x="86" y="42"/>
                  </a:lnTo>
                  <a:lnTo>
                    <a:pt x="86" y="42"/>
                  </a:lnTo>
                  <a:lnTo>
                    <a:pt x="84" y="34"/>
                  </a:lnTo>
                  <a:lnTo>
                    <a:pt x="82" y="26"/>
                  </a:lnTo>
                  <a:lnTo>
                    <a:pt x="78" y="18"/>
                  </a:lnTo>
                  <a:lnTo>
                    <a:pt x="74" y="12"/>
                  </a:lnTo>
                  <a:lnTo>
                    <a:pt x="66" y="8"/>
                  </a:lnTo>
                  <a:lnTo>
                    <a:pt x="60" y="4"/>
                  </a:lnTo>
                  <a:lnTo>
                    <a:pt x="52" y="2"/>
                  </a:lnTo>
                  <a:lnTo>
                    <a:pt x="42" y="0"/>
                  </a:lnTo>
                  <a:lnTo>
                    <a:pt x="42" y="0"/>
                  </a:lnTo>
                  <a:lnTo>
                    <a:pt x="34" y="2"/>
                  </a:lnTo>
                  <a:lnTo>
                    <a:pt x="26" y="4"/>
                  </a:lnTo>
                  <a:lnTo>
                    <a:pt x="18" y="8"/>
                  </a:lnTo>
                  <a:lnTo>
                    <a:pt x="12" y="14"/>
                  </a:lnTo>
                  <a:lnTo>
                    <a:pt x="8" y="20"/>
                  </a:lnTo>
                  <a:lnTo>
                    <a:pt x="4" y="26"/>
                  </a:lnTo>
                  <a:lnTo>
                    <a:pt x="2" y="34"/>
                  </a:lnTo>
                  <a:lnTo>
                    <a:pt x="0" y="44"/>
                  </a:lnTo>
                  <a:lnTo>
                    <a:pt x="0" y="44"/>
                  </a:lnTo>
                  <a:lnTo>
                    <a:pt x="2" y="52"/>
                  </a:lnTo>
                  <a:lnTo>
                    <a:pt x="4" y="60"/>
                  </a:lnTo>
                  <a:lnTo>
                    <a:pt x="8" y="68"/>
                  </a:lnTo>
                  <a:lnTo>
                    <a:pt x="14" y="74"/>
                  </a:lnTo>
                  <a:lnTo>
                    <a:pt x="20" y="78"/>
                  </a:lnTo>
                  <a:lnTo>
                    <a:pt x="28" y="82"/>
                  </a:lnTo>
                  <a:lnTo>
                    <a:pt x="36" y="86"/>
                  </a:lnTo>
                  <a:lnTo>
                    <a:pt x="44" y="86"/>
                  </a:lnTo>
                  <a:lnTo>
                    <a:pt x="44" y="8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 name="Google Shape;60;p23"/>
            <p:cNvSpPr/>
            <p:nvPr/>
          </p:nvSpPr>
          <p:spPr>
            <a:xfrm>
              <a:off x="3416300" y="9207500"/>
              <a:ext cx="219075" cy="219075"/>
            </a:xfrm>
            <a:custGeom>
              <a:avLst/>
              <a:gdLst/>
              <a:ahLst/>
              <a:cxnLst/>
              <a:rect l="l" t="t" r="r" b="b"/>
              <a:pathLst>
                <a:path w="138" h="138" extrusionOk="0">
                  <a:moveTo>
                    <a:pt x="70" y="0"/>
                  </a:moveTo>
                  <a:lnTo>
                    <a:pt x="70" y="0"/>
                  </a:lnTo>
                  <a:lnTo>
                    <a:pt x="56" y="0"/>
                  </a:lnTo>
                  <a:lnTo>
                    <a:pt x="42" y="4"/>
                  </a:lnTo>
                  <a:lnTo>
                    <a:pt x="30" y="12"/>
                  </a:lnTo>
                  <a:lnTo>
                    <a:pt x="20" y="20"/>
                  </a:lnTo>
                  <a:lnTo>
                    <a:pt x="12" y="30"/>
                  </a:lnTo>
                  <a:lnTo>
                    <a:pt x="6" y="42"/>
                  </a:lnTo>
                  <a:lnTo>
                    <a:pt x="2" y="54"/>
                  </a:lnTo>
                  <a:lnTo>
                    <a:pt x="0" y="68"/>
                  </a:lnTo>
                  <a:lnTo>
                    <a:pt x="0" y="68"/>
                  </a:lnTo>
                  <a:lnTo>
                    <a:pt x="2" y="82"/>
                  </a:lnTo>
                  <a:lnTo>
                    <a:pt x="6" y="94"/>
                  </a:lnTo>
                  <a:lnTo>
                    <a:pt x="12" y="106"/>
                  </a:lnTo>
                  <a:lnTo>
                    <a:pt x="20" y="118"/>
                  </a:lnTo>
                  <a:lnTo>
                    <a:pt x="30" y="126"/>
                  </a:lnTo>
                  <a:lnTo>
                    <a:pt x="42" y="132"/>
                  </a:lnTo>
                  <a:lnTo>
                    <a:pt x="54" y="136"/>
                  </a:lnTo>
                  <a:lnTo>
                    <a:pt x="68" y="138"/>
                  </a:lnTo>
                  <a:lnTo>
                    <a:pt x="68" y="138"/>
                  </a:lnTo>
                  <a:lnTo>
                    <a:pt x="82" y="136"/>
                  </a:lnTo>
                  <a:lnTo>
                    <a:pt x="96" y="132"/>
                  </a:lnTo>
                  <a:lnTo>
                    <a:pt x="106" y="126"/>
                  </a:lnTo>
                  <a:lnTo>
                    <a:pt x="118" y="118"/>
                  </a:lnTo>
                  <a:lnTo>
                    <a:pt x="126" y="108"/>
                  </a:lnTo>
                  <a:lnTo>
                    <a:pt x="132" y="96"/>
                  </a:lnTo>
                  <a:lnTo>
                    <a:pt x="136" y="84"/>
                  </a:lnTo>
                  <a:lnTo>
                    <a:pt x="138" y="70"/>
                  </a:lnTo>
                  <a:lnTo>
                    <a:pt x="138" y="70"/>
                  </a:lnTo>
                  <a:lnTo>
                    <a:pt x="138" y="56"/>
                  </a:lnTo>
                  <a:lnTo>
                    <a:pt x="134" y="42"/>
                  </a:lnTo>
                  <a:lnTo>
                    <a:pt x="126" y="30"/>
                  </a:lnTo>
                  <a:lnTo>
                    <a:pt x="118" y="20"/>
                  </a:lnTo>
                  <a:lnTo>
                    <a:pt x="108" y="12"/>
                  </a:lnTo>
                  <a:lnTo>
                    <a:pt x="96" y="6"/>
                  </a:lnTo>
                  <a:lnTo>
                    <a:pt x="84" y="0"/>
                  </a:lnTo>
                  <a:lnTo>
                    <a:pt x="70" y="0"/>
                  </a:lnTo>
                  <a:lnTo>
                    <a:pt x="70"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 name="Google Shape;61;p23"/>
            <p:cNvSpPr/>
            <p:nvPr/>
          </p:nvSpPr>
          <p:spPr>
            <a:xfrm>
              <a:off x="4125913" y="9499600"/>
              <a:ext cx="31750" cy="0"/>
            </a:xfrm>
            <a:custGeom>
              <a:avLst/>
              <a:gdLst/>
              <a:ahLst/>
              <a:cxnLst/>
              <a:rect l="l" t="t" r="r" b="b"/>
              <a:pathLst>
                <a:path w="20" h="120000" extrusionOk="0">
                  <a:moveTo>
                    <a:pt x="0" y="0"/>
                  </a:moveTo>
                  <a:lnTo>
                    <a:pt x="20" y="0"/>
                  </a:lnTo>
                  <a:lnTo>
                    <a:pt x="20" y="0"/>
                  </a:lnTo>
                  <a:lnTo>
                    <a:pt x="10" y="0"/>
                  </a:lnTo>
                  <a:lnTo>
                    <a:pt x="10" y="0"/>
                  </a:lnTo>
                  <a:lnTo>
                    <a:pt x="0" y="0"/>
                  </a:lnTo>
                  <a:lnTo>
                    <a:pt x="0"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 name="Google Shape;62;p23"/>
            <p:cNvSpPr/>
            <p:nvPr/>
          </p:nvSpPr>
          <p:spPr>
            <a:xfrm>
              <a:off x="3783013" y="8956675"/>
              <a:ext cx="104775" cy="104775"/>
            </a:xfrm>
            <a:custGeom>
              <a:avLst/>
              <a:gdLst/>
              <a:ahLst/>
              <a:cxnLst/>
              <a:rect l="l" t="t" r="r" b="b"/>
              <a:pathLst>
                <a:path w="66" h="66" extrusionOk="0">
                  <a:moveTo>
                    <a:pt x="34" y="66"/>
                  </a:moveTo>
                  <a:lnTo>
                    <a:pt x="34" y="66"/>
                  </a:lnTo>
                  <a:lnTo>
                    <a:pt x="40" y="66"/>
                  </a:lnTo>
                  <a:lnTo>
                    <a:pt x="46" y="64"/>
                  </a:lnTo>
                  <a:lnTo>
                    <a:pt x="52" y="60"/>
                  </a:lnTo>
                  <a:lnTo>
                    <a:pt x="58" y="56"/>
                  </a:lnTo>
                  <a:lnTo>
                    <a:pt x="62" y="52"/>
                  </a:lnTo>
                  <a:lnTo>
                    <a:pt x="64" y="46"/>
                  </a:lnTo>
                  <a:lnTo>
                    <a:pt x="66" y="38"/>
                  </a:lnTo>
                  <a:lnTo>
                    <a:pt x="66" y="32"/>
                  </a:lnTo>
                  <a:lnTo>
                    <a:pt x="66" y="32"/>
                  </a:lnTo>
                  <a:lnTo>
                    <a:pt x="66" y="26"/>
                  </a:lnTo>
                  <a:lnTo>
                    <a:pt x="64" y="20"/>
                  </a:lnTo>
                  <a:lnTo>
                    <a:pt x="60" y="14"/>
                  </a:lnTo>
                  <a:lnTo>
                    <a:pt x="56" y="8"/>
                  </a:lnTo>
                  <a:lnTo>
                    <a:pt x="52" y="4"/>
                  </a:lnTo>
                  <a:lnTo>
                    <a:pt x="46" y="2"/>
                  </a:lnTo>
                  <a:lnTo>
                    <a:pt x="40" y="0"/>
                  </a:lnTo>
                  <a:lnTo>
                    <a:pt x="32" y="0"/>
                  </a:lnTo>
                  <a:lnTo>
                    <a:pt x="32" y="0"/>
                  </a:lnTo>
                  <a:lnTo>
                    <a:pt x="26" y="0"/>
                  </a:lnTo>
                  <a:lnTo>
                    <a:pt x="20" y="2"/>
                  </a:lnTo>
                  <a:lnTo>
                    <a:pt x="14" y="6"/>
                  </a:lnTo>
                  <a:lnTo>
                    <a:pt x="8" y="10"/>
                  </a:lnTo>
                  <a:lnTo>
                    <a:pt x="6" y="16"/>
                  </a:lnTo>
                  <a:lnTo>
                    <a:pt x="2" y="20"/>
                  </a:lnTo>
                  <a:lnTo>
                    <a:pt x="0" y="28"/>
                  </a:lnTo>
                  <a:lnTo>
                    <a:pt x="0" y="34"/>
                  </a:lnTo>
                  <a:lnTo>
                    <a:pt x="0" y="34"/>
                  </a:lnTo>
                  <a:lnTo>
                    <a:pt x="0" y="40"/>
                  </a:lnTo>
                  <a:lnTo>
                    <a:pt x="2" y="48"/>
                  </a:lnTo>
                  <a:lnTo>
                    <a:pt x="6" y="52"/>
                  </a:lnTo>
                  <a:lnTo>
                    <a:pt x="10" y="58"/>
                  </a:lnTo>
                  <a:lnTo>
                    <a:pt x="16" y="62"/>
                  </a:lnTo>
                  <a:lnTo>
                    <a:pt x="20" y="64"/>
                  </a:lnTo>
                  <a:lnTo>
                    <a:pt x="26" y="66"/>
                  </a:lnTo>
                  <a:lnTo>
                    <a:pt x="34" y="66"/>
                  </a:lnTo>
                  <a:lnTo>
                    <a:pt x="34" y="6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 name="Google Shape;63;p23"/>
            <p:cNvSpPr/>
            <p:nvPr/>
          </p:nvSpPr>
          <p:spPr>
            <a:xfrm>
              <a:off x="4056063" y="9229725"/>
              <a:ext cx="174625" cy="174625"/>
            </a:xfrm>
            <a:custGeom>
              <a:avLst/>
              <a:gdLst/>
              <a:ahLst/>
              <a:cxnLst/>
              <a:rect l="l" t="t" r="r" b="b"/>
              <a:pathLst>
                <a:path w="110" h="110" extrusionOk="0">
                  <a:moveTo>
                    <a:pt x="54" y="0"/>
                  </a:moveTo>
                  <a:lnTo>
                    <a:pt x="54" y="0"/>
                  </a:lnTo>
                  <a:lnTo>
                    <a:pt x="42" y="2"/>
                  </a:lnTo>
                  <a:lnTo>
                    <a:pt x="32" y="4"/>
                  </a:lnTo>
                  <a:lnTo>
                    <a:pt x="24" y="10"/>
                  </a:lnTo>
                  <a:lnTo>
                    <a:pt x="16" y="16"/>
                  </a:lnTo>
                  <a:lnTo>
                    <a:pt x="8" y="24"/>
                  </a:lnTo>
                  <a:lnTo>
                    <a:pt x="4" y="34"/>
                  </a:lnTo>
                  <a:lnTo>
                    <a:pt x="0" y="44"/>
                  </a:lnTo>
                  <a:lnTo>
                    <a:pt x="0" y="56"/>
                  </a:lnTo>
                  <a:lnTo>
                    <a:pt x="0" y="56"/>
                  </a:lnTo>
                  <a:lnTo>
                    <a:pt x="0" y="66"/>
                  </a:lnTo>
                  <a:lnTo>
                    <a:pt x="4" y="76"/>
                  </a:lnTo>
                  <a:lnTo>
                    <a:pt x="10" y="86"/>
                  </a:lnTo>
                  <a:lnTo>
                    <a:pt x="16" y="94"/>
                  </a:lnTo>
                  <a:lnTo>
                    <a:pt x="24" y="100"/>
                  </a:lnTo>
                  <a:lnTo>
                    <a:pt x="34" y="106"/>
                  </a:lnTo>
                  <a:lnTo>
                    <a:pt x="44" y="108"/>
                  </a:lnTo>
                  <a:lnTo>
                    <a:pt x="56" y="110"/>
                  </a:lnTo>
                  <a:lnTo>
                    <a:pt x="56" y="110"/>
                  </a:lnTo>
                  <a:lnTo>
                    <a:pt x="66" y="108"/>
                  </a:lnTo>
                  <a:lnTo>
                    <a:pt x="76" y="106"/>
                  </a:lnTo>
                  <a:lnTo>
                    <a:pt x="86" y="100"/>
                  </a:lnTo>
                  <a:lnTo>
                    <a:pt x="94" y="94"/>
                  </a:lnTo>
                  <a:lnTo>
                    <a:pt x="100" y="86"/>
                  </a:lnTo>
                  <a:lnTo>
                    <a:pt x="104" y="76"/>
                  </a:lnTo>
                  <a:lnTo>
                    <a:pt x="108" y="66"/>
                  </a:lnTo>
                  <a:lnTo>
                    <a:pt x="110" y="54"/>
                  </a:lnTo>
                  <a:lnTo>
                    <a:pt x="110" y="54"/>
                  </a:lnTo>
                  <a:lnTo>
                    <a:pt x="108" y="44"/>
                  </a:lnTo>
                  <a:lnTo>
                    <a:pt x="104" y="32"/>
                  </a:lnTo>
                  <a:lnTo>
                    <a:pt x="100" y="24"/>
                  </a:lnTo>
                  <a:lnTo>
                    <a:pt x="92" y="16"/>
                  </a:lnTo>
                  <a:lnTo>
                    <a:pt x="84" y="10"/>
                  </a:lnTo>
                  <a:lnTo>
                    <a:pt x="76" y="4"/>
                  </a:lnTo>
                  <a:lnTo>
                    <a:pt x="66" y="2"/>
                  </a:lnTo>
                  <a:lnTo>
                    <a:pt x="54" y="0"/>
                  </a:lnTo>
                  <a:lnTo>
                    <a:pt x="54"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 name="Google Shape;64;p23"/>
            <p:cNvSpPr/>
            <p:nvPr/>
          </p:nvSpPr>
          <p:spPr>
            <a:xfrm>
              <a:off x="3827463" y="8685213"/>
              <a:ext cx="19050" cy="22225"/>
            </a:xfrm>
            <a:custGeom>
              <a:avLst/>
              <a:gdLst/>
              <a:ahLst/>
              <a:cxnLst/>
              <a:rect l="l" t="t" r="r" b="b"/>
              <a:pathLst>
                <a:path w="12" h="14" extrusionOk="0">
                  <a:moveTo>
                    <a:pt x="6" y="14"/>
                  </a:moveTo>
                  <a:lnTo>
                    <a:pt x="6" y="14"/>
                  </a:lnTo>
                  <a:lnTo>
                    <a:pt x="8" y="14"/>
                  </a:lnTo>
                  <a:lnTo>
                    <a:pt x="10" y="12"/>
                  </a:lnTo>
                  <a:lnTo>
                    <a:pt x="12" y="10"/>
                  </a:lnTo>
                  <a:lnTo>
                    <a:pt x="12" y="8"/>
                  </a:lnTo>
                  <a:lnTo>
                    <a:pt x="12" y="8"/>
                  </a:lnTo>
                  <a:lnTo>
                    <a:pt x="10" y="4"/>
                  </a:lnTo>
                  <a:lnTo>
                    <a:pt x="6" y="0"/>
                  </a:lnTo>
                  <a:lnTo>
                    <a:pt x="6" y="0"/>
                  </a:lnTo>
                  <a:lnTo>
                    <a:pt x="0" y="4"/>
                  </a:lnTo>
                  <a:lnTo>
                    <a:pt x="0" y="8"/>
                  </a:lnTo>
                  <a:lnTo>
                    <a:pt x="0" y="8"/>
                  </a:lnTo>
                  <a:lnTo>
                    <a:pt x="2" y="12"/>
                  </a:lnTo>
                  <a:lnTo>
                    <a:pt x="6" y="14"/>
                  </a:lnTo>
                  <a:lnTo>
                    <a:pt x="6" y="1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 name="Google Shape;65;p23"/>
            <p:cNvSpPr/>
            <p:nvPr/>
          </p:nvSpPr>
          <p:spPr>
            <a:xfrm>
              <a:off x="2819400" y="8918575"/>
              <a:ext cx="180975" cy="180975"/>
            </a:xfrm>
            <a:custGeom>
              <a:avLst/>
              <a:gdLst/>
              <a:ahLst/>
              <a:cxnLst/>
              <a:rect l="l" t="t" r="r" b="b"/>
              <a:pathLst>
                <a:path w="114" h="114" extrusionOk="0">
                  <a:moveTo>
                    <a:pt x="58" y="114"/>
                  </a:moveTo>
                  <a:lnTo>
                    <a:pt x="58" y="114"/>
                  </a:lnTo>
                  <a:lnTo>
                    <a:pt x="68" y="114"/>
                  </a:lnTo>
                  <a:lnTo>
                    <a:pt x="80" y="110"/>
                  </a:lnTo>
                  <a:lnTo>
                    <a:pt x="90" y="104"/>
                  </a:lnTo>
                  <a:lnTo>
                    <a:pt x="98" y="98"/>
                  </a:lnTo>
                  <a:lnTo>
                    <a:pt x="104" y="88"/>
                  </a:lnTo>
                  <a:lnTo>
                    <a:pt x="110" y="78"/>
                  </a:lnTo>
                  <a:lnTo>
                    <a:pt x="114" y="68"/>
                  </a:lnTo>
                  <a:lnTo>
                    <a:pt x="114" y="56"/>
                  </a:lnTo>
                  <a:lnTo>
                    <a:pt x="114" y="56"/>
                  </a:lnTo>
                  <a:lnTo>
                    <a:pt x="112" y="44"/>
                  </a:lnTo>
                  <a:lnTo>
                    <a:pt x="110" y="34"/>
                  </a:lnTo>
                  <a:lnTo>
                    <a:pt x="104" y="24"/>
                  </a:lnTo>
                  <a:lnTo>
                    <a:pt x="98" y="16"/>
                  </a:lnTo>
                  <a:lnTo>
                    <a:pt x="88" y="10"/>
                  </a:lnTo>
                  <a:lnTo>
                    <a:pt x="80" y="4"/>
                  </a:lnTo>
                  <a:lnTo>
                    <a:pt x="68" y="0"/>
                  </a:lnTo>
                  <a:lnTo>
                    <a:pt x="58" y="0"/>
                  </a:lnTo>
                  <a:lnTo>
                    <a:pt x="58" y="0"/>
                  </a:lnTo>
                  <a:lnTo>
                    <a:pt x="46" y="0"/>
                  </a:lnTo>
                  <a:lnTo>
                    <a:pt x="36" y="4"/>
                  </a:lnTo>
                  <a:lnTo>
                    <a:pt x="26" y="10"/>
                  </a:lnTo>
                  <a:lnTo>
                    <a:pt x="16" y="16"/>
                  </a:lnTo>
                  <a:lnTo>
                    <a:pt x="10" y="24"/>
                  </a:lnTo>
                  <a:lnTo>
                    <a:pt x="4" y="34"/>
                  </a:lnTo>
                  <a:lnTo>
                    <a:pt x="0" y="46"/>
                  </a:lnTo>
                  <a:lnTo>
                    <a:pt x="0" y="58"/>
                  </a:lnTo>
                  <a:lnTo>
                    <a:pt x="0" y="58"/>
                  </a:lnTo>
                  <a:lnTo>
                    <a:pt x="0" y="68"/>
                  </a:lnTo>
                  <a:lnTo>
                    <a:pt x="4" y="80"/>
                  </a:lnTo>
                  <a:lnTo>
                    <a:pt x="10" y="90"/>
                  </a:lnTo>
                  <a:lnTo>
                    <a:pt x="16" y="98"/>
                  </a:lnTo>
                  <a:lnTo>
                    <a:pt x="26" y="104"/>
                  </a:lnTo>
                  <a:lnTo>
                    <a:pt x="34" y="110"/>
                  </a:lnTo>
                  <a:lnTo>
                    <a:pt x="46" y="114"/>
                  </a:lnTo>
                  <a:lnTo>
                    <a:pt x="58" y="114"/>
                  </a:lnTo>
                  <a:lnTo>
                    <a:pt x="58" y="11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 name="Google Shape;66;p23"/>
            <p:cNvSpPr/>
            <p:nvPr/>
          </p:nvSpPr>
          <p:spPr>
            <a:xfrm>
              <a:off x="-839788" y="7724775"/>
              <a:ext cx="101600" cy="103188"/>
            </a:xfrm>
            <a:custGeom>
              <a:avLst/>
              <a:gdLst/>
              <a:ahLst/>
              <a:cxnLst/>
              <a:rect l="l" t="t" r="r" b="b"/>
              <a:pathLst>
                <a:path w="64" h="65" extrusionOk="0">
                  <a:moveTo>
                    <a:pt x="32" y="65"/>
                  </a:moveTo>
                  <a:lnTo>
                    <a:pt x="32" y="65"/>
                  </a:lnTo>
                  <a:lnTo>
                    <a:pt x="38" y="63"/>
                  </a:lnTo>
                  <a:lnTo>
                    <a:pt x="44" y="61"/>
                  </a:lnTo>
                  <a:lnTo>
                    <a:pt x="54" y="55"/>
                  </a:lnTo>
                  <a:lnTo>
                    <a:pt x="60" y="45"/>
                  </a:lnTo>
                  <a:lnTo>
                    <a:pt x="62" y="39"/>
                  </a:lnTo>
                  <a:lnTo>
                    <a:pt x="64" y="33"/>
                  </a:lnTo>
                  <a:lnTo>
                    <a:pt x="64" y="33"/>
                  </a:lnTo>
                  <a:lnTo>
                    <a:pt x="64" y="27"/>
                  </a:lnTo>
                  <a:lnTo>
                    <a:pt x="62" y="21"/>
                  </a:lnTo>
                  <a:lnTo>
                    <a:pt x="58" y="15"/>
                  </a:lnTo>
                  <a:lnTo>
                    <a:pt x="54" y="11"/>
                  </a:lnTo>
                  <a:lnTo>
                    <a:pt x="50" y="7"/>
                  </a:lnTo>
                  <a:lnTo>
                    <a:pt x="44" y="2"/>
                  </a:lnTo>
                  <a:lnTo>
                    <a:pt x="38" y="0"/>
                  </a:lnTo>
                  <a:lnTo>
                    <a:pt x="32" y="0"/>
                  </a:lnTo>
                  <a:lnTo>
                    <a:pt x="32" y="0"/>
                  </a:lnTo>
                  <a:lnTo>
                    <a:pt x="26" y="0"/>
                  </a:lnTo>
                  <a:lnTo>
                    <a:pt x="20" y="2"/>
                  </a:lnTo>
                  <a:lnTo>
                    <a:pt x="14" y="4"/>
                  </a:lnTo>
                  <a:lnTo>
                    <a:pt x="10" y="9"/>
                  </a:lnTo>
                  <a:lnTo>
                    <a:pt x="6" y="15"/>
                  </a:lnTo>
                  <a:lnTo>
                    <a:pt x="2" y="19"/>
                  </a:lnTo>
                  <a:lnTo>
                    <a:pt x="0" y="25"/>
                  </a:lnTo>
                  <a:lnTo>
                    <a:pt x="0" y="33"/>
                  </a:lnTo>
                  <a:lnTo>
                    <a:pt x="0" y="33"/>
                  </a:lnTo>
                  <a:lnTo>
                    <a:pt x="0" y="39"/>
                  </a:lnTo>
                  <a:lnTo>
                    <a:pt x="2" y="45"/>
                  </a:lnTo>
                  <a:lnTo>
                    <a:pt x="6" y="51"/>
                  </a:lnTo>
                  <a:lnTo>
                    <a:pt x="8" y="55"/>
                  </a:lnTo>
                  <a:lnTo>
                    <a:pt x="14" y="59"/>
                  </a:lnTo>
                  <a:lnTo>
                    <a:pt x="20" y="61"/>
                  </a:lnTo>
                  <a:lnTo>
                    <a:pt x="26" y="63"/>
                  </a:lnTo>
                  <a:lnTo>
                    <a:pt x="32" y="65"/>
                  </a:lnTo>
                  <a:lnTo>
                    <a:pt x="32" y="65"/>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 name="Google Shape;67;p23"/>
            <p:cNvSpPr/>
            <p:nvPr/>
          </p:nvSpPr>
          <p:spPr>
            <a:xfrm>
              <a:off x="-922338" y="8259763"/>
              <a:ext cx="266700" cy="266700"/>
            </a:xfrm>
            <a:custGeom>
              <a:avLst/>
              <a:gdLst/>
              <a:ahLst/>
              <a:cxnLst/>
              <a:rect l="l" t="t" r="r" b="b"/>
              <a:pathLst>
                <a:path w="168" h="168" extrusionOk="0">
                  <a:moveTo>
                    <a:pt x="84" y="168"/>
                  </a:moveTo>
                  <a:lnTo>
                    <a:pt x="84" y="168"/>
                  </a:lnTo>
                  <a:lnTo>
                    <a:pt x="100" y="166"/>
                  </a:lnTo>
                  <a:lnTo>
                    <a:pt x="116" y="162"/>
                  </a:lnTo>
                  <a:lnTo>
                    <a:pt x="130" y="154"/>
                  </a:lnTo>
                  <a:lnTo>
                    <a:pt x="142" y="142"/>
                  </a:lnTo>
                  <a:lnTo>
                    <a:pt x="154" y="130"/>
                  </a:lnTo>
                  <a:lnTo>
                    <a:pt x="160" y="116"/>
                  </a:lnTo>
                  <a:lnTo>
                    <a:pt x="166" y="100"/>
                  </a:lnTo>
                  <a:lnTo>
                    <a:pt x="168" y="84"/>
                  </a:lnTo>
                  <a:lnTo>
                    <a:pt x="168" y="84"/>
                  </a:lnTo>
                  <a:lnTo>
                    <a:pt x="166" y="66"/>
                  </a:lnTo>
                  <a:lnTo>
                    <a:pt x="160" y="50"/>
                  </a:lnTo>
                  <a:lnTo>
                    <a:pt x="152" y="36"/>
                  </a:lnTo>
                  <a:lnTo>
                    <a:pt x="142" y="24"/>
                  </a:lnTo>
                  <a:lnTo>
                    <a:pt x="130" y="14"/>
                  </a:lnTo>
                  <a:lnTo>
                    <a:pt x="116" y="6"/>
                  </a:lnTo>
                  <a:lnTo>
                    <a:pt x="100" y="2"/>
                  </a:lnTo>
                  <a:lnTo>
                    <a:pt x="84" y="0"/>
                  </a:lnTo>
                  <a:lnTo>
                    <a:pt x="84" y="0"/>
                  </a:lnTo>
                  <a:lnTo>
                    <a:pt x="66" y="2"/>
                  </a:lnTo>
                  <a:lnTo>
                    <a:pt x="50" y="8"/>
                  </a:lnTo>
                  <a:lnTo>
                    <a:pt x="36" y="14"/>
                  </a:lnTo>
                  <a:lnTo>
                    <a:pt x="24" y="26"/>
                  </a:lnTo>
                  <a:lnTo>
                    <a:pt x="14" y="38"/>
                  </a:lnTo>
                  <a:lnTo>
                    <a:pt x="6" y="52"/>
                  </a:lnTo>
                  <a:lnTo>
                    <a:pt x="2" y="68"/>
                  </a:lnTo>
                  <a:lnTo>
                    <a:pt x="0" y="84"/>
                  </a:lnTo>
                  <a:lnTo>
                    <a:pt x="0" y="84"/>
                  </a:lnTo>
                  <a:lnTo>
                    <a:pt x="2" y="102"/>
                  </a:lnTo>
                  <a:lnTo>
                    <a:pt x="6" y="116"/>
                  </a:lnTo>
                  <a:lnTo>
                    <a:pt x="14" y="130"/>
                  </a:lnTo>
                  <a:lnTo>
                    <a:pt x="26" y="144"/>
                  </a:lnTo>
                  <a:lnTo>
                    <a:pt x="38" y="154"/>
                  </a:lnTo>
                  <a:lnTo>
                    <a:pt x="52" y="162"/>
                  </a:lnTo>
                  <a:lnTo>
                    <a:pt x="68" y="166"/>
                  </a:lnTo>
                  <a:lnTo>
                    <a:pt x="84" y="168"/>
                  </a:lnTo>
                  <a:lnTo>
                    <a:pt x="84" y="16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 name="Google Shape;68;p23"/>
            <p:cNvSpPr/>
            <p:nvPr/>
          </p:nvSpPr>
          <p:spPr>
            <a:xfrm>
              <a:off x="-884238" y="7986713"/>
              <a:ext cx="190500" cy="193675"/>
            </a:xfrm>
            <a:custGeom>
              <a:avLst/>
              <a:gdLst/>
              <a:ahLst/>
              <a:cxnLst/>
              <a:rect l="l" t="t" r="r" b="b"/>
              <a:pathLst>
                <a:path w="120" h="122" extrusionOk="0">
                  <a:moveTo>
                    <a:pt x="60" y="122"/>
                  </a:moveTo>
                  <a:lnTo>
                    <a:pt x="60" y="122"/>
                  </a:lnTo>
                  <a:lnTo>
                    <a:pt x="72" y="120"/>
                  </a:lnTo>
                  <a:lnTo>
                    <a:pt x="84" y="116"/>
                  </a:lnTo>
                  <a:lnTo>
                    <a:pt x="94" y="110"/>
                  </a:lnTo>
                  <a:lnTo>
                    <a:pt x="102" y="104"/>
                  </a:lnTo>
                  <a:lnTo>
                    <a:pt x="110" y="94"/>
                  </a:lnTo>
                  <a:lnTo>
                    <a:pt x="116" y="84"/>
                  </a:lnTo>
                  <a:lnTo>
                    <a:pt x="120" y="72"/>
                  </a:lnTo>
                  <a:lnTo>
                    <a:pt x="120" y="60"/>
                  </a:lnTo>
                  <a:lnTo>
                    <a:pt x="120" y="60"/>
                  </a:lnTo>
                  <a:lnTo>
                    <a:pt x="120" y="48"/>
                  </a:lnTo>
                  <a:lnTo>
                    <a:pt x="116" y="38"/>
                  </a:lnTo>
                  <a:lnTo>
                    <a:pt x="110" y="26"/>
                  </a:lnTo>
                  <a:lnTo>
                    <a:pt x="102" y="18"/>
                  </a:lnTo>
                  <a:lnTo>
                    <a:pt x="94" y="10"/>
                  </a:lnTo>
                  <a:lnTo>
                    <a:pt x="82" y="4"/>
                  </a:lnTo>
                  <a:lnTo>
                    <a:pt x="72" y="2"/>
                  </a:lnTo>
                  <a:lnTo>
                    <a:pt x="60" y="0"/>
                  </a:lnTo>
                  <a:lnTo>
                    <a:pt x="60" y="0"/>
                  </a:lnTo>
                  <a:lnTo>
                    <a:pt x="46" y="2"/>
                  </a:lnTo>
                  <a:lnTo>
                    <a:pt x="36" y="6"/>
                  </a:lnTo>
                  <a:lnTo>
                    <a:pt x="26" y="10"/>
                  </a:lnTo>
                  <a:lnTo>
                    <a:pt x="16" y="18"/>
                  </a:lnTo>
                  <a:lnTo>
                    <a:pt x="10" y="28"/>
                  </a:lnTo>
                  <a:lnTo>
                    <a:pt x="4" y="38"/>
                  </a:lnTo>
                  <a:lnTo>
                    <a:pt x="0" y="48"/>
                  </a:lnTo>
                  <a:lnTo>
                    <a:pt x="0" y="60"/>
                  </a:lnTo>
                  <a:lnTo>
                    <a:pt x="0" y="60"/>
                  </a:lnTo>
                  <a:lnTo>
                    <a:pt x="0" y="74"/>
                  </a:lnTo>
                  <a:lnTo>
                    <a:pt x="4" y="84"/>
                  </a:lnTo>
                  <a:lnTo>
                    <a:pt x="10" y="96"/>
                  </a:lnTo>
                  <a:lnTo>
                    <a:pt x="18" y="104"/>
                  </a:lnTo>
                  <a:lnTo>
                    <a:pt x="26" y="112"/>
                  </a:lnTo>
                  <a:lnTo>
                    <a:pt x="36" y="116"/>
                  </a:lnTo>
                  <a:lnTo>
                    <a:pt x="48" y="120"/>
                  </a:lnTo>
                  <a:lnTo>
                    <a:pt x="60" y="122"/>
                  </a:lnTo>
                  <a:lnTo>
                    <a:pt x="60" y="12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23"/>
            <p:cNvSpPr/>
            <p:nvPr/>
          </p:nvSpPr>
          <p:spPr>
            <a:xfrm>
              <a:off x="-1116013" y="7445375"/>
              <a:ext cx="34925" cy="38100"/>
            </a:xfrm>
            <a:custGeom>
              <a:avLst/>
              <a:gdLst/>
              <a:ahLst/>
              <a:cxnLst/>
              <a:rect l="l" t="t" r="r" b="b"/>
              <a:pathLst>
                <a:path w="22" h="24" extrusionOk="0">
                  <a:moveTo>
                    <a:pt x="10" y="24"/>
                  </a:moveTo>
                  <a:lnTo>
                    <a:pt x="10" y="24"/>
                  </a:lnTo>
                  <a:lnTo>
                    <a:pt x="16" y="24"/>
                  </a:lnTo>
                  <a:lnTo>
                    <a:pt x="20" y="20"/>
                  </a:lnTo>
                  <a:lnTo>
                    <a:pt x="22" y="16"/>
                  </a:lnTo>
                  <a:lnTo>
                    <a:pt x="22" y="12"/>
                  </a:lnTo>
                  <a:lnTo>
                    <a:pt x="22" y="12"/>
                  </a:lnTo>
                  <a:lnTo>
                    <a:pt x="22" y="8"/>
                  </a:lnTo>
                  <a:lnTo>
                    <a:pt x="20" y="4"/>
                  </a:lnTo>
                  <a:lnTo>
                    <a:pt x="16" y="2"/>
                  </a:lnTo>
                  <a:lnTo>
                    <a:pt x="12" y="0"/>
                  </a:lnTo>
                  <a:lnTo>
                    <a:pt x="12" y="0"/>
                  </a:lnTo>
                  <a:lnTo>
                    <a:pt x="6" y="2"/>
                  </a:lnTo>
                  <a:lnTo>
                    <a:pt x="2" y="4"/>
                  </a:lnTo>
                  <a:lnTo>
                    <a:pt x="0" y="8"/>
                  </a:lnTo>
                  <a:lnTo>
                    <a:pt x="0" y="12"/>
                  </a:lnTo>
                  <a:lnTo>
                    <a:pt x="0" y="12"/>
                  </a:lnTo>
                  <a:lnTo>
                    <a:pt x="0" y="16"/>
                  </a:lnTo>
                  <a:lnTo>
                    <a:pt x="2" y="20"/>
                  </a:lnTo>
                  <a:lnTo>
                    <a:pt x="6" y="22"/>
                  </a:lnTo>
                  <a:lnTo>
                    <a:pt x="10" y="24"/>
                  </a:lnTo>
                  <a:lnTo>
                    <a:pt x="10" y="2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 name="Google Shape;70;p23"/>
            <p:cNvSpPr/>
            <p:nvPr/>
          </p:nvSpPr>
          <p:spPr>
            <a:xfrm>
              <a:off x="-522288" y="7735888"/>
              <a:ext cx="79375" cy="79375"/>
            </a:xfrm>
            <a:custGeom>
              <a:avLst/>
              <a:gdLst/>
              <a:ahLst/>
              <a:cxnLst/>
              <a:rect l="l" t="t" r="r" b="b"/>
              <a:pathLst>
                <a:path w="50" h="50" extrusionOk="0">
                  <a:moveTo>
                    <a:pt x="26" y="50"/>
                  </a:moveTo>
                  <a:lnTo>
                    <a:pt x="26" y="50"/>
                  </a:lnTo>
                  <a:lnTo>
                    <a:pt x="34" y="48"/>
                  </a:lnTo>
                  <a:lnTo>
                    <a:pt x="42" y="42"/>
                  </a:lnTo>
                  <a:lnTo>
                    <a:pt x="48" y="36"/>
                  </a:lnTo>
                  <a:lnTo>
                    <a:pt x="50" y="26"/>
                  </a:lnTo>
                  <a:lnTo>
                    <a:pt x="50" y="26"/>
                  </a:lnTo>
                  <a:lnTo>
                    <a:pt x="48" y="16"/>
                  </a:lnTo>
                  <a:lnTo>
                    <a:pt x="42" y="8"/>
                  </a:lnTo>
                  <a:lnTo>
                    <a:pt x="36" y="2"/>
                  </a:lnTo>
                  <a:lnTo>
                    <a:pt x="26" y="0"/>
                  </a:lnTo>
                  <a:lnTo>
                    <a:pt x="26" y="0"/>
                  </a:lnTo>
                  <a:lnTo>
                    <a:pt x="16" y="2"/>
                  </a:lnTo>
                  <a:lnTo>
                    <a:pt x="8" y="8"/>
                  </a:lnTo>
                  <a:lnTo>
                    <a:pt x="2" y="16"/>
                  </a:lnTo>
                  <a:lnTo>
                    <a:pt x="0" y="24"/>
                  </a:lnTo>
                  <a:lnTo>
                    <a:pt x="0" y="24"/>
                  </a:lnTo>
                  <a:lnTo>
                    <a:pt x="2" y="34"/>
                  </a:lnTo>
                  <a:lnTo>
                    <a:pt x="8" y="42"/>
                  </a:lnTo>
                  <a:lnTo>
                    <a:pt x="16" y="48"/>
                  </a:lnTo>
                  <a:lnTo>
                    <a:pt x="26" y="50"/>
                  </a:lnTo>
                  <a:lnTo>
                    <a:pt x="26" y="5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 name="Google Shape;71;p23"/>
            <p:cNvSpPr/>
            <p:nvPr/>
          </p:nvSpPr>
          <p:spPr>
            <a:xfrm>
              <a:off x="-1163638" y="7712075"/>
              <a:ext cx="127000" cy="128588"/>
            </a:xfrm>
            <a:custGeom>
              <a:avLst/>
              <a:gdLst/>
              <a:ahLst/>
              <a:cxnLst/>
              <a:rect l="l" t="t" r="r" b="b"/>
              <a:pathLst>
                <a:path w="80" h="81" extrusionOk="0">
                  <a:moveTo>
                    <a:pt x="40" y="81"/>
                  </a:moveTo>
                  <a:lnTo>
                    <a:pt x="40" y="81"/>
                  </a:lnTo>
                  <a:lnTo>
                    <a:pt x="50" y="79"/>
                  </a:lnTo>
                  <a:lnTo>
                    <a:pt x="56" y="77"/>
                  </a:lnTo>
                  <a:lnTo>
                    <a:pt x="64" y="73"/>
                  </a:lnTo>
                  <a:lnTo>
                    <a:pt x="70" y="69"/>
                  </a:lnTo>
                  <a:lnTo>
                    <a:pt x="74" y="63"/>
                  </a:lnTo>
                  <a:lnTo>
                    <a:pt x="78" y="55"/>
                  </a:lnTo>
                  <a:lnTo>
                    <a:pt x="80" y="49"/>
                  </a:lnTo>
                  <a:lnTo>
                    <a:pt x="80" y="39"/>
                  </a:lnTo>
                  <a:lnTo>
                    <a:pt x="80" y="39"/>
                  </a:lnTo>
                  <a:lnTo>
                    <a:pt x="80" y="31"/>
                  </a:lnTo>
                  <a:lnTo>
                    <a:pt x="78" y="25"/>
                  </a:lnTo>
                  <a:lnTo>
                    <a:pt x="74" y="17"/>
                  </a:lnTo>
                  <a:lnTo>
                    <a:pt x="70" y="12"/>
                  </a:lnTo>
                  <a:lnTo>
                    <a:pt x="64" y="6"/>
                  </a:lnTo>
                  <a:lnTo>
                    <a:pt x="56" y="2"/>
                  </a:lnTo>
                  <a:lnTo>
                    <a:pt x="50" y="0"/>
                  </a:lnTo>
                  <a:lnTo>
                    <a:pt x="42" y="0"/>
                  </a:lnTo>
                  <a:lnTo>
                    <a:pt x="42" y="0"/>
                  </a:lnTo>
                  <a:lnTo>
                    <a:pt x="34" y="0"/>
                  </a:lnTo>
                  <a:lnTo>
                    <a:pt x="26" y="2"/>
                  </a:lnTo>
                  <a:lnTo>
                    <a:pt x="20" y="6"/>
                  </a:lnTo>
                  <a:lnTo>
                    <a:pt x="14" y="10"/>
                  </a:lnTo>
                  <a:lnTo>
                    <a:pt x="8" y="17"/>
                  </a:lnTo>
                  <a:lnTo>
                    <a:pt x="4" y="25"/>
                  </a:lnTo>
                  <a:lnTo>
                    <a:pt x="2" y="31"/>
                  </a:lnTo>
                  <a:lnTo>
                    <a:pt x="0" y="39"/>
                  </a:lnTo>
                  <a:lnTo>
                    <a:pt x="0" y="39"/>
                  </a:lnTo>
                  <a:lnTo>
                    <a:pt x="2" y="49"/>
                  </a:lnTo>
                  <a:lnTo>
                    <a:pt x="4" y="55"/>
                  </a:lnTo>
                  <a:lnTo>
                    <a:pt x="8" y="63"/>
                  </a:lnTo>
                  <a:lnTo>
                    <a:pt x="12" y="69"/>
                  </a:lnTo>
                  <a:lnTo>
                    <a:pt x="18" y="73"/>
                  </a:lnTo>
                  <a:lnTo>
                    <a:pt x="26" y="77"/>
                  </a:lnTo>
                  <a:lnTo>
                    <a:pt x="32" y="79"/>
                  </a:lnTo>
                  <a:lnTo>
                    <a:pt x="40" y="81"/>
                  </a:lnTo>
                  <a:lnTo>
                    <a:pt x="40" y="81"/>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 name="Google Shape;72;p23"/>
            <p:cNvSpPr/>
            <p:nvPr/>
          </p:nvSpPr>
          <p:spPr>
            <a:xfrm>
              <a:off x="-287338" y="8278813"/>
              <a:ext cx="230188" cy="228600"/>
            </a:xfrm>
            <a:custGeom>
              <a:avLst/>
              <a:gdLst/>
              <a:ahLst/>
              <a:cxnLst/>
              <a:rect l="l" t="t" r="r" b="b"/>
              <a:pathLst>
                <a:path w="145" h="144" extrusionOk="0">
                  <a:moveTo>
                    <a:pt x="72" y="144"/>
                  </a:moveTo>
                  <a:lnTo>
                    <a:pt x="72" y="144"/>
                  </a:lnTo>
                  <a:lnTo>
                    <a:pt x="87" y="144"/>
                  </a:lnTo>
                  <a:lnTo>
                    <a:pt x="101" y="138"/>
                  </a:lnTo>
                  <a:lnTo>
                    <a:pt x="113" y="132"/>
                  </a:lnTo>
                  <a:lnTo>
                    <a:pt x="125" y="122"/>
                  </a:lnTo>
                  <a:lnTo>
                    <a:pt x="133" y="112"/>
                  </a:lnTo>
                  <a:lnTo>
                    <a:pt x="139" y="100"/>
                  </a:lnTo>
                  <a:lnTo>
                    <a:pt x="145" y="86"/>
                  </a:lnTo>
                  <a:lnTo>
                    <a:pt x="145" y="72"/>
                  </a:lnTo>
                  <a:lnTo>
                    <a:pt x="145" y="72"/>
                  </a:lnTo>
                  <a:lnTo>
                    <a:pt x="143" y="56"/>
                  </a:lnTo>
                  <a:lnTo>
                    <a:pt x="139" y="44"/>
                  </a:lnTo>
                  <a:lnTo>
                    <a:pt x="133" y="30"/>
                  </a:lnTo>
                  <a:lnTo>
                    <a:pt x="123" y="20"/>
                  </a:lnTo>
                  <a:lnTo>
                    <a:pt x="113" y="12"/>
                  </a:lnTo>
                  <a:lnTo>
                    <a:pt x="101" y="4"/>
                  </a:lnTo>
                  <a:lnTo>
                    <a:pt x="87" y="0"/>
                  </a:lnTo>
                  <a:lnTo>
                    <a:pt x="72" y="0"/>
                  </a:lnTo>
                  <a:lnTo>
                    <a:pt x="72" y="0"/>
                  </a:lnTo>
                  <a:lnTo>
                    <a:pt x="56" y="0"/>
                  </a:lnTo>
                  <a:lnTo>
                    <a:pt x="44" y="6"/>
                  </a:lnTo>
                  <a:lnTo>
                    <a:pt x="32" y="12"/>
                  </a:lnTo>
                  <a:lnTo>
                    <a:pt x="20" y="20"/>
                  </a:lnTo>
                  <a:lnTo>
                    <a:pt x="12" y="32"/>
                  </a:lnTo>
                  <a:lnTo>
                    <a:pt x="6" y="44"/>
                  </a:lnTo>
                  <a:lnTo>
                    <a:pt x="0" y="58"/>
                  </a:lnTo>
                  <a:lnTo>
                    <a:pt x="0" y="72"/>
                  </a:lnTo>
                  <a:lnTo>
                    <a:pt x="0" y="72"/>
                  </a:lnTo>
                  <a:lnTo>
                    <a:pt x="0" y="86"/>
                  </a:lnTo>
                  <a:lnTo>
                    <a:pt x="6" y="100"/>
                  </a:lnTo>
                  <a:lnTo>
                    <a:pt x="12" y="112"/>
                  </a:lnTo>
                  <a:lnTo>
                    <a:pt x="20" y="124"/>
                  </a:lnTo>
                  <a:lnTo>
                    <a:pt x="32" y="132"/>
                  </a:lnTo>
                  <a:lnTo>
                    <a:pt x="44" y="138"/>
                  </a:lnTo>
                  <a:lnTo>
                    <a:pt x="56" y="144"/>
                  </a:lnTo>
                  <a:lnTo>
                    <a:pt x="72" y="144"/>
                  </a:lnTo>
                  <a:lnTo>
                    <a:pt x="72" y="14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 name="Google Shape;73;p23"/>
            <p:cNvSpPr/>
            <p:nvPr/>
          </p:nvSpPr>
          <p:spPr>
            <a:xfrm>
              <a:off x="-566738" y="7999413"/>
              <a:ext cx="171450" cy="168275"/>
            </a:xfrm>
            <a:custGeom>
              <a:avLst/>
              <a:gdLst/>
              <a:ahLst/>
              <a:cxnLst/>
              <a:rect l="l" t="t" r="r" b="b"/>
              <a:pathLst>
                <a:path w="108" h="106" extrusionOk="0">
                  <a:moveTo>
                    <a:pt x="54" y="106"/>
                  </a:moveTo>
                  <a:lnTo>
                    <a:pt x="54" y="106"/>
                  </a:lnTo>
                  <a:lnTo>
                    <a:pt x="64" y="106"/>
                  </a:lnTo>
                  <a:lnTo>
                    <a:pt x="74" y="102"/>
                  </a:lnTo>
                  <a:lnTo>
                    <a:pt x="84" y="98"/>
                  </a:lnTo>
                  <a:lnTo>
                    <a:pt x="92" y="90"/>
                  </a:lnTo>
                  <a:lnTo>
                    <a:pt x="98" y="82"/>
                  </a:lnTo>
                  <a:lnTo>
                    <a:pt x="104" y="74"/>
                  </a:lnTo>
                  <a:lnTo>
                    <a:pt x="106" y="64"/>
                  </a:lnTo>
                  <a:lnTo>
                    <a:pt x="108" y="52"/>
                  </a:lnTo>
                  <a:lnTo>
                    <a:pt x="108" y="52"/>
                  </a:lnTo>
                  <a:lnTo>
                    <a:pt x="106" y="42"/>
                  </a:lnTo>
                  <a:lnTo>
                    <a:pt x="102" y="32"/>
                  </a:lnTo>
                  <a:lnTo>
                    <a:pt x="98" y="22"/>
                  </a:lnTo>
                  <a:lnTo>
                    <a:pt x="90" y="14"/>
                  </a:lnTo>
                  <a:lnTo>
                    <a:pt x="82" y="8"/>
                  </a:lnTo>
                  <a:lnTo>
                    <a:pt x="74" y="4"/>
                  </a:lnTo>
                  <a:lnTo>
                    <a:pt x="64" y="0"/>
                  </a:lnTo>
                  <a:lnTo>
                    <a:pt x="52" y="0"/>
                  </a:lnTo>
                  <a:lnTo>
                    <a:pt x="52" y="0"/>
                  </a:lnTo>
                  <a:lnTo>
                    <a:pt x="42" y="0"/>
                  </a:lnTo>
                  <a:lnTo>
                    <a:pt x="32" y="4"/>
                  </a:lnTo>
                  <a:lnTo>
                    <a:pt x="22" y="8"/>
                  </a:lnTo>
                  <a:lnTo>
                    <a:pt x="14" y="16"/>
                  </a:lnTo>
                  <a:lnTo>
                    <a:pt x="8" y="24"/>
                  </a:lnTo>
                  <a:lnTo>
                    <a:pt x="4" y="32"/>
                  </a:lnTo>
                  <a:lnTo>
                    <a:pt x="0" y="42"/>
                  </a:lnTo>
                  <a:lnTo>
                    <a:pt x="0" y="54"/>
                  </a:lnTo>
                  <a:lnTo>
                    <a:pt x="0" y="54"/>
                  </a:lnTo>
                  <a:lnTo>
                    <a:pt x="0" y="64"/>
                  </a:lnTo>
                  <a:lnTo>
                    <a:pt x="4" y="74"/>
                  </a:lnTo>
                  <a:lnTo>
                    <a:pt x="8" y="84"/>
                  </a:lnTo>
                  <a:lnTo>
                    <a:pt x="16" y="92"/>
                  </a:lnTo>
                  <a:lnTo>
                    <a:pt x="24" y="98"/>
                  </a:lnTo>
                  <a:lnTo>
                    <a:pt x="32" y="102"/>
                  </a:lnTo>
                  <a:lnTo>
                    <a:pt x="42" y="106"/>
                  </a:lnTo>
                  <a:lnTo>
                    <a:pt x="54" y="106"/>
                  </a:lnTo>
                  <a:lnTo>
                    <a:pt x="54" y="10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 name="Google Shape;74;p23"/>
            <p:cNvSpPr/>
            <p:nvPr/>
          </p:nvSpPr>
          <p:spPr>
            <a:xfrm>
              <a:off x="-604838" y="8269288"/>
              <a:ext cx="247650" cy="247650"/>
            </a:xfrm>
            <a:custGeom>
              <a:avLst/>
              <a:gdLst/>
              <a:ahLst/>
              <a:cxnLst/>
              <a:rect l="l" t="t" r="r" b="b"/>
              <a:pathLst>
                <a:path w="156" h="156" extrusionOk="0">
                  <a:moveTo>
                    <a:pt x="76" y="156"/>
                  </a:moveTo>
                  <a:lnTo>
                    <a:pt x="76" y="156"/>
                  </a:lnTo>
                  <a:lnTo>
                    <a:pt x="92" y="154"/>
                  </a:lnTo>
                  <a:lnTo>
                    <a:pt x="106" y="150"/>
                  </a:lnTo>
                  <a:lnTo>
                    <a:pt x="120" y="144"/>
                  </a:lnTo>
                  <a:lnTo>
                    <a:pt x="132" y="134"/>
                  </a:lnTo>
                  <a:lnTo>
                    <a:pt x="142" y="122"/>
                  </a:lnTo>
                  <a:lnTo>
                    <a:pt x="150" y="108"/>
                  </a:lnTo>
                  <a:lnTo>
                    <a:pt x="154" y="94"/>
                  </a:lnTo>
                  <a:lnTo>
                    <a:pt x="156" y="78"/>
                  </a:lnTo>
                  <a:lnTo>
                    <a:pt x="156" y="78"/>
                  </a:lnTo>
                  <a:lnTo>
                    <a:pt x="154" y="62"/>
                  </a:lnTo>
                  <a:lnTo>
                    <a:pt x="150" y="48"/>
                  </a:lnTo>
                  <a:lnTo>
                    <a:pt x="142" y="34"/>
                  </a:lnTo>
                  <a:lnTo>
                    <a:pt x="132" y="22"/>
                  </a:lnTo>
                  <a:lnTo>
                    <a:pt x="120" y="14"/>
                  </a:lnTo>
                  <a:lnTo>
                    <a:pt x="108" y="6"/>
                  </a:lnTo>
                  <a:lnTo>
                    <a:pt x="92" y="2"/>
                  </a:lnTo>
                  <a:lnTo>
                    <a:pt x="76" y="0"/>
                  </a:lnTo>
                  <a:lnTo>
                    <a:pt x="76" y="0"/>
                  </a:lnTo>
                  <a:lnTo>
                    <a:pt x="60" y="2"/>
                  </a:lnTo>
                  <a:lnTo>
                    <a:pt x="46" y="6"/>
                  </a:lnTo>
                  <a:lnTo>
                    <a:pt x="34" y="14"/>
                  </a:lnTo>
                  <a:lnTo>
                    <a:pt x="22" y="22"/>
                  </a:lnTo>
                  <a:lnTo>
                    <a:pt x="12" y="34"/>
                  </a:lnTo>
                  <a:lnTo>
                    <a:pt x="6" y="48"/>
                  </a:lnTo>
                  <a:lnTo>
                    <a:pt x="0" y="62"/>
                  </a:lnTo>
                  <a:lnTo>
                    <a:pt x="0" y="78"/>
                  </a:lnTo>
                  <a:lnTo>
                    <a:pt x="0" y="78"/>
                  </a:lnTo>
                  <a:lnTo>
                    <a:pt x="0" y="94"/>
                  </a:lnTo>
                  <a:lnTo>
                    <a:pt x="6" y="108"/>
                  </a:lnTo>
                  <a:lnTo>
                    <a:pt x="12" y="122"/>
                  </a:lnTo>
                  <a:lnTo>
                    <a:pt x="22" y="134"/>
                  </a:lnTo>
                  <a:lnTo>
                    <a:pt x="34" y="142"/>
                  </a:lnTo>
                  <a:lnTo>
                    <a:pt x="46" y="150"/>
                  </a:lnTo>
                  <a:lnTo>
                    <a:pt x="60" y="154"/>
                  </a:lnTo>
                  <a:lnTo>
                    <a:pt x="76" y="156"/>
                  </a:lnTo>
                  <a:lnTo>
                    <a:pt x="76" y="15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 name="Google Shape;75;p23"/>
            <p:cNvSpPr/>
            <p:nvPr/>
          </p:nvSpPr>
          <p:spPr>
            <a:xfrm>
              <a:off x="-1803400" y="7686675"/>
              <a:ext cx="174625" cy="176213"/>
            </a:xfrm>
            <a:custGeom>
              <a:avLst/>
              <a:gdLst/>
              <a:ahLst/>
              <a:cxnLst/>
              <a:rect l="l" t="t" r="r" b="b"/>
              <a:pathLst>
                <a:path w="110" h="111" extrusionOk="0">
                  <a:moveTo>
                    <a:pt x="56" y="111"/>
                  </a:moveTo>
                  <a:lnTo>
                    <a:pt x="56" y="111"/>
                  </a:lnTo>
                  <a:lnTo>
                    <a:pt x="66" y="111"/>
                  </a:lnTo>
                  <a:lnTo>
                    <a:pt x="76" y="107"/>
                  </a:lnTo>
                  <a:lnTo>
                    <a:pt x="86" y="101"/>
                  </a:lnTo>
                  <a:lnTo>
                    <a:pt x="94" y="95"/>
                  </a:lnTo>
                  <a:lnTo>
                    <a:pt x="100" y="87"/>
                  </a:lnTo>
                  <a:lnTo>
                    <a:pt x="106" y="77"/>
                  </a:lnTo>
                  <a:lnTo>
                    <a:pt x="108" y="67"/>
                  </a:lnTo>
                  <a:lnTo>
                    <a:pt x="110" y="55"/>
                  </a:lnTo>
                  <a:lnTo>
                    <a:pt x="110" y="55"/>
                  </a:lnTo>
                  <a:lnTo>
                    <a:pt x="108" y="45"/>
                  </a:lnTo>
                  <a:lnTo>
                    <a:pt x="106" y="35"/>
                  </a:lnTo>
                  <a:lnTo>
                    <a:pt x="100" y="24"/>
                  </a:lnTo>
                  <a:lnTo>
                    <a:pt x="94" y="16"/>
                  </a:lnTo>
                  <a:lnTo>
                    <a:pt x="86" y="10"/>
                  </a:lnTo>
                  <a:lnTo>
                    <a:pt x="76" y="4"/>
                  </a:lnTo>
                  <a:lnTo>
                    <a:pt x="66" y="2"/>
                  </a:lnTo>
                  <a:lnTo>
                    <a:pt x="54" y="0"/>
                  </a:lnTo>
                  <a:lnTo>
                    <a:pt x="54" y="0"/>
                  </a:lnTo>
                  <a:lnTo>
                    <a:pt x="44" y="2"/>
                  </a:lnTo>
                  <a:lnTo>
                    <a:pt x="32" y="6"/>
                  </a:lnTo>
                  <a:lnTo>
                    <a:pt x="24" y="10"/>
                  </a:lnTo>
                  <a:lnTo>
                    <a:pt x="16" y="18"/>
                  </a:lnTo>
                  <a:lnTo>
                    <a:pt x="8" y="26"/>
                  </a:lnTo>
                  <a:lnTo>
                    <a:pt x="4" y="35"/>
                  </a:lnTo>
                  <a:lnTo>
                    <a:pt x="0" y="45"/>
                  </a:lnTo>
                  <a:lnTo>
                    <a:pt x="0" y="57"/>
                  </a:lnTo>
                  <a:lnTo>
                    <a:pt x="0" y="57"/>
                  </a:lnTo>
                  <a:lnTo>
                    <a:pt x="2" y="67"/>
                  </a:lnTo>
                  <a:lnTo>
                    <a:pt x="4" y="79"/>
                  </a:lnTo>
                  <a:lnTo>
                    <a:pt x="10" y="87"/>
                  </a:lnTo>
                  <a:lnTo>
                    <a:pt x="16" y="95"/>
                  </a:lnTo>
                  <a:lnTo>
                    <a:pt x="24" y="103"/>
                  </a:lnTo>
                  <a:lnTo>
                    <a:pt x="34" y="107"/>
                  </a:lnTo>
                  <a:lnTo>
                    <a:pt x="44" y="111"/>
                  </a:lnTo>
                  <a:lnTo>
                    <a:pt x="56" y="111"/>
                  </a:lnTo>
                  <a:lnTo>
                    <a:pt x="56" y="111"/>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 name="Google Shape;76;p23"/>
            <p:cNvSpPr/>
            <p:nvPr/>
          </p:nvSpPr>
          <p:spPr>
            <a:xfrm>
              <a:off x="-1841500" y="7958138"/>
              <a:ext cx="250825" cy="250825"/>
            </a:xfrm>
            <a:custGeom>
              <a:avLst/>
              <a:gdLst/>
              <a:ahLst/>
              <a:cxnLst/>
              <a:rect l="l" t="t" r="r" b="b"/>
              <a:pathLst>
                <a:path w="158" h="158" extrusionOk="0">
                  <a:moveTo>
                    <a:pt x="80" y="158"/>
                  </a:moveTo>
                  <a:lnTo>
                    <a:pt x="80" y="158"/>
                  </a:lnTo>
                  <a:lnTo>
                    <a:pt x="96" y="156"/>
                  </a:lnTo>
                  <a:lnTo>
                    <a:pt x="110" y="152"/>
                  </a:lnTo>
                  <a:lnTo>
                    <a:pt x="124" y="144"/>
                  </a:lnTo>
                  <a:lnTo>
                    <a:pt x="136" y="134"/>
                  </a:lnTo>
                  <a:lnTo>
                    <a:pt x="144" y="122"/>
                  </a:lnTo>
                  <a:lnTo>
                    <a:pt x="152" y="110"/>
                  </a:lnTo>
                  <a:lnTo>
                    <a:pt x="156" y="94"/>
                  </a:lnTo>
                  <a:lnTo>
                    <a:pt x="158" y="78"/>
                  </a:lnTo>
                  <a:lnTo>
                    <a:pt x="158" y="78"/>
                  </a:lnTo>
                  <a:lnTo>
                    <a:pt x="156" y="62"/>
                  </a:lnTo>
                  <a:lnTo>
                    <a:pt x="152" y="48"/>
                  </a:lnTo>
                  <a:lnTo>
                    <a:pt x="144" y="34"/>
                  </a:lnTo>
                  <a:lnTo>
                    <a:pt x="134" y="22"/>
                  </a:lnTo>
                  <a:lnTo>
                    <a:pt x="122" y="14"/>
                  </a:lnTo>
                  <a:lnTo>
                    <a:pt x="110" y="6"/>
                  </a:lnTo>
                  <a:lnTo>
                    <a:pt x="94" y="2"/>
                  </a:lnTo>
                  <a:lnTo>
                    <a:pt x="80" y="0"/>
                  </a:lnTo>
                  <a:lnTo>
                    <a:pt x="80" y="0"/>
                  </a:lnTo>
                  <a:lnTo>
                    <a:pt x="64" y="2"/>
                  </a:lnTo>
                  <a:lnTo>
                    <a:pt x="48" y="6"/>
                  </a:lnTo>
                  <a:lnTo>
                    <a:pt x="34" y="14"/>
                  </a:lnTo>
                  <a:lnTo>
                    <a:pt x="24" y="22"/>
                  </a:lnTo>
                  <a:lnTo>
                    <a:pt x="14" y="34"/>
                  </a:lnTo>
                  <a:lnTo>
                    <a:pt x="6" y="48"/>
                  </a:lnTo>
                  <a:lnTo>
                    <a:pt x="2" y="64"/>
                  </a:lnTo>
                  <a:lnTo>
                    <a:pt x="0" y="80"/>
                  </a:lnTo>
                  <a:lnTo>
                    <a:pt x="0" y="80"/>
                  </a:lnTo>
                  <a:lnTo>
                    <a:pt x="2" y="94"/>
                  </a:lnTo>
                  <a:lnTo>
                    <a:pt x="6" y="110"/>
                  </a:lnTo>
                  <a:lnTo>
                    <a:pt x="14" y="124"/>
                  </a:lnTo>
                  <a:lnTo>
                    <a:pt x="24" y="134"/>
                  </a:lnTo>
                  <a:lnTo>
                    <a:pt x="34" y="144"/>
                  </a:lnTo>
                  <a:lnTo>
                    <a:pt x="48" y="152"/>
                  </a:lnTo>
                  <a:lnTo>
                    <a:pt x="64" y="156"/>
                  </a:lnTo>
                  <a:lnTo>
                    <a:pt x="80" y="158"/>
                  </a:lnTo>
                  <a:lnTo>
                    <a:pt x="80" y="15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 name="Google Shape;77;p23"/>
            <p:cNvSpPr/>
            <p:nvPr/>
          </p:nvSpPr>
          <p:spPr>
            <a:xfrm>
              <a:off x="-2032000" y="7143750"/>
              <a:ext cx="19050" cy="25400"/>
            </a:xfrm>
            <a:custGeom>
              <a:avLst/>
              <a:gdLst/>
              <a:ahLst/>
              <a:cxnLst/>
              <a:rect l="l" t="t" r="r" b="b"/>
              <a:pathLst>
                <a:path w="12" h="16" extrusionOk="0">
                  <a:moveTo>
                    <a:pt x="6" y="16"/>
                  </a:moveTo>
                  <a:lnTo>
                    <a:pt x="6" y="16"/>
                  </a:lnTo>
                  <a:lnTo>
                    <a:pt x="8" y="14"/>
                  </a:lnTo>
                  <a:lnTo>
                    <a:pt x="10" y="14"/>
                  </a:lnTo>
                  <a:lnTo>
                    <a:pt x="12" y="12"/>
                  </a:lnTo>
                  <a:lnTo>
                    <a:pt x="12" y="8"/>
                  </a:lnTo>
                  <a:lnTo>
                    <a:pt x="12" y="8"/>
                  </a:lnTo>
                  <a:lnTo>
                    <a:pt x="10" y="4"/>
                  </a:lnTo>
                  <a:lnTo>
                    <a:pt x="6" y="0"/>
                  </a:lnTo>
                  <a:lnTo>
                    <a:pt x="6" y="0"/>
                  </a:lnTo>
                  <a:lnTo>
                    <a:pt x="2" y="4"/>
                  </a:lnTo>
                  <a:lnTo>
                    <a:pt x="0" y="8"/>
                  </a:lnTo>
                  <a:lnTo>
                    <a:pt x="0" y="8"/>
                  </a:lnTo>
                  <a:lnTo>
                    <a:pt x="2" y="12"/>
                  </a:lnTo>
                  <a:lnTo>
                    <a:pt x="6" y="16"/>
                  </a:lnTo>
                  <a:lnTo>
                    <a:pt x="6" y="1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 name="Google Shape;78;p23"/>
            <p:cNvSpPr/>
            <p:nvPr/>
          </p:nvSpPr>
          <p:spPr>
            <a:xfrm>
              <a:off x="-249238" y="8008938"/>
              <a:ext cx="150813" cy="149225"/>
            </a:xfrm>
            <a:custGeom>
              <a:avLst/>
              <a:gdLst/>
              <a:ahLst/>
              <a:cxnLst/>
              <a:rect l="l" t="t" r="r" b="b"/>
              <a:pathLst>
                <a:path w="95" h="94" extrusionOk="0">
                  <a:moveTo>
                    <a:pt x="46" y="94"/>
                  </a:moveTo>
                  <a:lnTo>
                    <a:pt x="46" y="94"/>
                  </a:lnTo>
                  <a:lnTo>
                    <a:pt x="57" y="92"/>
                  </a:lnTo>
                  <a:lnTo>
                    <a:pt x="65" y="90"/>
                  </a:lnTo>
                  <a:lnTo>
                    <a:pt x="73" y="86"/>
                  </a:lnTo>
                  <a:lnTo>
                    <a:pt x="81" y="80"/>
                  </a:lnTo>
                  <a:lnTo>
                    <a:pt x="87" y="72"/>
                  </a:lnTo>
                  <a:lnTo>
                    <a:pt x="91" y="64"/>
                  </a:lnTo>
                  <a:lnTo>
                    <a:pt x="93" y="56"/>
                  </a:lnTo>
                  <a:lnTo>
                    <a:pt x="95" y="46"/>
                  </a:lnTo>
                  <a:lnTo>
                    <a:pt x="95" y="46"/>
                  </a:lnTo>
                  <a:lnTo>
                    <a:pt x="93" y="38"/>
                  </a:lnTo>
                  <a:lnTo>
                    <a:pt x="91" y="28"/>
                  </a:lnTo>
                  <a:lnTo>
                    <a:pt x="85" y="20"/>
                  </a:lnTo>
                  <a:lnTo>
                    <a:pt x="79" y="14"/>
                  </a:lnTo>
                  <a:lnTo>
                    <a:pt x="73" y="8"/>
                  </a:lnTo>
                  <a:lnTo>
                    <a:pt x="65" y="4"/>
                  </a:lnTo>
                  <a:lnTo>
                    <a:pt x="55" y="0"/>
                  </a:lnTo>
                  <a:lnTo>
                    <a:pt x="46" y="0"/>
                  </a:lnTo>
                  <a:lnTo>
                    <a:pt x="46" y="0"/>
                  </a:lnTo>
                  <a:lnTo>
                    <a:pt x="36" y="2"/>
                  </a:lnTo>
                  <a:lnTo>
                    <a:pt x="28" y="4"/>
                  </a:lnTo>
                  <a:lnTo>
                    <a:pt x="20" y="8"/>
                  </a:lnTo>
                  <a:lnTo>
                    <a:pt x="14" y="14"/>
                  </a:lnTo>
                  <a:lnTo>
                    <a:pt x="8" y="22"/>
                  </a:lnTo>
                  <a:lnTo>
                    <a:pt x="4" y="30"/>
                  </a:lnTo>
                  <a:lnTo>
                    <a:pt x="2" y="38"/>
                  </a:lnTo>
                  <a:lnTo>
                    <a:pt x="0" y="48"/>
                  </a:lnTo>
                  <a:lnTo>
                    <a:pt x="0" y="48"/>
                  </a:lnTo>
                  <a:lnTo>
                    <a:pt x="2" y="56"/>
                  </a:lnTo>
                  <a:lnTo>
                    <a:pt x="4" y="66"/>
                  </a:lnTo>
                  <a:lnTo>
                    <a:pt x="8" y="74"/>
                  </a:lnTo>
                  <a:lnTo>
                    <a:pt x="14" y="80"/>
                  </a:lnTo>
                  <a:lnTo>
                    <a:pt x="20" y="86"/>
                  </a:lnTo>
                  <a:lnTo>
                    <a:pt x="28" y="90"/>
                  </a:lnTo>
                  <a:lnTo>
                    <a:pt x="38" y="92"/>
                  </a:lnTo>
                  <a:lnTo>
                    <a:pt x="46" y="94"/>
                  </a:lnTo>
                  <a:lnTo>
                    <a:pt x="46" y="9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 name="Google Shape;79;p23"/>
            <p:cNvSpPr/>
            <p:nvPr/>
          </p:nvSpPr>
          <p:spPr>
            <a:xfrm>
              <a:off x="-2076450" y="7413625"/>
              <a:ext cx="104775" cy="107950"/>
            </a:xfrm>
            <a:custGeom>
              <a:avLst/>
              <a:gdLst/>
              <a:ahLst/>
              <a:cxnLst/>
              <a:rect l="l" t="t" r="r" b="b"/>
              <a:pathLst>
                <a:path w="66" h="68" extrusionOk="0">
                  <a:moveTo>
                    <a:pt x="34" y="68"/>
                  </a:moveTo>
                  <a:lnTo>
                    <a:pt x="34" y="68"/>
                  </a:lnTo>
                  <a:lnTo>
                    <a:pt x="40" y="66"/>
                  </a:lnTo>
                  <a:lnTo>
                    <a:pt x="48" y="64"/>
                  </a:lnTo>
                  <a:lnTo>
                    <a:pt x="52" y="62"/>
                  </a:lnTo>
                  <a:lnTo>
                    <a:pt x="58" y="56"/>
                  </a:lnTo>
                  <a:lnTo>
                    <a:pt x="62" y="52"/>
                  </a:lnTo>
                  <a:lnTo>
                    <a:pt x="64" y="46"/>
                  </a:lnTo>
                  <a:lnTo>
                    <a:pt x="66" y="40"/>
                  </a:lnTo>
                  <a:lnTo>
                    <a:pt x="66" y="32"/>
                  </a:lnTo>
                  <a:lnTo>
                    <a:pt x="66" y="32"/>
                  </a:lnTo>
                  <a:lnTo>
                    <a:pt x="66" y="26"/>
                  </a:lnTo>
                  <a:lnTo>
                    <a:pt x="64" y="20"/>
                  </a:lnTo>
                  <a:lnTo>
                    <a:pt x="60" y="14"/>
                  </a:lnTo>
                  <a:lnTo>
                    <a:pt x="56" y="10"/>
                  </a:lnTo>
                  <a:lnTo>
                    <a:pt x="52" y="6"/>
                  </a:lnTo>
                  <a:lnTo>
                    <a:pt x="46" y="2"/>
                  </a:lnTo>
                  <a:lnTo>
                    <a:pt x="40" y="0"/>
                  </a:lnTo>
                  <a:lnTo>
                    <a:pt x="34" y="0"/>
                  </a:lnTo>
                  <a:lnTo>
                    <a:pt x="34" y="0"/>
                  </a:lnTo>
                  <a:lnTo>
                    <a:pt x="26" y="0"/>
                  </a:lnTo>
                  <a:lnTo>
                    <a:pt x="20" y="4"/>
                  </a:lnTo>
                  <a:lnTo>
                    <a:pt x="14" y="6"/>
                  </a:lnTo>
                  <a:lnTo>
                    <a:pt x="10" y="10"/>
                  </a:lnTo>
                  <a:lnTo>
                    <a:pt x="6" y="16"/>
                  </a:lnTo>
                  <a:lnTo>
                    <a:pt x="2" y="22"/>
                  </a:lnTo>
                  <a:lnTo>
                    <a:pt x="0" y="28"/>
                  </a:lnTo>
                  <a:lnTo>
                    <a:pt x="0" y="34"/>
                  </a:lnTo>
                  <a:lnTo>
                    <a:pt x="0" y="34"/>
                  </a:lnTo>
                  <a:lnTo>
                    <a:pt x="2" y="42"/>
                  </a:lnTo>
                  <a:lnTo>
                    <a:pt x="4" y="48"/>
                  </a:lnTo>
                  <a:lnTo>
                    <a:pt x="6" y="54"/>
                  </a:lnTo>
                  <a:lnTo>
                    <a:pt x="10" y="58"/>
                  </a:lnTo>
                  <a:lnTo>
                    <a:pt x="16" y="62"/>
                  </a:lnTo>
                  <a:lnTo>
                    <a:pt x="22" y="64"/>
                  </a:lnTo>
                  <a:lnTo>
                    <a:pt x="28" y="66"/>
                  </a:lnTo>
                  <a:lnTo>
                    <a:pt x="34" y="68"/>
                  </a:lnTo>
                  <a:lnTo>
                    <a:pt x="34" y="6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23"/>
            <p:cNvSpPr/>
            <p:nvPr/>
          </p:nvSpPr>
          <p:spPr>
            <a:xfrm>
              <a:off x="-1433513" y="7435850"/>
              <a:ext cx="57150" cy="57150"/>
            </a:xfrm>
            <a:custGeom>
              <a:avLst/>
              <a:gdLst/>
              <a:ahLst/>
              <a:cxnLst/>
              <a:rect l="l" t="t" r="r" b="b"/>
              <a:pathLst>
                <a:path w="36" h="36" extrusionOk="0">
                  <a:moveTo>
                    <a:pt x="20" y="36"/>
                  </a:moveTo>
                  <a:lnTo>
                    <a:pt x="20" y="36"/>
                  </a:lnTo>
                  <a:lnTo>
                    <a:pt x="26" y="34"/>
                  </a:lnTo>
                  <a:lnTo>
                    <a:pt x="32" y="30"/>
                  </a:lnTo>
                  <a:lnTo>
                    <a:pt x="34" y="24"/>
                  </a:lnTo>
                  <a:lnTo>
                    <a:pt x="36" y="16"/>
                  </a:lnTo>
                  <a:lnTo>
                    <a:pt x="36" y="16"/>
                  </a:lnTo>
                  <a:lnTo>
                    <a:pt x="34" y="10"/>
                  </a:lnTo>
                  <a:lnTo>
                    <a:pt x="30" y="4"/>
                  </a:lnTo>
                  <a:lnTo>
                    <a:pt x="22" y="2"/>
                  </a:lnTo>
                  <a:lnTo>
                    <a:pt x="16" y="0"/>
                  </a:lnTo>
                  <a:lnTo>
                    <a:pt x="16" y="0"/>
                  </a:lnTo>
                  <a:lnTo>
                    <a:pt x="10" y="2"/>
                  </a:lnTo>
                  <a:lnTo>
                    <a:pt x="4" y="6"/>
                  </a:lnTo>
                  <a:lnTo>
                    <a:pt x="0" y="14"/>
                  </a:lnTo>
                  <a:lnTo>
                    <a:pt x="0" y="20"/>
                  </a:lnTo>
                  <a:lnTo>
                    <a:pt x="0" y="20"/>
                  </a:lnTo>
                  <a:lnTo>
                    <a:pt x="2" y="28"/>
                  </a:lnTo>
                  <a:lnTo>
                    <a:pt x="6" y="32"/>
                  </a:lnTo>
                  <a:lnTo>
                    <a:pt x="12" y="36"/>
                  </a:lnTo>
                  <a:lnTo>
                    <a:pt x="20" y="36"/>
                  </a:lnTo>
                  <a:lnTo>
                    <a:pt x="20" y="3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 name="Google Shape;81;p23"/>
            <p:cNvSpPr/>
            <p:nvPr/>
          </p:nvSpPr>
          <p:spPr>
            <a:xfrm>
              <a:off x="-1482725" y="7699375"/>
              <a:ext cx="153988" cy="150813"/>
            </a:xfrm>
            <a:custGeom>
              <a:avLst/>
              <a:gdLst/>
              <a:ahLst/>
              <a:cxnLst/>
              <a:rect l="l" t="t" r="r" b="b"/>
              <a:pathLst>
                <a:path w="97" h="95" extrusionOk="0">
                  <a:moveTo>
                    <a:pt x="49" y="95"/>
                  </a:moveTo>
                  <a:lnTo>
                    <a:pt x="49" y="95"/>
                  </a:lnTo>
                  <a:lnTo>
                    <a:pt x="57" y="95"/>
                  </a:lnTo>
                  <a:lnTo>
                    <a:pt x="67" y="93"/>
                  </a:lnTo>
                  <a:lnTo>
                    <a:pt x="75" y="87"/>
                  </a:lnTo>
                  <a:lnTo>
                    <a:pt x="83" y="81"/>
                  </a:lnTo>
                  <a:lnTo>
                    <a:pt x="89" y="75"/>
                  </a:lnTo>
                  <a:lnTo>
                    <a:pt x="93" y="67"/>
                  </a:lnTo>
                  <a:lnTo>
                    <a:pt x="95" y="57"/>
                  </a:lnTo>
                  <a:lnTo>
                    <a:pt x="97" y="47"/>
                  </a:lnTo>
                  <a:lnTo>
                    <a:pt x="97" y="47"/>
                  </a:lnTo>
                  <a:lnTo>
                    <a:pt x="95" y="39"/>
                  </a:lnTo>
                  <a:lnTo>
                    <a:pt x="93" y="29"/>
                  </a:lnTo>
                  <a:lnTo>
                    <a:pt x="87" y="20"/>
                  </a:lnTo>
                  <a:lnTo>
                    <a:pt x="83" y="14"/>
                  </a:lnTo>
                  <a:lnTo>
                    <a:pt x="75" y="8"/>
                  </a:lnTo>
                  <a:lnTo>
                    <a:pt x="67" y="4"/>
                  </a:lnTo>
                  <a:lnTo>
                    <a:pt x="59" y="0"/>
                  </a:lnTo>
                  <a:lnTo>
                    <a:pt x="49" y="0"/>
                  </a:lnTo>
                  <a:lnTo>
                    <a:pt x="49" y="0"/>
                  </a:lnTo>
                  <a:lnTo>
                    <a:pt x="39" y="0"/>
                  </a:lnTo>
                  <a:lnTo>
                    <a:pt x="31" y="4"/>
                  </a:lnTo>
                  <a:lnTo>
                    <a:pt x="23" y="8"/>
                  </a:lnTo>
                  <a:lnTo>
                    <a:pt x="15" y="14"/>
                  </a:lnTo>
                  <a:lnTo>
                    <a:pt x="9" y="20"/>
                  </a:lnTo>
                  <a:lnTo>
                    <a:pt x="4" y="29"/>
                  </a:lnTo>
                  <a:lnTo>
                    <a:pt x="2" y="39"/>
                  </a:lnTo>
                  <a:lnTo>
                    <a:pt x="0" y="49"/>
                  </a:lnTo>
                  <a:lnTo>
                    <a:pt x="0" y="49"/>
                  </a:lnTo>
                  <a:lnTo>
                    <a:pt x="2" y="59"/>
                  </a:lnTo>
                  <a:lnTo>
                    <a:pt x="4" y="67"/>
                  </a:lnTo>
                  <a:lnTo>
                    <a:pt x="9" y="75"/>
                  </a:lnTo>
                  <a:lnTo>
                    <a:pt x="15" y="81"/>
                  </a:lnTo>
                  <a:lnTo>
                    <a:pt x="23" y="87"/>
                  </a:lnTo>
                  <a:lnTo>
                    <a:pt x="29" y="91"/>
                  </a:lnTo>
                  <a:lnTo>
                    <a:pt x="39" y="95"/>
                  </a:lnTo>
                  <a:lnTo>
                    <a:pt x="49" y="95"/>
                  </a:lnTo>
                  <a:lnTo>
                    <a:pt x="49" y="95"/>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 name="Google Shape;82;p23"/>
            <p:cNvSpPr/>
            <p:nvPr/>
          </p:nvSpPr>
          <p:spPr>
            <a:xfrm>
              <a:off x="-1204913" y="7977188"/>
              <a:ext cx="212725" cy="212725"/>
            </a:xfrm>
            <a:custGeom>
              <a:avLst/>
              <a:gdLst/>
              <a:ahLst/>
              <a:cxnLst/>
              <a:rect l="l" t="t" r="r" b="b"/>
              <a:pathLst>
                <a:path w="134" h="134" extrusionOk="0">
                  <a:moveTo>
                    <a:pt x="68" y="134"/>
                  </a:moveTo>
                  <a:lnTo>
                    <a:pt x="68" y="134"/>
                  </a:lnTo>
                  <a:lnTo>
                    <a:pt x="80" y="132"/>
                  </a:lnTo>
                  <a:lnTo>
                    <a:pt x="94" y="128"/>
                  </a:lnTo>
                  <a:lnTo>
                    <a:pt x="104" y="122"/>
                  </a:lnTo>
                  <a:lnTo>
                    <a:pt x="114" y="114"/>
                  </a:lnTo>
                  <a:lnTo>
                    <a:pt x="122" y="104"/>
                  </a:lnTo>
                  <a:lnTo>
                    <a:pt x="128" y="92"/>
                  </a:lnTo>
                  <a:lnTo>
                    <a:pt x="132" y="80"/>
                  </a:lnTo>
                  <a:lnTo>
                    <a:pt x="134" y="66"/>
                  </a:lnTo>
                  <a:lnTo>
                    <a:pt x="134" y="66"/>
                  </a:lnTo>
                  <a:lnTo>
                    <a:pt x="132" y="52"/>
                  </a:lnTo>
                  <a:lnTo>
                    <a:pt x="128" y="40"/>
                  </a:lnTo>
                  <a:lnTo>
                    <a:pt x="122" y="30"/>
                  </a:lnTo>
                  <a:lnTo>
                    <a:pt x="114" y="20"/>
                  </a:lnTo>
                  <a:lnTo>
                    <a:pt x="104" y="12"/>
                  </a:lnTo>
                  <a:lnTo>
                    <a:pt x="92" y="6"/>
                  </a:lnTo>
                  <a:lnTo>
                    <a:pt x="80" y="2"/>
                  </a:lnTo>
                  <a:lnTo>
                    <a:pt x="66" y="0"/>
                  </a:lnTo>
                  <a:lnTo>
                    <a:pt x="66" y="0"/>
                  </a:lnTo>
                  <a:lnTo>
                    <a:pt x="54" y="2"/>
                  </a:lnTo>
                  <a:lnTo>
                    <a:pt x="40" y="6"/>
                  </a:lnTo>
                  <a:lnTo>
                    <a:pt x="30" y="12"/>
                  </a:lnTo>
                  <a:lnTo>
                    <a:pt x="20" y="20"/>
                  </a:lnTo>
                  <a:lnTo>
                    <a:pt x="10" y="30"/>
                  </a:lnTo>
                  <a:lnTo>
                    <a:pt x="4" y="42"/>
                  </a:lnTo>
                  <a:lnTo>
                    <a:pt x="0" y="54"/>
                  </a:lnTo>
                  <a:lnTo>
                    <a:pt x="0" y="68"/>
                  </a:lnTo>
                  <a:lnTo>
                    <a:pt x="0" y="68"/>
                  </a:lnTo>
                  <a:lnTo>
                    <a:pt x="2" y="80"/>
                  </a:lnTo>
                  <a:lnTo>
                    <a:pt x="6" y="94"/>
                  </a:lnTo>
                  <a:lnTo>
                    <a:pt x="12" y="104"/>
                  </a:lnTo>
                  <a:lnTo>
                    <a:pt x="20" y="114"/>
                  </a:lnTo>
                  <a:lnTo>
                    <a:pt x="30" y="122"/>
                  </a:lnTo>
                  <a:lnTo>
                    <a:pt x="42" y="130"/>
                  </a:lnTo>
                  <a:lnTo>
                    <a:pt x="54" y="132"/>
                  </a:lnTo>
                  <a:lnTo>
                    <a:pt x="68" y="134"/>
                  </a:lnTo>
                  <a:lnTo>
                    <a:pt x="68" y="1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 name="Google Shape;83;p23"/>
            <p:cNvSpPr/>
            <p:nvPr/>
          </p:nvSpPr>
          <p:spPr>
            <a:xfrm>
              <a:off x="-1755775" y="7423150"/>
              <a:ext cx="79375" cy="82550"/>
            </a:xfrm>
            <a:custGeom>
              <a:avLst/>
              <a:gdLst/>
              <a:ahLst/>
              <a:cxnLst/>
              <a:rect l="l" t="t" r="r" b="b"/>
              <a:pathLst>
                <a:path w="50" h="52" extrusionOk="0">
                  <a:moveTo>
                    <a:pt x="24" y="52"/>
                  </a:moveTo>
                  <a:lnTo>
                    <a:pt x="24" y="52"/>
                  </a:lnTo>
                  <a:lnTo>
                    <a:pt x="34" y="50"/>
                  </a:lnTo>
                  <a:lnTo>
                    <a:pt x="42" y="44"/>
                  </a:lnTo>
                  <a:lnTo>
                    <a:pt x="48" y="36"/>
                  </a:lnTo>
                  <a:lnTo>
                    <a:pt x="50" y="26"/>
                  </a:lnTo>
                  <a:lnTo>
                    <a:pt x="50" y="26"/>
                  </a:lnTo>
                  <a:lnTo>
                    <a:pt x="48" y="16"/>
                  </a:lnTo>
                  <a:lnTo>
                    <a:pt x="42" y="8"/>
                  </a:lnTo>
                  <a:lnTo>
                    <a:pt x="34" y="2"/>
                  </a:lnTo>
                  <a:lnTo>
                    <a:pt x="24" y="0"/>
                  </a:lnTo>
                  <a:lnTo>
                    <a:pt x="24" y="0"/>
                  </a:lnTo>
                  <a:lnTo>
                    <a:pt x="14" y="4"/>
                  </a:lnTo>
                  <a:lnTo>
                    <a:pt x="6" y="8"/>
                  </a:lnTo>
                  <a:lnTo>
                    <a:pt x="2" y="16"/>
                  </a:lnTo>
                  <a:lnTo>
                    <a:pt x="0" y="26"/>
                  </a:lnTo>
                  <a:lnTo>
                    <a:pt x="0" y="26"/>
                  </a:lnTo>
                  <a:lnTo>
                    <a:pt x="2" y="36"/>
                  </a:lnTo>
                  <a:lnTo>
                    <a:pt x="8" y="44"/>
                  </a:lnTo>
                  <a:lnTo>
                    <a:pt x="16" y="50"/>
                  </a:lnTo>
                  <a:lnTo>
                    <a:pt x="24" y="52"/>
                  </a:lnTo>
                  <a:lnTo>
                    <a:pt x="24" y="5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 name="Google Shape;84;p23"/>
            <p:cNvSpPr/>
            <p:nvPr/>
          </p:nvSpPr>
          <p:spPr>
            <a:xfrm>
              <a:off x="-1524000" y="7967663"/>
              <a:ext cx="233363" cy="231775"/>
            </a:xfrm>
            <a:custGeom>
              <a:avLst/>
              <a:gdLst/>
              <a:ahLst/>
              <a:cxnLst/>
              <a:rect l="l" t="t" r="r" b="b"/>
              <a:pathLst>
                <a:path w="147" h="146" extrusionOk="0">
                  <a:moveTo>
                    <a:pt x="73" y="146"/>
                  </a:moveTo>
                  <a:lnTo>
                    <a:pt x="73" y="146"/>
                  </a:lnTo>
                  <a:lnTo>
                    <a:pt x="89" y="144"/>
                  </a:lnTo>
                  <a:lnTo>
                    <a:pt x="103" y="140"/>
                  </a:lnTo>
                  <a:lnTo>
                    <a:pt x="115" y="134"/>
                  </a:lnTo>
                  <a:lnTo>
                    <a:pt x="125" y="126"/>
                  </a:lnTo>
                  <a:lnTo>
                    <a:pt x="135" y="114"/>
                  </a:lnTo>
                  <a:lnTo>
                    <a:pt x="141" y="102"/>
                  </a:lnTo>
                  <a:lnTo>
                    <a:pt x="147" y="88"/>
                  </a:lnTo>
                  <a:lnTo>
                    <a:pt x="147" y="74"/>
                  </a:lnTo>
                  <a:lnTo>
                    <a:pt x="147" y="74"/>
                  </a:lnTo>
                  <a:lnTo>
                    <a:pt x="147" y="58"/>
                  </a:lnTo>
                  <a:lnTo>
                    <a:pt x="143" y="44"/>
                  </a:lnTo>
                  <a:lnTo>
                    <a:pt x="135" y="32"/>
                  </a:lnTo>
                  <a:lnTo>
                    <a:pt x="127" y="22"/>
                  </a:lnTo>
                  <a:lnTo>
                    <a:pt x="117" y="12"/>
                  </a:lnTo>
                  <a:lnTo>
                    <a:pt x="103" y="6"/>
                  </a:lnTo>
                  <a:lnTo>
                    <a:pt x="91" y="2"/>
                  </a:lnTo>
                  <a:lnTo>
                    <a:pt x="75" y="0"/>
                  </a:lnTo>
                  <a:lnTo>
                    <a:pt x="75" y="0"/>
                  </a:lnTo>
                  <a:lnTo>
                    <a:pt x="61" y="0"/>
                  </a:lnTo>
                  <a:lnTo>
                    <a:pt x="47" y="6"/>
                  </a:lnTo>
                  <a:lnTo>
                    <a:pt x="35" y="12"/>
                  </a:lnTo>
                  <a:lnTo>
                    <a:pt x="22" y="20"/>
                  </a:lnTo>
                  <a:lnTo>
                    <a:pt x="14" y="32"/>
                  </a:lnTo>
                  <a:lnTo>
                    <a:pt x="6" y="44"/>
                  </a:lnTo>
                  <a:lnTo>
                    <a:pt x="2" y="58"/>
                  </a:lnTo>
                  <a:lnTo>
                    <a:pt x="0" y="72"/>
                  </a:lnTo>
                  <a:lnTo>
                    <a:pt x="0" y="72"/>
                  </a:lnTo>
                  <a:lnTo>
                    <a:pt x="2" y="88"/>
                  </a:lnTo>
                  <a:lnTo>
                    <a:pt x="6" y="100"/>
                  </a:lnTo>
                  <a:lnTo>
                    <a:pt x="12" y="114"/>
                  </a:lnTo>
                  <a:lnTo>
                    <a:pt x="22" y="124"/>
                  </a:lnTo>
                  <a:lnTo>
                    <a:pt x="32" y="134"/>
                  </a:lnTo>
                  <a:lnTo>
                    <a:pt x="45" y="140"/>
                  </a:lnTo>
                  <a:lnTo>
                    <a:pt x="59" y="144"/>
                  </a:lnTo>
                  <a:lnTo>
                    <a:pt x="73" y="146"/>
                  </a:lnTo>
                  <a:lnTo>
                    <a:pt x="73" y="14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 name="Google Shape;85;p23"/>
            <p:cNvSpPr/>
            <p:nvPr/>
          </p:nvSpPr>
          <p:spPr>
            <a:xfrm>
              <a:off x="628650" y="8577263"/>
              <a:ext cx="244475" cy="244475"/>
            </a:xfrm>
            <a:custGeom>
              <a:avLst/>
              <a:gdLst/>
              <a:ahLst/>
              <a:cxnLst/>
              <a:rect l="l" t="t" r="r" b="b"/>
              <a:pathLst>
                <a:path w="154" h="154" extrusionOk="0">
                  <a:moveTo>
                    <a:pt x="80" y="154"/>
                  </a:moveTo>
                  <a:lnTo>
                    <a:pt x="80" y="154"/>
                  </a:lnTo>
                  <a:lnTo>
                    <a:pt x="96" y="152"/>
                  </a:lnTo>
                  <a:lnTo>
                    <a:pt x="110" y="148"/>
                  </a:lnTo>
                  <a:lnTo>
                    <a:pt x="122" y="140"/>
                  </a:lnTo>
                  <a:lnTo>
                    <a:pt x="134" y="130"/>
                  </a:lnTo>
                  <a:lnTo>
                    <a:pt x="142" y="120"/>
                  </a:lnTo>
                  <a:lnTo>
                    <a:pt x="148" y="106"/>
                  </a:lnTo>
                  <a:lnTo>
                    <a:pt x="154" y="92"/>
                  </a:lnTo>
                  <a:lnTo>
                    <a:pt x="154" y="76"/>
                  </a:lnTo>
                  <a:lnTo>
                    <a:pt x="154" y="76"/>
                  </a:lnTo>
                  <a:lnTo>
                    <a:pt x="152" y="60"/>
                  </a:lnTo>
                  <a:lnTo>
                    <a:pt x="148" y="46"/>
                  </a:lnTo>
                  <a:lnTo>
                    <a:pt x="140" y="32"/>
                  </a:lnTo>
                  <a:lnTo>
                    <a:pt x="130" y="22"/>
                  </a:lnTo>
                  <a:lnTo>
                    <a:pt x="118" y="12"/>
                  </a:lnTo>
                  <a:lnTo>
                    <a:pt x="106" y="6"/>
                  </a:lnTo>
                  <a:lnTo>
                    <a:pt x="90" y="2"/>
                  </a:lnTo>
                  <a:lnTo>
                    <a:pt x="74" y="0"/>
                  </a:lnTo>
                  <a:lnTo>
                    <a:pt x="74" y="0"/>
                  </a:lnTo>
                  <a:lnTo>
                    <a:pt x="60" y="2"/>
                  </a:lnTo>
                  <a:lnTo>
                    <a:pt x="46" y="8"/>
                  </a:lnTo>
                  <a:lnTo>
                    <a:pt x="32" y="14"/>
                  </a:lnTo>
                  <a:lnTo>
                    <a:pt x="22" y="24"/>
                  </a:lnTo>
                  <a:lnTo>
                    <a:pt x="12" y="36"/>
                  </a:lnTo>
                  <a:lnTo>
                    <a:pt x="6" y="50"/>
                  </a:lnTo>
                  <a:lnTo>
                    <a:pt x="2" y="64"/>
                  </a:lnTo>
                  <a:lnTo>
                    <a:pt x="0" y="80"/>
                  </a:lnTo>
                  <a:lnTo>
                    <a:pt x="0" y="80"/>
                  </a:lnTo>
                  <a:lnTo>
                    <a:pt x="2" y="94"/>
                  </a:lnTo>
                  <a:lnTo>
                    <a:pt x="6" y="110"/>
                  </a:lnTo>
                  <a:lnTo>
                    <a:pt x="14" y="122"/>
                  </a:lnTo>
                  <a:lnTo>
                    <a:pt x="24" y="134"/>
                  </a:lnTo>
                  <a:lnTo>
                    <a:pt x="36" y="142"/>
                  </a:lnTo>
                  <a:lnTo>
                    <a:pt x="50" y="150"/>
                  </a:lnTo>
                  <a:lnTo>
                    <a:pt x="64" y="154"/>
                  </a:lnTo>
                  <a:lnTo>
                    <a:pt x="80" y="154"/>
                  </a:lnTo>
                  <a:lnTo>
                    <a:pt x="80" y="15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23"/>
            <p:cNvSpPr/>
            <p:nvPr/>
          </p:nvSpPr>
          <p:spPr>
            <a:xfrm>
              <a:off x="1230313" y="8869363"/>
              <a:ext cx="276225" cy="277813"/>
            </a:xfrm>
            <a:custGeom>
              <a:avLst/>
              <a:gdLst/>
              <a:ahLst/>
              <a:cxnLst/>
              <a:rect l="l" t="t" r="r" b="b"/>
              <a:pathLst>
                <a:path w="174" h="175" extrusionOk="0">
                  <a:moveTo>
                    <a:pt x="86" y="175"/>
                  </a:moveTo>
                  <a:lnTo>
                    <a:pt x="86" y="175"/>
                  </a:lnTo>
                  <a:lnTo>
                    <a:pt x="104" y="173"/>
                  </a:lnTo>
                  <a:lnTo>
                    <a:pt x="120" y="169"/>
                  </a:lnTo>
                  <a:lnTo>
                    <a:pt x="136" y="161"/>
                  </a:lnTo>
                  <a:lnTo>
                    <a:pt x="148" y="151"/>
                  </a:lnTo>
                  <a:lnTo>
                    <a:pt x="158" y="137"/>
                  </a:lnTo>
                  <a:lnTo>
                    <a:pt x="168" y="123"/>
                  </a:lnTo>
                  <a:lnTo>
                    <a:pt x="172" y="107"/>
                  </a:lnTo>
                  <a:lnTo>
                    <a:pt x="174" y="89"/>
                  </a:lnTo>
                  <a:lnTo>
                    <a:pt x="174" y="89"/>
                  </a:lnTo>
                  <a:lnTo>
                    <a:pt x="172" y="71"/>
                  </a:lnTo>
                  <a:lnTo>
                    <a:pt x="168" y="55"/>
                  </a:lnTo>
                  <a:lnTo>
                    <a:pt x="160" y="39"/>
                  </a:lnTo>
                  <a:lnTo>
                    <a:pt x="150" y="27"/>
                  </a:lnTo>
                  <a:lnTo>
                    <a:pt x="136" y="16"/>
                  </a:lnTo>
                  <a:lnTo>
                    <a:pt x="122" y="8"/>
                  </a:lnTo>
                  <a:lnTo>
                    <a:pt x="106" y="2"/>
                  </a:lnTo>
                  <a:lnTo>
                    <a:pt x="88" y="0"/>
                  </a:lnTo>
                  <a:lnTo>
                    <a:pt x="88" y="0"/>
                  </a:lnTo>
                  <a:lnTo>
                    <a:pt x="70" y="2"/>
                  </a:lnTo>
                  <a:lnTo>
                    <a:pt x="54" y="6"/>
                  </a:lnTo>
                  <a:lnTo>
                    <a:pt x="40" y="14"/>
                  </a:lnTo>
                  <a:lnTo>
                    <a:pt x="26" y="27"/>
                  </a:lnTo>
                  <a:lnTo>
                    <a:pt x="16" y="39"/>
                  </a:lnTo>
                  <a:lnTo>
                    <a:pt x="8" y="53"/>
                  </a:lnTo>
                  <a:lnTo>
                    <a:pt x="2" y="69"/>
                  </a:lnTo>
                  <a:lnTo>
                    <a:pt x="0" y="87"/>
                  </a:lnTo>
                  <a:lnTo>
                    <a:pt x="0" y="87"/>
                  </a:lnTo>
                  <a:lnTo>
                    <a:pt x="2" y="105"/>
                  </a:lnTo>
                  <a:lnTo>
                    <a:pt x="6" y="121"/>
                  </a:lnTo>
                  <a:lnTo>
                    <a:pt x="14" y="135"/>
                  </a:lnTo>
                  <a:lnTo>
                    <a:pt x="26" y="149"/>
                  </a:lnTo>
                  <a:lnTo>
                    <a:pt x="38" y="159"/>
                  </a:lnTo>
                  <a:lnTo>
                    <a:pt x="52" y="169"/>
                  </a:lnTo>
                  <a:lnTo>
                    <a:pt x="70" y="173"/>
                  </a:lnTo>
                  <a:lnTo>
                    <a:pt x="86" y="175"/>
                  </a:lnTo>
                  <a:lnTo>
                    <a:pt x="86" y="175"/>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23"/>
            <p:cNvSpPr/>
            <p:nvPr/>
          </p:nvSpPr>
          <p:spPr>
            <a:xfrm>
              <a:off x="393700" y="8034338"/>
              <a:ext cx="95250" cy="98425"/>
            </a:xfrm>
            <a:custGeom>
              <a:avLst/>
              <a:gdLst/>
              <a:ahLst/>
              <a:cxnLst/>
              <a:rect l="l" t="t" r="r" b="b"/>
              <a:pathLst>
                <a:path w="60" h="62" extrusionOk="0">
                  <a:moveTo>
                    <a:pt x="30" y="62"/>
                  </a:moveTo>
                  <a:lnTo>
                    <a:pt x="30" y="62"/>
                  </a:lnTo>
                  <a:lnTo>
                    <a:pt x="36" y="60"/>
                  </a:lnTo>
                  <a:lnTo>
                    <a:pt x="42" y="60"/>
                  </a:lnTo>
                  <a:lnTo>
                    <a:pt x="52" y="52"/>
                  </a:lnTo>
                  <a:lnTo>
                    <a:pt x="58" y="44"/>
                  </a:lnTo>
                  <a:lnTo>
                    <a:pt x="60" y="38"/>
                  </a:lnTo>
                  <a:lnTo>
                    <a:pt x="60" y="32"/>
                  </a:lnTo>
                  <a:lnTo>
                    <a:pt x="60" y="32"/>
                  </a:lnTo>
                  <a:lnTo>
                    <a:pt x="60" y="24"/>
                  </a:lnTo>
                  <a:lnTo>
                    <a:pt x="58" y="20"/>
                  </a:lnTo>
                  <a:lnTo>
                    <a:pt x="52" y="10"/>
                  </a:lnTo>
                  <a:lnTo>
                    <a:pt x="42" y="2"/>
                  </a:lnTo>
                  <a:lnTo>
                    <a:pt x="36" y="0"/>
                  </a:lnTo>
                  <a:lnTo>
                    <a:pt x="30" y="0"/>
                  </a:lnTo>
                  <a:lnTo>
                    <a:pt x="30" y="0"/>
                  </a:lnTo>
                  <a:lnTo>
                    <a:pt x="24" y="0"/>
                  </a:lnTo>
                  <a:lnTo>
                    <a:pt x="20" y="2"/>
                  </a:lnTo>
                  <a:lnTo>
                    <a:pt x="10" y="10"/>
                  </a:lnTo>
                  <a:lnTo>
                    <a:pt x="2" y="18"/>
                  </a:lnTo>
                  <a:lnTo>
                    <a:pt x="0" y="24"/>
                  </a:lnTo>
                  <a:lnTo>
                    <a:pt x="0" y="30"/>
                  </a:lnTo>
                  <a:lnTo>
                    <a:pt x="0" y="30"/>
                  </a:lnTo>
                  <a:lnTo>
                    <a:pt x="0" y="36"/>
                  </a:lnTo>
                  <a:lnTo>
                    <a:pt x="2" y="42"/>
                  </a:lnTo>
                  <a:lnTo>
                    <a:pt x="8" y="52"/>
                  </a:lnTo>
                  <a:lnTo>
                    <a:pt x="18" y="58"/>
                  </a:lnTo>
                  <a:lnTo>
                    <a:pt x="24" y="60"/>
                  </a:lnTo>
                  <a:lnTo>
                    <a:pt x="30" y="62"/>
                  </a:lnTo>
                  <a:lnTo>
                    <a:pt x="30" y="6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 name="Google Shape;88;p23"/>
            <p:cNvSpPr/>
            <p:nvPr/>
          </p:nvSpPr>
          <p:spPr>
            <a:xfrm>
              <a:off x="666750" y="8307388"/>
              <a:ext cx="168275" cy="168275"/>
            </a:xfrm>
            <a:custGeom>
              <a:avLst/>
              <a:gdLst/>
              <a:ahLst/>
              <a:cxnLst/>
              <a:rect l="l" t="t" r="r" b="b"/>
              <a:pathLst>
                <a:path w="106" h="106" extrusionOk="0">
                  <a:moveTo>
                    <a:pt x="52" y="106"/>
                  </a:moveTo>
                  <a:lnTo>
                    <a:pt x="52" y="106"/>
                  </a:lnTo>
                  <a:lnTo>
                    <a:pt x="64" y="104"/>
                  </a:lnTo>
                  <a:lnTo>
                    <a:pt x="74" y="102"/>
                  </a:lnTo>
                  <a:lnTo>
                    <a:pt x="82" y="96"/>
                  </a:lnTo>
                  <a:lnTo>
                    <a:pt x="90" y="90"/>
                  </a:lnTo>
                  <a:lnTo>
                    <a:pt x="96" y="82"/>
                  </a:lnTo>
                  <a:lnTo>
                    <a:pt x="102" y="74"/>
                  </a:lnTo>
                  <a:lnTo>
                    <a:pt x="104" y="64"/>
                  </a:lnTo>
                  <a:lnTo>
                    <a:pt x="106" y="54"/>
                  </a:lnTo>
                  <a:lnTo>
                    <a:pt x="106" y="54"/>
                  </a:lnTo>
                  <a:lnTo>
                    <a:pt x="104" y="42"/>
                  </a:lnTo>
                  <a:lnTo>
                    <a:pt x="102" y="32"/>
                  </a:lnTo>
                  <a:lnTo>
                    <a:pt x="98" y="24"/>
                  </a:lnTo>
                  <a:lnTo>
                    <a:pt x="92" y="16"/>
                  </a:lnTo>
                  <a:lnTo>
                    <a:pt x="84" y="10"/>
                  </a:lnTo>
                  <a:lnTo>
                    <a:pt x="76" y="4"/>
                  </a:lnTo>
                  <a:lnTo>
                    <a:pt x="66" y="2"/>
                  </a:lnTo>
                  <a:lnTo>
                    <a:pt x="54" y="0"/>
                  </a:lnTo>
                  <a:lnTo>
                    <a:pt x="54" y="0"/>
                  </a:lnTo>
                  <a:lnTo>
                    <a:pt x="44" y="0"/>
                  </a:lnTo>
                  <a:lnTo>
                    <a:pt x="34" y="4"/>
                  </a:lnTo>
                  <a:lnTo>
                    <a:pt x="24" y="8"/>
                  </a:lnTo>
                  <a:lnTo>
                    <a:pt x="16" y="14"/>
                  </a:lnTo>
                  <a:lnTo>
                    <a:pt x="10" y="22"/>
                  </a:lnTo>
                  <a:lnTo>
                    <a:pt x="6" y="32"/>
                  </a:lnTo>
                  <a:lnTo>
                    <a:pt x="2" y="42"/>
                  </a:lnTo>
                  <a:lnTo>
                    <a:pt x="0" y="52"/>
                  </a:lnTo>
                  <a:lnTo>
                    <a:pt x="0" y="52"/>
                  </a:lnTo>
                  <a:lnTo>
                    <a:pt x="2" y="62"/>
                  </a:lnTo>
                  <a:lnTo>
                    <a:pt x="4" y="72"/>
                  </a:lnTo>
                  <a:lnTo>
                    <a:pt x="10" y="82"/>
                  </a:lnTo>
                  <a:lnTo>
                    <a:pt x="16" y="90"/>
                  </a:lnTo>
                  <a:lnTo>
                    <a:pt x="24" y="96"/>
                  </a:lnTo>
                  <a:lnTo>
                    <a:pt x="32" y="100"/>
                  </a:lnTo>
                  <a:lnTo>
                    <a:pt x="42" y="104"/>
                  </a:lnTo>
                  <a:lnTo>
                    <a:pt x="52" y="106"/>
                  </a:lnTo>
                  <a:lnTo>
                    <a:pt x="52" y="10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 name="Google Shape;89;p23"/>
            <p:cNvSpPr/>
            <p:nvPr/>
          </p:nvSpPr>
          <p:spPr>
            <a:xfrm>
              <a:off x="346075" y="8297863"/>
              <a:ext cx="190500" cy="190500"/>
            </a:xfrm>
            <a:custGeom>
              <a:avLst/>
              <a:gdLst/>
              <a:ahLst/>
              <a:cxnLst/>
              <a:rect l="l" t="t" r="r" b="b"/>
              <a:pathLst>
                <a:path w="120" h="120" extrusionOk="0">
                  <a:moveTo>
                    <a:pt x="60" y="120"/>
                  </a:moveTo>
                  <a:lnTo>
                    <a:pt x="60" y="120"/>
                  </a:lnTo>
                  <a:lnTo>
                    <a:pt x="72" y="118"/>
                  </a:lnTo>
                  <a:lnTo>
                    <a:pt x="84" y="114"/>
                  </a:lnTo>
                  <a:lnTo>
                    <a:pt x="94" y="110"/>
                  </a:lnTo>
                  <a:lnTo>
                    <a:pt x="102" y="102"/>
                  </a:lnTo>
                  <a:lnTo>
                    <a:pt x="110" y="94"/>
                  </a:lnTo>
                  <a:lnTo>
                    <a:pt x="116" y="82"/>
                  </a:lnTo>
                  <a:lnTo>
                    <a:pt x="120" y="72"/>
                  </a:lnTo>
                  <a:lnTo>
                    <a:pt x="120" y="60"/>
                  </a:lnTo>
                  <a:lnTo>
                    <a:pt x="120" y="60"/>
                  </a:lnTo>
                  <a:lnTo>
                    <a:pt x="118" y="48"/>
                  </a:lnTo>
                  <a:lnTo>
                    <a:pt x="116" y="36"/>
                  </a:lnTo>
                  <a:lnTo>
                    <a:pt x="110" y="26"/>
                  </a:lnTo>
                  <a:lnTo>
                    <a:pt x="102" y="18"/>
                  </a:lnTo>
                  <a:lnTo>
                    <a:pt x="94" y="10"/>
                  </a:lnTo>
                  <a:lnTo>
                    <a:pt x="84" y="4"/>
                  </a:lnTo>
                  <a:lnTo>
                    <a:pt x="72" y="2"/>
                  </a:lnTo>
                  <a:lnTo>
                    <a:pt x="60" y="0"/>
                  </a:lnTo>
                  <a:lnTo>
                    <a:pt x="60" y="0"/>
                  </a:lnTo>
                  <a:lnTo>
                    <a:pt x="48" y="2"/>
                  </a:lnTo>
                  <a:lnTo>
                    <a:pt x="38" y="4"/>
                  </a:lnTo>
                  <a:lnTo>
                    <a:pt x="28" y="10"/>
                  </a:lnTo>
                  <a:lnTo>
                    <a:pt x="18" y="18"/>
                  </a:lnTo>
                  <a:lnTo>
                    <a:pt x="10" y="26"/>
                  </a:lnTo>
                  <a:lnTo>
                    <a:pt x="6" y="36"/>
                  </a:lnTo>
                  <a:lnTo>
                    <a:pt x="2" y="48"/>
                  </a:lnTo>
                  <a:lnTo>
                    <a:pt x="0" y="60"/>
                  </a:lnTo>
                  <a:lnTo>
                    <a:pt x="0" y="60"/>
                  </a:lnTo>
                  <a:lnTo>
                    <a:pt x="2" y="72"/>
                  </a:lnTo>
                  <a:lnTo>
                    <a:pt x="6" y="84"/>
                  </a:lnTo>
                  <a:lnTo>
                    <a:pt x="12" y="94"/>
                  </a:lnTo>
                  <a:lnTo>
                    <a:pt x="18" y="102"/>
                  </a:lnTo>
                  <a:lnTo>
                    <a:pt x="28" y="110"/>
                  </a:lnTo>
                  <a:lnTo>
                    <a:pt x="38" y="114"/>
                  </a:lnTo>
                  <a:lnTo>
                    <a:pt x="48" y="118"/>
                  </a:lnTo>
                  <a:lnTo>
                    <a:pt x="60" y="120"/>
                  </a:lnTo>
                  <a:lnTo>
                    <a:pt x="60" y="12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 name="Google Shape;90;p23"/>
            <p:cNvSpPr/>
            <p:nvPr/>
          </p:nvSpPr>
          <p:spPr>
            <a:xfrm>
              <a:off x="311150" y="8567738"/>
              <a:ext cx="263525" cy="263525"/>
            </a:xfrm>
            <a:custGeom>
              <a:avLst/>
              <a:gdLst/>
              <a:ahLst/>
              <a:cxnLst/>
              <a:rect l="l" t="t" r="r" b="b"/>
              <a:pathLst>
                <a:path w="166" h="166" extrusionOk="0">
                  <a:moveTo>
                    <a:pt x="82" y="166"/>
                  </a:moveTo>
                  <a:lnTo>
                    <a:pt x="82" y="166"/>
                  </a:lnTo>
                  <a:lnTo>
                    <a:pt x="100" y="164"/>
                  </a:lnTo>
                  <a:lnTo>
                    <a:pt x="114" y="160"/>
                  </a:lnTo>
                  <a:lnTo>
                    <a:pt x="128" y="152"/>
                  </a:lnTo>
                  <a:lnTo>
                    <a:pt x="140" y="142"/>
                  </a:lnTo>
                  <a:lnTo>
                    <a:pt x="152" y="130"/>
                  </a:lnTo>
                  <a:lnTo>
                    <a:pt x="158" y="116"/>
                  </a:lnTo>
                  <a:lnTo>
                    <a:pt x="164" y="100"/>
                  </a:lnTo>
                  <a:lnTo>
                    <a:pt x="166" y="84"/>
                  </a:lnTo>
                  <a:lnTo>
                    <a:pt x="166" y="84"/>
                  </a:lnTo>
                  <a:lnTo>
                    <a:pt x="164" y="66"/>
                  </a:lnTo>
                  <a:lnTo>
                    <a:pt x="158" y="52"/>
                  </a:lnTo>
                  <a:lnTo>
                    <a:pt x="152" y="38"/>
                  </a:lnTo>
                  <a:lnTo>
                    <a:pt x="142" y="24"/>
                  </a:lnTo>
                  <a:lnTo>
                    <a:pt x="128" y="14"/>
                  </a:lnTo>
                  <a:lnTo>
                    <a:pt x="114" y="8"/>
                  </a:lnTo>
                  <a:lnTo>
                    <a:pt x="100" y="2"/>
                  </a:lnTo>
                  <a:lnTo>
                    <a:pt x="82" y="0"/>
                  </a:lnTo>
                  <a:lnTo>
                    <a:pt x="82" y="0"/>
                  </a:lnTo>
                  <a:lnTo>
                    <a:pt x="66" y="2"/>
                  </a:lnTo>
                  <a:lnTo>
                    <a:pt x="50" y="8"/>
                  </a:lnTo>
                  <a:lnTo>
                    <a:pt x="36" y="14"/>
                  </a:lnTo>
                  <a:lnTo>
                    <a:pt x="24" y="24"/>
                  </a:lnTo>
                  <a:lnTo>
                    <a:pt x="14" y="38"/>
                  </a:lnTo>
                  <a:lnTo>
                    <a:pt x="6" y="52"/>
                  </a:lnTo>
                  <a:lnTo>
                    <a:pt x="2" y="66"/>
                  </a:lnTo>
                  <a:lnTo>
                    <a:pt x="0" y="84"/>
                  </a:lnTo>
                  <a:lnTo>
                    <a:pt x="0" y="84"/>
                  </a:lnTo>
                  <a:lnTo>
                    <a:pt x="2" y="100"/>
                  </a:lnTo>
                  <a:lnTo>
                    <a:pt x="6" y="116"/>
                  </a:lnTo>
                  <a:lnTo>
                    <a:pt x="14" y="130"/>
                  </a:lnTo>
                  <a:lnTo>
                    <a:pt x="24" y="142"/>
                  </a:lnTo>
                  <a:lnTo>
                    <a:pt x="36" y="152"/>
                  </a:lnTo>
                  <a:lnTo>
                    <a:pt x="50" y="160"/>
                  </a:lnTo>
                  <a:lnTo>
                    <a:pt x="66" y="164"/>
                  </a:lnTo>
                  <a:lnTo>
                    <a:pt x="82" y="166"/>
                  </a:lnTo>
                  <a:lnTo>
                    <a:pt x="82" y="16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 name="Google Shape;91;p23"/>
            <p:cNvSpPr/>
            <p:nvPr/>
          </p:nvSpPr>
          <p:spPr>
            <a:xfrm>
              <a:off x="714375" y="8047038"/>
              <a:ext cx="76200" cy="73025"/>
            </a:xfrm>
            <a:custGeom>
              <a:avLst/>
              <a:gdLst/>
              <a:ahLst/>
              <a:cxnLst/>
              <a:rect l="l" t="t" r="r" b="b"/>
              <a:pathLst>
                <a:path w="48" h="46" extrusionOk="0">
                  <a:moveTo>
                    <a:pt x="22" y="46"/>
                  </a:moveTo>
                  <a:lnTo>
                    <a:pt x="22" y="46"/>
                  </a:lnTo>
                  <a:lnTo>
                    <a:pt x="32" y="44"/>
                  </a:lnTo>
                  <a:lnTo>
                    <a:pt x="40" y="40"/>
                  </a:lnTo>
                  <a:lnTo>
                    <a:pt x="46" y="32"/>
                  </a:lnTo>
                  <a:lnTo>
                    <a:pt x="48" y="22"/>
                  </a:lnTo>
                  <a:lnTo>
                    <a:pt x="48" y="22"/>
                  </a:lnTo>
                  <a:lnTo>
                    <a:pt x="46" y="14"/>
                  </a:lnTo>
                  <a:lnTo>
                    <a:pt x="40" y="6"/>
                  </a:lnTo>
                  <a:lnTo>
                    <a:pt x="32" y="2"/>
                  </a:lnTo>
                  <a:lnTo>
                    <a:pt x="24" y="0"/>
                  </a:lnTo>
                  <a:lnTo>
                    <a:pt x="24" y="0"/>
                  </a:lnTo>
                  <a:lnTo>
                    <a:pt x="14" y="2"/>
                  </a:lnTo>
                  <a:lnTo>
                    <a:pt x="6" y="6"/>
                  </a:lnTo>
                  <a:lnTo>
                    <a:pt x="2" y="14"/>
                  </a:lnTo>
                  <a:lnTo>
                    <a:pt x="0" y="22"/>
                  </a:lnTo>
                  <a:lnTo>
                    <a:pt x="0" y="22"/>
                  </a:lnTo>
                  <a:lnTo>
                    <a:pt x="2" y="32"/>
                  </a:lnTo>
                  <a:lnTo>
                    <a:pt x="6" y="40"/>
                  </a:lnTo>
                  <a:lnTo>
                    <a:pt x="14" y="44"/>
                  </a:lnTo>
                  <a:lnTo>
                    <a:pt x="22" y="46"/>
                  </a:lnTo>
                  <a:lnTo>
                    <a:pt x="22" y="4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 name="Google Shape;92;p23"/>
            <p:cNvSpPr/>
            <p:nvPr/>
          </p:nvSpPr>
          <p:spPr>
            <a:xfrm>
              <a:off x="1031875" y="8056563"/>
              <a:ext cx="53975" cy="53975"/>
            </a:xfrm>
            <a:custGeom>
              <a:avLst/>
              <a:gdLst/>
              <a:ahLst/>
              <a:cxnLst/>
              <a:rect l="l" t="t" r="r" b="b"/>
              <a:pathLst>
                <a:path w="34" h="34" extrusionOk="0">
                  <a:moveTo>
                    <a:pt x="18" y="34"/>
                  </a:moveTo>
                  <a:lnTo>
                    <a:pt x="18" y="34"/>
                  </a:lnTo>
                  <a:lnTo>
                    <a:pt x="24" y="32"/>
                  </a:lnTo>
                  <a:lnTo>
                    <a:pt x="28" y="28"/>
                  </a:lnTo>
                  <a:lnTo>
                    <a:pt x="32" y="24"/>
                  </a:lnTo>
                  <a:lnTo>
                    <a:pt x="34" y="16"/>
                  </a:lnTo>
                  <a:lnTo>
                    <a:pt x="34" y="16"/>
                  </a:lnTo>
                  <a:lnTo>
                    <a:pt x="32" y="10"/>
                  </a:lnTo>
                  <a:lnTo>
                    <a:pt x="28" y="4"/>
                  </a:lnTo>
                  <a:lnTo>
                    <a:pt x="22" y="2"/>
                  </a:lnTo>
                  <a:lnTo>
                    <a:pt x="16" y="0"/>
                  </a:lnTo>
                  <a:lnTo>
                    <a:pt x="16" y="0"/>
                  </a:lnTo>
                  <a:lnTo>
                    <a:pt x="10" y="2"/>
                  </a:lnTo>
                  <a:lnTo>
                    <a:pt x="4" y="6"/>
                  </a:lnTo>
                  <a:lnTo>
                    <a:pt x="2" y="12"/>
                  </a:lnTo>
                  <a:lnTo>
                    <a:pt x="0" y="18"/>
                  </a:lnTo>
                  <a:lnTo>
                    <a:pt x="0" y="18"/>
                  </a:lnTo>
                  <a:lnTo>
                    <a:pt x="2" y="24"/>
                  </a:lnTo>
                  <a:lnTo>
                    <a:pt x="6" y="28"/>
                  </a:lnTo>
                  <a:lnTo>
                    <a:pt x="10" y="32"/>
                  </a:lnTo>
                  <a:lnTo>
                    <a:pt x="18" y="34"/>
                  </a:lnTo>
                  <a:lnTo>
                    <a:pt x="18" y="3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 name="Google Shape;93;p23"/>
            <p:cNvSpPr/>
            <p:nvPr/>
          </p:nvSpPr>
          <p:spPr>
            <a:xfrm>
              <a:off x="946150" y="8586788"/>
              <a:ext cx="227013" cy="228600"/>
            </a:xfrm>
            <a:custGeom>
              <a:avLst/>
              <a:gdLst/>
              <a:ahLst/>
              <a:cxnLst/>
              <a:rect l="l" t="t" r="r" b="b"/>
              <a:pathLst>
                <a:path w="143" h="144" extrusionOk="0">
                  <a:moveTo>
                    <a:pt x="72" y="144"/>
                  </a:moveTo>
                  <a:lnTo>
                    <a:pt x="72" y="144"/>
                  </a:lnTo>
                  <a:lnTo>
                    <a:pt x="86" y="142"/>
                  </a:lnTo>
                  <a:lnTo>
                    <a:pt x="98" y="138"/>
                  </a:lnTo>
                  <a:lnTo>
                    <a:pt x="110" y="130"/>
                  </a:lnTo>
                  <a:lnTo>
                    <a:pt x="122" y="122"/>
                  </a:lnTo>
                  <a:lnTo>
                    <a:pt x="131" y="112"/>
                  </a:lnTo>
                  <a:lnTo>
                    <a:pt x="137" y="98"/>
                  </a:lnTo>
                  <a:lnTo>
                    <a:pt x="141" y="86"/>
                  </a:lnTo>
                  <a:lnTo>
                    <a:pt x="143" y="72"/>
                  </a:lnTo>
                  <a:lnTo>
                    <a:pt x="143" y="72"/>
                  </a:lnTo>
                  <a:lnTo>
                    <a:pt x="141" y="56"/>
                  </a:lnTo>
                  <a:lnTo>
                    <a:pt x="137" y="44"/>
                  </a:lnTo>
                  <a:lnTo>
                    <a:pt x="131" y="32"/>
                  </a:lnTo>
                  <a:lnTo>
                    <a:pt x="122" y="20"/>
                  </a:lnTo>
                  <a:lnTo>
                    <a:pt x="110" y="12"/>
                  </a:lnTo>
                  <a:lnTo>
                    <a:pt x="98" y="6"/>
                  </a:lnTo>
                  <a:lnTo>
                    <a:pt x="84" y="2"/>
                  </a:lnTo>
                  <a:lnTo>
                    <a:pt x="70" y="0"/>
                  </a:lnTo>
                  <a:lnTo>
                    <a:pt x="70" y="0"/>
                  </a:lnTo>
                  <a:lnTo>
                    <a:pt x="56" y="2"/>
                  </a:lnTo>
                  <a:lnTo>
                    <a:pt x="42" y="6"/>
                  </a:lnTo>
                  <a:lnTo>
                    <a:pt x="30" y="12"/>
                  </a:lnTo>
                  <a:lnTo>
                    <a:pt x="20" y="20"/>
                  </a:lnTo>
                  <a:lnTo>
                    <a:pt x="12" y="32"/>
                  </a:lnTo>
                  <a:lnTo>
                    <a:pt x="4" y="44"/>
                  </a:lnTo>
                  <a:lnTo>
                    <a:pt x="0" y="58"/>
                  </a:lnTo>
                  <a:lnTo>
                    <a:pt x="0" y="72"/>
                  </a:lnTo>
                  <a:lnTo>
                    <a:pt x="0" y="72"/>
                  </a:lnTo>
                  <a:lnTo>
                    <a:pt x="0" y="86"/>
                  </a:lnTo>
                  <a:lnTo>
                    <a:pt x="6" y="100"/>
                  </a:lnTo>
                  <a:lnTo>
                    <a:pt x="12" y="112"/>
                  </a:lnTo>
                  <a:lnTo>
                    <a:pt x="20" y="122"/>
                  </a:lnTo>
                  <a:lnTo>
                    <a:pt x="32" y="132"/>
                  </a:lnTo>
                  <a:lnTo>
                    <a:pt x="44" y="138"/>
                  </a:lnTo>
                  <a:lnTo>
                    <a:pt x="56" y="142"/>
                  </a:lnTo>
                  <a:lnTo>
                    <a:pt x="72" y="144"/>
                  </a:lnTo>
                  <a:lnTo>
                    <a:pt x="72" y="144"/>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 name="Google Shape;94;p23"/>
            <p:cNvSpPr/>
            <p:nvPr/>
          </p:nvSpPr>
          <p:spPr>
            <a:xfrm>
              <a:off x="987425" y="8320088"/>
              <a:ext cx="142875" cy="142875"/>
            </a:xfrm>
            <a:custGeom>
              <a:avLst/>
              <a:gdLst/>
              <a:ahLst/>
              <a:cxnLst/>
              <a:rect l="l" t="t" r="r" b="b"/>
              <a:pathLst>
                <a:path w="90" h="90" extrusionOk="0">
                  <a:moveTo>
                    <a:pt x="44" y="90"/>
                  </a:moveTo>
                  <a:lnTo>
                    <a:pt x="44" y="90"/>
                  </a:lnTo>
                  <a:lnTo>
                    <a:pt x="54" y="88"/>
                  </a:lnTo>
                  <a:lnTo>
                    <a:pt x="62" y="86"/>
                  </a:lnTo>
                  <a:lnTo>
                    <a:pt x="70" y="82"/>
                  </a:lnTo>
                  <a:lnTo>
                    <a:pt x="76" y="76"/>
                  </a:lnTo>
                  <a:lnTo>
                    <a:pt x="82" y="70"/>
                  </a:lnTo>
                  <a:lnTo>
                    <a:pt x="86" y="62"/>
                  </a:lnTo>
                  <a:lnTo>
                    <a:pt x="88" y="54"/>
                  </a:lnTo>
                  <a:lnTo>
                    <a:pt x="90" y="46"/>
                  </a:lnTo>
                  <a:lnTo>
                    <a:pt x="90" y="46"/>
                  </a:lnTo>
                  <a:lnTo>
                    <a:pt x="88" y="36"/>
                  </a:lnTo>
                  <a:lnTo>
                    <a:pt x="86" y="28"/>
                  </a:lnTo>
                  <a:lnTo>
                    <a:pt x="82" y="20"/>
                  </a:lnTo>
                  <a:lnTo>
                    <a:pt x="76" y="14"/>
                  </a:lnTo>
                  <a:lnTo>
                    <a:pt x="70" y="8"/>
                  </a:lnTo>
                  <a:lnTo>
                    <a:pt x="62" y="4"/>
                  </a:lnTo>
                  <a:lnTo>
                    <a:pt x="54" y="0"/>
                  </a:lnTo>
                  <a:lnTo>
                    <a:pt x="46" y="0"/>
                  </a:lnTo>
                  <a:lnTo>
                    <a:pt x="46" y="0"/>
                  </a:lnTo>
                  <a:lnTo>
                    <a:pt x="36" y="0"/>
                  </a:lnTo>
                  <a:lnTo>
                    <a:pt x="28" y="2"/>
                  </a:lnTo>
                  <a:lnTo>
                    <a:pt x="20" y="8"/>
                  </a:lnTo>
                  <a:lnTo>
                    <a:pt x="14" y="12"/>
                  </a:lnTo>
                  <a:lnTo>
                    <a:pt x="8" y="20"/>
                  </a:lnTo>
                  <a:lnTo>
                    <a:pt x="4" y="28"/>
                  </a:lnTo>
                  <a:lnTo>
                    <a:pt x="0" y="36"/>
                  </a:lnTo>
                  <a:lnTo>
                    <a:pt x="0" y="44"/>
                  </a:lnTo>
                  <a:lnTo>
                    <a:pt x="0" y="44"/>
                  </a:lnTo>
                  <a:lnTo>
                    <a:pt x="0" y="54"/>
                  </a:lnTo>
                  <a:lnTo>
                    <a:pt x="4" y="62"/>
                  </a:lnTo>
                  <a:lnTo>
                    <a:pt x="8" y="70"/>
                  </a:lnTo>
                  <a:lnTo>
                    <a:pt x="12" y="76"/>
                  </a:lnTo>
                  <a:lnTo>
                    <a:pt x="20" y="82"/>
                  </a:lnTo>
                  <a:lnTo>
                    <a:pt x="28" y="86"/>
                  </a:lnTo>
                  <a:lnTo>
                    <a:pt x="36" y="88"/>
                  </a:lnTo>
                  <a:lnTo>
                    <a:pt x="44" y="90"/>
                  </a:lnTo>
                  <a:lnTo>
                    <a:pt x="44" y="9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23"/>
            <p:cNvSpPr/>
            <p:nvPr/>
          </p:nvSpPr>
          <p:spPr>
            <a:xfrm>
              <a:off x="-204788" y="7748588"/>
              <a:ext cx="58738" cy="57150"/>
            </a:xfrm>
            <a:custGeom>
              <a:avLst/>
              <a:gdLst/>
              <a:ahLst/>
              <a:cxnLst/>
              <a:rect l="l" t="t" r="r" b="b"/>
              <a:pathLst>
                <a:path w="37" h="36" extrusionOk="0">
                  <a:moveTo>
                    <a:pt x="20" y="36"/>
                  </a:moveTo>
                  <a:lnTo>
                    <a:pt x="20" y="36"/>
                  </a:lnTo>
                  <a:lnTo>
                    <a:pt x="27" y="34"/>
                  </a:lnTo>
                  <a:lnTo>
                    <a:pt x="33" y="30"/>
                  </a:lnTo>
                  <a:lnTo>
                    <a:pt x="37" y="24"/>
                  </a:lnTo>
                  <a:lnTo>
                    <a:pt x="37" y="16"/>
                  </a:lnTo>
                  <a:lnTo>
                    <a:pt x="37" y="16"/>
                  </a:lnTo>
                  <a:lnTo>
                    <a:pt x="35" y="10"/>
                  </a:lnTo>
                  <a:lnTo>
                    <a:pt x="31" y="4"/>
                  </a:lnTo>
                  <a:lnTo>
                    <a:pt x="24" y="0"/>
                  </a:lnTo>
                  <a:lnTo>
                    <a:pt x="18" y="0"/>
                  </a:lnTo>
                  <a:lnTo>
                    <a:pt x="18" y="0"/>
                  </a:lnTo>
                  <a:lnTo>
                    <a:pt x="12" y="0"/>
                  </a:lnTo>
                  <a:lnTo>
                    <a:pt x="6" y="4"/>
                  </a:lnTo>
                  <a:lnTo>
                    <a:pt x="2" y="10"/>
                  </a:lnTo>
                  <a:lnTo>
                    <a:pt x="0" y="18"/>
                  </a:lnTo>
                  <a:lnTo>
                    <a:pt x="0" y="18"/>
                  </a:lnTo>
                  <a:lnTo>
                    <a:pt x="2" y="24"/>
                  </a:lnTo>
                  <a:lnTo>
                    <a:pt x="6" y="30"/>
                  </a:lnTo>
                  <a:lnTo>
                    <a:pt x="12" y="34"/>
                  </a:lnTo>
                  <a:lnTo>
                    <a:pt x="20" y="36"/>
                  </a:lnTo>
                  <a:lnTo>
                    <a:pt x="20" y="36"/>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 name="Google Shape;96;p23"/>
            <p:cNvSpPr/>
            <p:nvPr/>
          </p:nvSpPr>
          <p:spPr>
            <a:xfrm>
              <a:off x="5337175" y="9277350"/>
              <a:ext cx="79375" cy="79375"/>
            </a:xfrm>
            <a:custGeom>
              <a:avLst/>
              <a:gdLst/>
              <a:ahLst/>
              <a:cxnLst/>
              <a:rect l="l" t="t" r="r" b="b"/>
              <a:pathLst>
                <a:path w="50" h="50" extrusionOk="0">
                  <a:moveTo>
                    <a:pt x="26" y="0"/>
                  </a:moveTo>
                  <a:lnTo>
                    <a:pt x="26" y="0"/>
                  </a:lnTo>
                  <a:lnTo>
                    <a:pt x="16" y="2"/>
                  </a:lnTo>
                  <a:lnTo>
                    <a:pt x="8" y="6"/>
                  </a:lnTo>
                  <a:lnTo>
                    <a:pt x="2" y="14"/>
                  </a:lnTo>
                  <a:lnTo>
                    <a:pt x="0" y="24"/>
                  </a:lnTo>
                  <a:lnTo>
                    <a:pt x="0" y="24"/>
                  </a:lnTo>
                  <a:lnTo>
                    <a:pt x="2" y="34"/>
                  </a:lnTo>
                  <a:lnTo>
                    <a:pt x="8" y="42"/>
                  </a:lnTo>
                  <a:lnTo>
                    <a:pt x="16" y="48"/>
                  </a:lnTo>
                  <a:lnTo>
                    <a:pt x="24" y="50"/>
                  </a:lnTo>
                  <a:lnTo>
                    <a:pt x="24" y="50"/>
                  </a:lnTo>
                  <a:lnTo>
                    <a:pt x="34" y="48"/>
                  </a:lnTo>
                  <a:lnTo>
                    <a:pt x="42" y="42"/>
                  </a:lnTo>
                  <a:lnTo>
                    <a:pt x="48" y="34"/>
                  </a:lnTo>
                  <a:lnTo>
                    <a:pt x="50" y="24"/>
                  </a:lnTo>
                  <a:lnTo>
                    <a:pt x="50" y="24"/>
                  </a:lnTo>
                  <a:lnTo>
                    <a:pt x="48" y="16"/>
                  </a:lnTo>
                  <a:lnTo>
                    <a:pt x="42" y="8"/>
                  </a:lnTo>
                  <a:lnTo>
                    <a:pt x="34" y="2"/>
                  </a:lnTo>
                  <a:lnTo>
                    <a:pt x="26" y="0"/>
                  </a:lnTo>
                  <a:lnTo>
                    <a:pt x="26"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7" name="Google Shape;97;p23"/>
            <p:cNvSpPr/>
            <p:nvPr/>
          </p:nvSpPr>
          <p:spPr>
            <a:xfrm>
              <a:off x="28575" y="8288338"/>
              <a:ext cx="212725" cy="209550"/>
            </a:xfrm>
            <a:custGeom>
              <a:avLst/>
              <a:gdLst/>
              <a:ahLst/>
              <a:cxnLst/>
              <a:rect l="l" t="t" r="r" b="b"/>
              <a:pathLst>
                <a:path w="134" h="132" extrusionOk="0">
                  <a:moveTo>
                    <a:pt x="68" y="132"/>
                  </a:moveTo>
                  <a:lnTo>
                    <a:pt x="68" y="132"/>
                  </a:lnTo>
                  <a:lnTo>
                    <a:pt x="80" y="130"/>
                  </a:lnTo>
                  <a:lnTo>
                    <a:pt x="94" y="126"/>
                  </a:lnTo>
                  <a:lnTo>
                    <a:pt x="104" y="120"/>
                  </a:lnTo>
                  <a:lnTo>
                    <a:pt x="114" y="112"/>
                  </a:lnTo>
                  <a:lnTo>
                    <a:pt x="122" y="102"/>
                  </a:lnTo>
                  <a:lnTo>
                    <a:pt x="128" y="92"/>
                  </a:lnTo>
                  <a:lnTo>
                    <a:pt x="132" y="78"/>
                  </a:lnTo>
                  <a:lnTo>
                    <a:pt x="134" y="66"/>
                  </a:lnTo>
                  <a:lnTo>
                    <a:pt x="134" y="66"/>
                  </a:lnTo>
                  <a:lnTo>
                    <a:pt x="132" y="52"/>
                  </a:lnTo>
                  <a:lnTo>
                    <a:pt x="128" y="40"/>
                  </a:lnTo>
                  <a:lnTo>
                    <a:pt x="122" y="28"/>
                  </a:lnTo>
                  <a:lnTo>
                    <a:pt x="114" y="18"/>
                  </a:lnTo>
                  <a:lnTo>
                    <a:pt x="104" y="10"/>
                  </a:lnTo>
                  <a:lnTo>
                    <a:pt x="92" y="4"/>
                  </a:lnTo>
                  <a:lnTo>
                    <a:pt x="80" y="0"/>
                  </a:lnTo>
                  <a:lnTo>
                    <a:pt x="66" y="0"/>
                  </a:lnTo>
                  <a:lnTo>
                    <a:pt x="66" y="0"/>
                  </a:lnTo>
                  <a:lnTo>
                    <a:pt x="54" y="0"/>
                  </a:lnTo>
                  <a:lnTo>
                    <a:pt x="42" y="4"/>
                  </a:lnTo>
                  <a:lnTo>
                    <a:pt x="30" y="10"/>
                  </a:lnTo>
                  <a:lnTo>
                    <a:pt x="20" y="20"/>
                  </a:lnTo>
                  <a:lnTo>
                    <a:pt x="12" y="28"/>
                  </a:lnTo>
                  <a:lnTo>
                    <a:pt x="6" y="40"/>
                  </a:lnTo>
                  <a:lnTo>
                    <a:pt x="2" y="52"/>
                  </a:lnTo>
                  <a:lnTo>
                    <a:pt x="0" y="66"/>
                  </a:lnTo>
                  <a:lnTo>
                    <a:pt x="0" y="66"/>
                  </a:lnTo>
                  <a:lnTo>
                    <a:pt x="2" y="80"/>
                  </a:lnTo>
                  <a:lnTo>
                    <a:pt x="6" y="92"/>
                  </a:lnTo>
                  <a:lnTo>
                    <a:pt x="12" y="104"/>
                  </a:lnTo>
                  <a:lnTo>
                    <a:pt x="20" y="112"/>
                  </a:lnTo>
                  <a:lnTo>
                    <a:pt x="30" y="120"/>
                  </a:lnTo>
                  <a:lnTo>
                    <a:pt x="42" y="126"/>
                  </a:lnTo>
                  <a:lnTo>
                    <a:pt x="54" y="130"/>
                  </a:lnTo>
                  <a:lnTo>
                    <a:pt x="68" y="132"/>
                  </a:lnTo>
                  <a:lnTo>
                    <a:pt x="68" y="13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 name="Google Shape;98;p23"/>
            <p:cNvSpPr/>
            <p:nvPr/>
          </p:nvSpPr>
          <p:spPr>
            <a:xfrm>
              <a:off x="73025" y="8021638"/>
              <a:ext cx="123825" cy="123825"/>
            </a:xfrm>
            <a:custGeom>
              <a:avLst/>
              <a:gdLst/>
              <a:ahLst/>
              <a:cxnLst/>
              <a:rect l="l" t="t" r="r" b="b"/>
              <a:pathLst>
                <a:path w="78" h="78" extrusionOk="0">
                  <a:moveTo>
                    <a:pt x="40" y="78"/>
                  </a:moveTo>
                  <a:lnTo>
                    <a:pt x="40" y="78"/>
                  </a:lnTo>
                  <a:lnTo>
                    <a:pt x="48" y="76"/>
                  </a:lnTo>
                  <a:lnTo>
                    <a:pt x="54" y="74"/>
                  </a:lnTo>
                  <a:lnTo>
                    <a:pt x="62" y="70"/>
                  </a:lnTo>
                  <a:lnTo>
                    <a:pt x="66" y="66"/>
                  </a:lnTo>
                  <a:lnTo>
                    <a:pt x="72" y="60"/>
                  </a:lnTo>
                  <a:lnTo>
                    <a:pt x="76" y="54"/>
                  </a:lnTo>
                  <a:lnTo>
                    <a:pt x="78" y="46"/>
                  </a:lnTo>
                  <a:lnTo>
                    <a:pt x="78" y="38"/>
                  </a:lnTo>
                  <a:lnTo>
                    <a:pt x="78" y="38"/>
                  </a:lnTo>
                  <a:lnTo>
                    <a:pt x="78" y="32"/>
                  </a:lnTo>
                  <a:lnTo>
                    <a:pt x="74" y="24"/>
                  </a:lnTo>
                  <a:lnTo>
                    <a:pt x="72" y="18"/>
                  </a:lnTo>
                  <a:lnTo>
                    <a:pt x="66" y="12"/>
                  </a:lnTo>
                  <a:lnTo>
                    <a:pt x="60" y="6"/>
                  </a:lnTo>
                  <a:lnTo>
                    <a:pt x="54" y="2"/>
                  </a:lnTo>
                  <a:lnTo>
                    <a:pt x="46" y="0"/>
                  </a:lnTo>
                  <a:lnTo>
                    <a:pt x="38" y="0"/>
                  </a:lnTo>
                  <a:lnTo>
                    <a:pt x="38" y="0"/>
                  </a:lnTo>
                  <a:lnTo>
                    <a:pt x="30" y="2"/>
                  </a:lnTo>
                  <a:lnTo>
                    <a:pt x="24" y="4"/>
                  </a:lnTo>
                  <a:lnTo>
                    <a:pt x="16" y="8"/>
                  </a:lnTo>
                  <a:lnTo>
                    <a:pt x="12" y="12"/>
                  </a:lnTo>
                  <a:lnTo>
                    <a:pt x="6" y="18"/>
                  </a:lnTo>
                  <a:lnTo>
                    <a:pt x="4" y="24"/>
                  </a:lnTo>
                  <a:lnTo>
                    <a:pt x="2" y="32"/>
                  </a:lnTo>
                  <a:lnTo>
                    <a:pt x="0" y="40"/>
                  </a:lnTo>
                  <a:lnTo>
                    <a:pt x="0" y="40"/>
                  </a:lnTo>
                  <a:lnTo>
                    <a:pt x="2" y="48"/>
                  </a:lnTo>
                  <a:lnTo>
                    <a:pt x="4" y="56"/>
                  </a:lnTo>
                  <a:lnTo>
                    <a:pt x="8" y="62"/>
                  </a:lnTo>
                  <a:lnTo>
                    <a:pt x="12" y="66"/>
                  </a:lnTo>
                  <a:lnTo>
                    <a:pt x="18" y="72"/>
                  </a:lnTo>
                  <a:lnTo>
                    <a:pt x="24" y="74"/>
                  </a:lnTo>
                  <a:lnTo>
                    <a:pt x="32" y="76"/>
                  </a:lnTo>
                  <a:lnTo>
                    <a:pt x="40" y="78"/>
                  </a:lnTo>
                  <a:lnTo>
                    <a:pt x="40" y="78"/>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9" name="Google Shape;99;p23"/>
            <p:cNvSpPr/>
            <p:nvPr/>
          </p:nvSpPr>
          <p:spPr>
            <a:xfrm>
              <a:off x="5654675" y="9286875"/>
              <a:ext cx="57150" cy="57150"/>
            </a:xfrm>
            <a:custGeom>
              <a:avLst/>
              <a:gdLst/>
              <a:ahLst/>
              <a:cxnLst/>
              <a:rect l="l" t="t" r="r" b="b"/>
              <a:pathLst>
                <a:path w="36" h="36" extrusionOk="0">
                  <a:moveTo>
                    <a:pt x="18" y="0"/>
                  </a:moveTo>
                  <a:lnTo>
                    <a:pt x="18" y="0"/>
                  </a:lnTo>
                  <a:lnTo>
                    <a:pt x="10" y="2"/>
                  </a:lnTo>
                  <a:lnTo>
                    <a:pt x="6" y="6"/>
                  </a:lnTo>
                  <a:lnTo>
                    <a:pt x="2" y="12"/>
                  </a:lnTo>
                  <a:lnTo>
                    <a:pt x="0" y="20"/>
                  </a:lnTo>
                  <a:lnTo>
                    <a:pt x="0" y="20"/>
                  </a:lnTo>
                  <a:lnTo>
                    <a:pt x="2" y="26"/>
                  </a:lnTo>
                  <a:lnTo>
                    <a:pt x="6" y="32"/>
                  </a:lnTo>
                  <a:lnTo>
                    <a:pt x="12" y="36"/>
                  </a:lnTo>
                  <a:lnTo>
                    <a:pt x="18" y="36"/>
                  </a:lnTo>
                  <a:lnTo>
                    <a:pt x="18" y="36"/>
                  </a:lnTo>
                  <a:lnTo>
                    <a:pt x="26" y="34"/>
                  </a:lnTo>
                  <a:lnTo>
                    <a:pt x="32" y="30"/>
                  </a:lnTo>
                  <a:lnTo>
                    <a:pt x="34" y="24"/>
                  </a:lnTo>
                  <a:lnTo>
                    <a:pt x="36" y="18"/>
                  </a:lnTo>
                  <a:lnTo>
                    <a:pt x="36" y="18"/>
                  </a:lnTo>
                  <a:lnTo>
                    <a:pt x="34" y="10"/>
                  </a:lnTo>
                  <a:lnTo>
                    <a:pt x="30" y="6"/>
                  </a:lnTo>
                  <a:lnTo>
                    <a:pt x="24" y="2"/>
                  </a:lnTo>
                  <a:lnTo>
                    <a:pt x="18" y="0"/>
                  </a:lnTo>
                  <a:lnTo>
                    <a:pt x="18" y="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0" name="Google Shape;100;p23"/>
            <p:cNvSpPr/>
            <p:nvPr/>
          </p:nvSpPr>
          <p:spPr>
            <a:xfrm>
              <a:off x="117475" y="7758113"/>
              <a:ext cx="34925" cy="34925"/>
            </a:xfrm>
            <a:custGeom>
              <a:avLst/>
              <a:gdLst/>
              <a:ahLst/>
              <a:cxnLst/>
              <a:rect l="l" t="t" r="r" b="b"/>
              <a:pathLst>
                <a:path w="22" h="22" extrusionOk="0">
                  <a:moveTo>
                    <a:pt x="12" y="22"/>
                  </a:moveTo>
                  <a:lnTo>
                    <a:pt x="12" y="22"/>
                  </a:lnTo>
                  <a:lnTo>
                    <a:pt x="18" y="22"/>
                  </a:lnTo>
                  <a:lnTo>
                    <a:pt x="20" y="18"/>
                  </a:lnTo>
                  <a:lnTo>
                    <a:pt x="22" y="14"/>
                  </a:lnTo>
                  <a:lnTo>
                    <a:pt x="22" y="10"/>
                  </a:lnTo>
                  <a:lnTo>
                    <a:pt x="22" y="10"/>
                  </a:lnTo>
                  <a:lnTo>
                    <a:pt x="22" y="6"/>
                  </a:lnTo>
                  <a:lnTo>
                    <a:pt x="18" y="2"/>
                  </a:lnTo>
                  <a:lnTo>
                    <a:pt x="14" y="0"/>
                  </a:lnTo>
                  <a:lnTo>
                    <a:pt x="10" y="0"/>
                  </a:lnTo>
                  <a:lnTo>
                    <a:pt x="10" y="0"/>
                  </a:lnTo>
                  <a:lnTo>
                    <a:pt x="6" y="2"/>
                  </a:lnTo>
                  <a:lnTo>
                    <a:pt x="2" y="4"/>
                  </a:lnTo>
                  <a:lnTo>
                    <a:pt x="0" y="8"/>
                  </a:lnTo>
                  <a:lnTo>
                    <a:pt x="0" y="12"/>
                  </a:lnTo>
                  <a:lnTo>
                    <a:pt x="0" y="12"/>
                  </a:lnTo>
                  <a:lnTo>
                    <a:pt x="2" y="18"/>
                  </a:lnTo>
                  <a:lnTo>
                    <a:pt x="4" y="20"/>
                  </a:lnTo>
                  <a:lnTo>
                    <a:pt x="8" y="22"/>
                  </a:lnTo>
                  <a:lnTo>
                    <a:pt x="12" y="22"/>
                  </a:lnTo>
                  <a:lnTo>
                    <a:pt x="12" y="22"/>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01" name="Google Shape;101;p23"/>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2D2D2D"/>
                </a:solidFill>
                <a:latin typeface="Arial"/>
                <a:ea typeface="Arial"/>
                <a:cs typeface="Arial"/>
                <a:sym typeface="Arial"/>
              </a:rPr>
              <a:t>Broadcom Proprietary and Confidential.  Copyright © 2023 Broadcom.  All Rights Reserved. The term “Broadcom” refers to Broadcom Inc. and/or its subsidiaries.</a:t>
            </a:r>
            <a:endParaRPr/>
          </a:p>
        </p:txBody>
      </p:sp>
      <p:sp>
        <p:nvSpPr>
          <p:cNvPr id="102" name="Google Shape;102;p23"/>
          <p:cNvSpPr txBox="1">
            <a:spLocks noGrp="1"/>
          </p:cNvSpPr>
          <p:nvPr>
            <p:ph type="body" idx="1"/>
          </p:nvPr>
        </p:nvSpPr>
        <p:spPr>
          <a:xfrm>
            <a:off x="411480" y="1128360"/>
            <a:ext cx="6217920" cy="2011680"/>
          </a:xfrm>
          <a:prstGeom prst="rect">
            <a:avLst/>
          </a:prstGeom>
          <a:noFill/>
          <a:ln>
            <a:noFill/>
          </a:ln>
        </p:spPr>
        <p:txBody>
          <a:bodyPr spcFirstLastPara="1" wrap="square" lIns="0" tIns="0" rIns="0" bIns="0" anchor="b" anchorCtr="0">
            <a:normAutofit/>
          </a:bodyPr>
          <a:lstStyle>
            <a:lvl1pPr marL="457200" lvl="0" indent="-228600" algn="l">
              <a:lnSpc>
                <a:spcPct val="95000"/>
              </a:lnSpc>
              <a:spcBef>
                <a:spcPts val="0"/>
              </a:spcBef>
              <a:spcAft>
                <a:spcPts val="0"/>
              </a:spcAft>
              <a:buSzPts val="3200"/>
              <a:buNone/>
              <a:defRPr sz="32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23"/>
          <p:cNvSpPr txBox="1">
            <a:spLocks noGrp="1"/>
          </p:cNvSpPr>
          <p:nvPr>
            <p:ph type="body" idx="2"/>
          </p:nvPr>
        </p:nvSpPr>
        <p:spPr>
          <a:xfrm>
            <a:off x="411480" y="4330179"/>
            <a:ext cx="7452360" cy="263149"/>
          </a:xfrm>
          <a:prstGeom prst="rect">
            <a:avLst/>
          </a:prstGeom>
          <a:noFill/>
          <a:ln>
            <a:noFill/>
          </a:ln>
        </p:spPr>
        <p:txBody>
          <a:bodyPr spcFirstLastPara="1" wrap="square" lIns="0" tIns="0" rIns="0" bIns="0" anchor="t" anchorCtr="0">
            <a:spAutoFit/>
          </a:bodyPr>
          <a:lstStyle>
            <a:lvl1pPr marL="457200" lvl="0" indent="-228600" algn="l">
              <a:lnSpc>
                <a:spcPct val="95000"/>
              </a:lnSpc>
              <a:spcBef>
                <a:spcPts val="0"/>
              </a:spcBef>
              <a:spcAft>
                <a:spcPts val="0"/>
              </a:spcAft>
              <a:buSzPts val="1800"/>
              <a:buNone/>
              <a:defRPr sz="1800" b="0"/>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3"/>
          <p:cNvSpPr txBox="1">
            <a:spLocks noGrp="1"/>
          </p:cNvSpPr>
          <p:nvPr>
            <p:ph type="subTitle" idx="3"/>
          </p:nvPr>
        </p:nvSpPr>
        <p:spPr>
          <a:xfrm>
            <a:off x="411480" y="3425847"/>
            <a:ext cx="6263640" cy="584775"/>
          </a:xfrm>
          <a:prstGeom prst="rect">
            <a:avLst/>
          </a:prstGeom>
          <a:noFill/>
          <a:ln>
            <a:noFill/>
          </a:ln>
        </p:spPr>
        <p:txBody>
          <a:bodyPr spcFirstLastPara="1" wrap="square" lIns="0" tIns="0" rIns="0" bIns="0" anchor="t" anchorCtr="0">
            <a:normAutofit/>
          </a:bodyPr>
          <a:lstStyle>
            <a:lvl1pPr marR="0" lvl="0" algn="l">
              <a:lnSpc>
                <a:spcPct val="95000"/>
              </a:lnSpc>
              <a:spcBef>
                <a:spcPts val="0"/>
              </a:spcBef>
              <a:spcAft>
                <a:spcPts val="0"/>
              </a:spcAft>
              <a:buSzPts val="2000"/>
              <a:buNone/>
              <a:defRPr sz="2000" b="0">
                <a:solidFill>
                  <a:schemeClr val="dk1"/>
                </a:solidFill>
                <a:latin typeface="Arial"/>
                <a:ea typeface="Arial"/>
                <a:cs typeface="Arial"/>
                <a:sym typeface="Arial"/>
              </a:defRPr>
            </a:lvl1pPr>
            <a:lvl2pPr lvl="1" algn="ctr">
              <a:lnSpc>
                <a:spcPct val="90000"/>
              </a:lnSpc>
              <a:spcBef>
                <a:spcPts val="400"/>
              </a:spcBef>
              <a:spcAft>
                <a:spcPts val="0"/>
              </a:spcAft>
              <a:buSzPts val="2000"/>
              <a:buNone/>
              <a:defRPr>
                <a:solidFill>
                  <a:srgbClr val="888888"/>
                </a:solidFill>
              </a:defRPr>
            </a:lvl2pPr>
            <a:lvl3pPr lvl="2" algn="ctr">
              <a:lnSpc>
                <a:spcPct val="90000"/>
              </a:lnSpc>
              <a:spcBef>
                <a:spcPts val="400"/>
              </a:spcBef>
              <a:spcAft>
                <a:spcPts val="0"/>
              </a:spcAft>
              <a:buSzPts val="1600"/>
              <a:buNone/>
              <a:defRPr>
                <a:solidFill>
                  <a:srgbClr val="888888"/>
                </a:solidFill>
              </a:defRPr>
            </a:lvl3pPr>
            <a:lvl4pPr lvl="3" algn="ctr">
              <a:lnSpc>
                <a:spcPct val="90000"/>
              </a:lnSpc>
              <a:spcBef>
                <a:spcPts val="400"/>
              </a:spcBef>
              <a:spcAft>
                <a:spcPts val="0"/>
              </a:spcAft>
              <a:buSzPts val="1600"/>
              <a:buNone/>
              <a:defRPr>
                <a:solidFill>
                  <a:srgbClr val="888888"/>
                </a:solidFill>
              </a:defRPr>
            </a:lvl4pPr>
            <a:lvl5pPr lvl="4" algn="ctr">
              <a:lnSpc>
                <a:spcPct val="90000"/>
              </a:lnSpc>
              <a:spcBef>
                <a:spcPts val="40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5" name="Google Shape;105;p23"/>
          <p:cNvSpPr/>
          <p:nvPr/>
        </p:nvSpPr>
        <p:spPr>
          <a:xfrm>
            <a:off x="411480" y="4142969"/>
            <a:ext cx="3657600" cy="548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06" name="Google Shape;106;p23"/>
          <p:cNvGrpSpPr/>
          <p:nvPr/>
        </p:nvGrpSpPr>
        <p:grpSpPr>
          <a:xfrm>
            <a:off x="5822817" y="0"/>
            <a:ext cx="3721101" cy="1644650"/>
            <a:chOff x="-1801813" y="-4127500"/>
            <a:chExt cx="3721101" cy="1644650"/>
          </a:xfrm>
        </p:grpSpPr>
        <p:sp>
          <p:nvSpPr>
            <p:cNvPr id="107" name="Google Shape;107;p23"/>
            <p:cNvSpPr/>
            <p:nvPr/>
          </p:nvSpPr>
          <p:spPr>
            <a:xfrm>
              <a:off x="1366838" y="-4127500"/>
              <a:ext cx="85725" cy="295275"/>
            </a:xfrm>
            <a:custGeom>
              <a:avLst/>
              <a:gdLst/>
              <a:ahLst/>
              <a:cxnLst/>
              <a:rect l="l" t="t" r="r" b="b"/>
              <a:pathLst>
                <a:path w="54" h="186" extrusionOk="0">
                  <a:moveTo>
                    <a:pt x="4" y="0"/>
                  </a:moveTo>
                  <a:lnTo>
                    <a:pt x="0" y="0"/>
                  </a:lnTo>
                  <a:lnTo>
                    <a:pt x="0" y="0"/>
                  </a:lnTo>
                  <a:lnTo>
                    <a:pt x="6" y="14"/>
                  </a:lnTo>
                  <a:lnTo>
                    <a:pt x="6" y="14"/>
                  </a:lnTo>
                  <a:lnTo>
                    <a:pt x="20" y="58"/>
                  </a:lnTo>
                  <a:lnTo>
                    <a:pt x="34" y="100"/>
                  </a:lnTo>
                  <a:lnTo>
                    <a:pt x="44" y="142"/>
                  </a:lnTo>
                  <a:lnTo>
                    <a:pt x="50" y="186"/>
                  </a:lnTo>
                  <a:lnTo>
                    <a:pt x="50" y="186"/>
                  </a:lnTo>
                  <a:lnTo>
                    <a:pt x="54" y="182"/>
                  </a:lnTo>
                  <a:lnTo>
                    <a:pt x="54" y="182"/>
                  </a:lnTo>
                  <a:lnTo>
                    <a:pt x="48" y="140"/>
                  </a:lnTo>
                  <a:lnTo>
                    <a:pt x="38" y="98"/>
                  </a:lnTo>
                  <a:lnTo>
                    <a:pt x="26" y="56"/>
                  </a:lnTo>
                  <a:lnTo>
                    <a:pt x="10" y="14"/>
                  </a:lnTo>
                  <a:lnTo>
                    <a:pt x="10" y="14"/>
                  </a:lnTo>
                  <a:lnTo>
                    <a:pt x="4" y="0"/>
                  </a:lnTo>
                  <a:lnTo>
                    <a:pt x="4" y="0"/>
                  </a:lnTo>
                  <a:close/>
                </a:path>
              </a:pathLst>
            </a:custGeom>
            <a:solidFill>
              <a:srgbClr val="EEEE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8" name="Google Shape;108;p23"/>
            <p:cNvSpPr/>
            <p:nvPr/>
          </p:nvSpPr>
          <p:spPr>
            <a:xfrm>
              <a:off x="835025" y="-4127500"/>
              <a:ext cx="139700" cy="673100"/>
            </a:xfrm>
            <a:custGeom>
              <a:avLst/>
              <a:gdLst/>
              <a:ahLst/>
              <a:cxnLst/>
              <a:rect l="l" t="t" r="r" b="b"/>
              <a:pathLst>
                <a:path w="88" h="424" extrusionOk="0">
                  <a:moveTo>
                    <a:pt x="14" y="0"/>
                  </a:moveTo>
                  <a:lnTo>
                    <a:pt x="10" y="0"/>
                  </a:lnTo>
                  <a:lnTo>
                    <a:pt x="10" y="0"/>
                  </a:lnTo>
                  <a:lnTo>
                    <a:pt x="4" y="40"/>
                  </a:lnTo>
                  <a:lnTo>
                    <a:pt x="0" y="82"/>
                  </a:lnTo>
                  <a:lnTo>
                    <a:pt x="0" y="126"/>
                  </a:lnTo>
                  <a:lnTo>
                    <a:pt x="2" y="168"/>
                  </a:lnTo>
                  <a:lnTo>
                    <a:pt x="8" y="210"/>
                  </a:lnTo>
                  <a:lnTo>
                    <a:pt x="16" y="252"/>
                  </a:lnTo>
                  <a:lnTo>
                    <a:pt x="26" y="296"/>
                  </a:lnTo>
                  <a:lnTo>
                    <a:pt x="42" y="338"/>
                  </a:lnTo>
                  <a:lnTo>
                    <a:pt x="42" y="338"/>
                  </a:lnTo>
                  <a:lnTo>
                    <a:pt x="62" y="382"/>
                  </a:lnTo>
                  <a:lnTo>
                    <a:pt x="84" y="424"/>
                  </a:lnTo>
                  <a:lnTo>
                    <a:pt x="84" y="424"/>
                  </a:lnTo>
                  <a:lnTo>
                    <a:pt x="88" y="422"/>
                  </a:lnTo>
                  <a:lnTo>
                    <a:pt x="88" y="422"/>
                  </a:lnTo>
                  <a:lnTo>
                    <a:pt x="66" y="380"/>
                  </a:lnTo>
                  <a:lnTo>
                    <a:pt x="46" y="336"/>
                  </a:lnTo>
                  <a:lnTo>
                    <a:pt x="46" y="336"/>
                  </a:lnTo>
                  <a:lnTo>
                    <a:pt x="32" y="294"/>
                  </a:lnTo>
                  <a:lnTo>
                    <a:pt x="20" y="252"/>
                  </a:lnTo>
                  <a:lnTo>
                    <a:pt x="12" y="210"/>
                  </a:lnTo>
                  <a:lnTo>
                    <a:pt x="6" y="166"/>
                  </a:lnTo>
                  <a:lnTo>
                    <a:pt x="4" y="124"/>
                  </a:lnTo>
                  <a:lnTo>
                    <a:pt x="4" y="82"/>
                  </a:lnTo>
                  <a:lnTo>
                    <a:pt x="8" y="40"/>
                  </a:lnTo>
                  <a:lnTo>
                    <a:pt x="14" y="0"/>
                  </a:lnTo>
                  <a:lnTo>
                    <a:pt x="14" y="0"/>
                  </a:lnTo>
                  <a:close/>
                </a:path>
              </a:pathLst>
            </a:custGeom>
            <a:solidFill>
              <a:srgbClr val="EEEE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9" name="Google Shape;109;p23"/>
            <p:cNvSpPr/>
            <p:nvPr/>
          </p:nvSpPr>
          <p:spPr>
            <a:xfrm>
              <a:off x="-1801813" y="-4127500"/>
              <a:ext cx="2551113" cy="1644650"/>
            </a:xfrm>
            <a:custGeom>
              <a:avLst/>
              <a:gdLst/>
              <a:ahLst/>
              <a:cxnLst/>
              <a:rect l="l" t="t" r="r" b="b"/>
              <a:pathLst>
                <a:path w="1607" h="1036" extrusionOk="0">
                  <a:moveTo>
                    <a:pt x="1211" y="2"/>
                  </a:moveTo>
                  <a:lnTo>
                    <a:pt x="1211" y="2"/>
                  </a:lnTo>
                  <a:lnTo>
                    <a:pt x="1219" y="0"/>
                  </a:lnTo>
                  <a:lnTo>
                    <a:pt x="1219" y="0"/>
                  </a:lnTo>
                  <a:lnTo>
                    <a:pt x="1219" y="0"/>
                  </a:lnTo>
                  <a:lnTo>
                    <a:pt x="1211" y="0"/>
                  </a:lnTo>
                  <a:lnTo>
                    <a:pt x="1207" y="0"/>
                  </a:lnTo>
                  <a:lnTo>
                    <a:pt x="1201" y="0"/>
                  </a:lnTo>
                  <a:lnTo>
                    <a:pt x="1201" y="0"/>
                  </a:lnTo>
                  <a:lnTo>
                    <a:pt x="1207" y="0"/>
                  </a:lnTo>
                  <a:lnTo>
                    <a:pt x="1207" y="0"/>
                  </a:lnTo>
                  <a:lnTo>
                    <a:pt x="1203" y="48"/>
                  </a:lnTo>
                  <a:lnTo>
                    <a:pt x="1195" y="94"/>
                  </a:lnTo>
                  <a:lnTo>
                    <a:pt x="1183" y="140"/>
                  </a:lnTo>
                  <a:lnTo>
                    <a:pt x="1169" y="184"/>
                  </a:lnTo>
                  <a:lnTo>
                    <a:pt x="1151" y="228"/>
                  </a:lnTo>
                  <a:lnTo>
                    <a:pt x="1131" y="270"/>
                  </a:lnTo>
                  <a:lnTo>
                    <a:pt x="1107" y="310"/>
                  </a:lnTo>
                  <a:lnTo>
                    <a:pt x="1079" y="348"/>
                  </a:lnTo>
                  <a:lnTo>
                    <a:pt x="1079" y="348"/>
                  </a:lnTo>
                  <a:lnTo>
                    <a:pt x="1033" y="312"/>
                  </a:lnTo>
                  <a:lnTo>
                    <a:pt x="987" y="274"/>
                  </a:lnTo>
                  <a:lnTo>
                    <a:pt x="945" y="234"/>
                  </a:lnTo>
                  <a:lnTo>
                    <a:pt x="903" y="190"/>
                  </a:lnTo>
                  <a:lnTo>
                    <a:pt x="863" y="146"/>
                  </a:lnTo>
                  <a:lnTo>
                    <a:pt x="825" y="100"/>
                  </a:lnTo>
                  <a:lnTo>
                    <a:pt x="789" y="50"/>
                  </a:lnTo>
                  <a:lnTo>
                    <a:pt x="757" y="0"/>
                  </a:lnTo>
                  <a:lnTo>
                    <a:pt x="751" y="0"/>
                  </a:lnTo>
                  <a:lnTo>
                    <a:pt x="751" y="0"/>
                  </a:lnTo>
                  <a:lnTo>
                    <a:pt x="785" y="50"/>
                  </a:lnTo>
                  <a:lnTo>
                    <a:pt x="821" y="100"/>
                  </a:lnTo>
                  <a:lnTo>
                    <a:pt x="859" y="148"/>
                  </a:lnTo>
                  <a:lnTo>
                    <a:pt x="899" y="192"/>
                  </a:lnTo>
                  <a:lnTo>
                    <a:pt x="941" y="236"/>
                  </a:lnTo>
                  <a:lnTo>
                    <a:pt x="983" y="276"/>
                  </a:lnTo>
                  <a:lnTo>
                    <a:pt x="1029" y="314"/>
                  </a:lnTo>
                  <a:lnTo>
                    <a:pt x="1077" y="350"/>
                  </a:lnTo>
                  <a:lnTo>
                    <a:pt x="1077" y="350"/>
                  </a:lnTo>
                  <a:lnTo>
                    <a:pt x="1051" y="380"/>
                  </a:lnTo>
                  <a:lnTo>
                    <a:pt x="1025" y="408"/>
                  </a:lnTo>
                  <a:lnTo>
                    <a:pt x="997" y="434"/>
                  </a:lnTo>
                  <a:lnTo>
                    <a:pt x="967" y="458"/>
                  </a:lnTo>
                  <a:lnTo>
                    <a:pt x="933" y="482"/>
                  </a:lnTo>
                  <a:lnTo>
                    <a:pt x="899" y="502"/>
                  </a:lnTo>
                  <a:lnTo>
                    <a:pt x="865" y="520"/>
                  </a:lnTo>
                  <a:lnTo>
                    <a:pt x="827" y="536"/>
                  </a:lnTo>
                  <a:lnTo>
                    <a:pt x="827" y="536"/>
                  </a:lnTo>
                  <a:lnTo>
                    <a:pt x="807" y="544"/>
                  </a:lnTo>
                  <a:lnTo>
                    <a:pt x="807" y="544"/>
                  </a:lnTo>
                  <a:lnTo>
                    <a:pt x="805" y="520"/>
                  </a:lnTo>
                  <a:lnTo>
                    <a:pt x="803" y="494"/>
                  </a:lnTo>
                  <a:lnTo>
                    <a:pt x="797" y="470"/>
                  </a:lnTo>
                  <a:lnTo>
                    <a:pt x="789" y="448"/>
                  </a:lnTo>
                  <a:lnTo>
                    <a:pt x="789" y="448"/>
                  </a:lnTo>
                  <a:lnTo>
                    <a:pt x="781" y="430"/>
                  </a:lnTo>
                  <a:lnTo>
                    <a:pt x="771" y="412"/>
                  </a:lnTo>
                  <a:lnTo>
                    <a:pt x="763" y="396"/>
                  </a:lnTo>
                  <a:lnTo>
                    <a:pt x="751" y="380"/>
                  </a:lnTo>
                  <a:lnTo>
                    <a:pt x="739" y="366"/>
                  </a:lnTo>
                  <a:lnTo>
                    <a:pt x="727" y="352"/>
                  </a:lnTo>
                  <a:lnTo>
                    <a:pt x="713" y="340"/>
                  </a:lnTo>
                  <a:lnTo>
                    <a:pt x="699" y="328"/>
                  </a:lnTo>
                  <a:lnTo>
                    <a:pt x="669" y="308"/>
                  </a:lnTo>
                  <a:lnTo>
                    <a:pt x="637" y="292"/>
                  </a:lnTo>
                  <a:lnTo>
                    <a:pt x="603" y="282"/>
                  </a:lnTo>
                  <a:lnTo>
                    <a:pt x="584" y="278"/>
                  </a:lnTo>
                  <a:lnTo>
                    <a:pt x="566" y="274"/>
                  </a:lnTo>
                  <a:lnTo>
                    <a:pt x="566" y="274"/>
                  </a:lnTo>
                  <a:lnTo>
                    <a:pt x="568" y="238"/>
                  </a:lnTo>
                  <a:lnTo>
                    <a:pt x="570" y="204"/>
                  </a:lnTo>
                  <a:lnTo>
                    <a:pt x="574" y="168"/>
                  </a:lnTo>
                  <a:lnTo>
                    <a:pt x="580" y="134"/>
                  </a:lnTo>
                  <a:lnTo>
                    <a:pt x="589" y="100"/>
                  </a:lnTo>
                  <a:lnTo>
                    <a:pt x="599" y="66"/>
                  </a:lnTo>
                  <a:lnTo>
                    <a:pt x="609" y="32"/>
                  </a:lnTo>
                  <a:lnTo>
                    <a:pt x="621" y="0"/>
                  </a:lnTo>
                  <a:lnTo>
                    <a:pt x="617" y="0"/>
                  </a:lnTo>
                  <a:lnTo>
                    <a:pt x="617" y="0"/>
                  </a:lnTo>
                  <a:lnTo>
                    <a:pt x="605" y="32"/>
                  </a:lnTo>
                  <a:lnTo>
                    <a:pt x="593" y="66"/>
                  </a:lnTo>
                  <a:lnTo>
                    <a:pt x="584" y="100"/>
                  </a:lnTo>
                  <a:lnTo>
                    <a:pt x="576" y="134"/>
                  </a:lnTo>
                  <a:lnTo>
                    <a:pt x="570" y="168"/>
                  </a:lnTo>
                  <a:lnTo>
                    <a:pt x="566" y="202"/>
                  </a:lnTo>
                  <a:lnTo>
                    <a:pt x="564" y="238"/>
                  </a:lnTo>
                  <a:lnTo>
                    <a:pt x="562" y="274"/>
                  </a:lnTo>
                  <a:lnTo>
                    <a:pt x="562" y="274"/>
                  </a:lnTo>
                  <a:lnTo>
                    <a:pt x="530" y="272"/>
                  </a:lnTo>
                  <a:lnTo>
                    <a:pt x="500" y="274"/>
                  </a:lnTo>
                  <a:lnTo>
                    <a:pt x="468" y="280"/>
                  </a:lnTo>
                  <a:lnTo>
                    <a:pt x="436" y="290"/>
                  </a:lnTo>
                  <a:lnTo>
                    <a:pt x="436" y="290"/>
                  </a:lnTo>
                  <a:lnTo>
                    <a:pt x="408" y="302"/>
                  </a:lnTo>
                  <a:lnTo>
                    <a:pt x="382" y="318"/>
                  </a:lnTo>
                  <a:lnTo>
                    <a:pt x="360" y="336"/>
                  </a:lnTo>
                  <a:lnTo>
                    <a:pt x="338" y="356"/>
                  </a:lnTo>
                  <a:lnTo>
                    <a:pt x="320" y="378"/>
                  </a:lnTo>
                  <a:lnTo>
                    <a:pt x="304" y="402"/>
                  </a:lnTo>
                  <a:lnTo>
                    <a:pt x="290" y="428"/>
                  </a:lnTo>
                  <a:lnTo>
                    <a:pt x="280" y="456"/>
                  </a:lnTo>
                  <a:lnTo>
                    <a:pt x="280" y="456"/>
                  </a:lnTo>
                  <a:lnTo>
                    <a:pt x="272" y="454"/>
                  </a:lnTo>
                  <a:lnTo>
                    <a:pt x="266" y="456"/>
                  </a:lnTo>
                  <a:lnTo>
                    <a:pt x="266" y="456"/>
                  </a:lnTo>
                  <a:lnTo>
                    <a:pt x="262" y="458"/>
                  </a:lnTo>
                  <a:lnTo>
                    <a:pt x="258" y="462"/>
                  </a:lnTo>
                  <a:lnTo>
                    <a:pt x="258" y="462"/>
                  </a:lnTo>
                  <a:lnTo>
                    <a:pt x="224" y="436"/>
                  </a:lnTo>
                  <a:lnTo>
                    <a:pt x="192" y="406"/>
                  </a:lnTo>
                  <a:lnTo>
                    <a:pt x="162" y="376"/>
                  </a:lnTo>
                  <a:lnTo>
                    <a:pt x="134" y="342"/>
                  </a:lnTo>
                  <a:lnTo>
                    <a:pt x="108" y="306"/>
                  </a:lnTo>
                  <a:lnTo>
                    <a:pt x="86" y="270"/>
                  </a:lnTo>
                  <a:lnTo>
                    <a:pt x="64" y="230"/>
                  </a:lnTo>
                  <a:lnTo>
                    <a:pt x="46" y="188"/>
                  </a:lnTo>
                  <a:lnTo>
                    <a:pt x="46" y="188"/>
                  </a:lnTo>
                  <a:lnTo>
                    <a:pt x="30" y="142"/>
                  </a:lnTo>
                  <a:lnTo>
                    <a:pt x="18" y="94"/>
                  </a:lnTo>
                  <a:lnTo>
                    <a:pt x="10" y="48"/>
                  </a:lnTo>
                  <a:lnTo>
                    <a:pt x="6" y="0"/>
                  </a:lnTo>
                  <a:lnTo>
                    <a:pt x="6" y="0"/>
                  </a:lnTo>
                  <a:lnTo>
                    <a:pt x="10" y="0"/>
                  </a:lnTo>
                  <a:lnTo>
                    <a:pt x="6" y="0"/>
                  </a:lnTo>
                  <a:lnTo>
                    <a:pt x="0" y="0"/>
                  </a:lnTo>
                  <a:lnTo>
                    <a:pt x="0" y="0"/>
                  </a:lnTo>
                  <a:lnTo>
                    <a:pt x="0" y="0"/>
                  </a:lnTo>
                  <a:lnTo>
                    <a:pt x="0" y="0"/>
                  </a:lnTo>
                  <a:lnTo>
                    <a:pt x="0" y="0"/>
                  </a:lnTo>
                  <a:lnTo>
                    <a:pt x="6" y="48"/>
                  </a:lnTo>
                  <a:lnTo>
                    <a:pt x="14" y="94"/>
                  </a:lnTo>
                  <a:lnTo>
                    <a:pt x="26" y="142"/>
                  </a:lnTo>
                  <a:lnTo>
                    <a:pt x="42" y="190"/>
                  </a:lnTo>
                  <a:lnTo>
                    <a:pt x="42" y="190"/>
                  </a:lnTo>
                  <a:lnTo>
                    <a:pt x="60" y="232"/>
                  </a:lnTo>
                  <a:lnTo>
                    <a:pt x="82" y="272"/>
                  </a:lnTo>
                  <a:lnTo>
                    <a:pt x="104" y="310"/>
                  </a:lnTo>
                  <a:lnTo>
                    <a:pt x="130" y="346"/>
                  </a:lnTo>
                  <a:lnTo>
                    <a:pt x="158" y="378"/>
                  </a:lnTo>
                  <a:lnTo>
                    <a:pt x="190" y="410"/>
                  </a:lnTo>
                  <a:lnTo>
                    <a:pt x="222" y="438"/>
                  </a:lnTo>
                  <a:lnTo>
                    <a:pt x="256" y="466"/>
                  </a:lnTo>
                  <a:lnTo>
                    <a:pt x="256" y="466"/>
                  </a:lnTo>
                  <a:lnTo>
                    <a:pt x="252" y="474"/>
                  </a:lnTo>
                  <a:lnTo>
                    <a:pt x="254" y="484"/>
                  </a:lnTo>
                  <a:lnTo>
                    <a:pt x="254" y="484"/>
                  </a:lnTo>
                  <a:lnTo>
                    <a:pt x="256" y="488"/>
                  </a:lnTo>
                  <a:lnTo>
                    <a:pt x="260" y="492"/>
                  </a:lnTo>
                  <a:lnTo>
                    <a:pt x="268" y="498"/>
                  </a:lnTo>
                  <a:lnTo>
                    <a:pt x="268" y="498"/>
                  </a:lnTo>
                  <a:lnTo>
                    <a:pt x="266" y="516"/>
                  </a:lnTo>
                  <a:lnTo>
                    <a:pt x="264" y="534"/>
                  </a:lnTo>
                  <a:lnTo>
                    <a:pt x="264" y="552"/>
                  </a:lnTo>
                  <a:lnTo>
                    <a:pt x="266" y="570"/>
                  </a:lnTo>
                  <a:lnTo>
                    <a:pt x="268" y="588"/>
                  </a:lnTo>
                  <a:lnTo>
                    <a:pt x="272" y="608"/>
                  </a:lnTo>
                  <a:lnTo>
                    <a:pt x="278" y="626"/>
                  </a:lnTo>
                  <a:lnTo>
                    <a:pt x="284" y="644"/>
                  </a:lnTo>
                  <a:lnTo>
                    <a:pt x="284" y="644"/>
                  </a:lnTo>
                  <a:lnTo>
                    <a:pt x="294" y="670"/>
                  </a:lnTo>
                  <a:lnTo>
                    <a:pt x="308" y="692"/>
                  </a:lnTo>
                  <a:lnTo>
                    <a:pt x="324" y="714"/>
                  </a:lnTo>
                  <a:lnTo>
                    <a:pt x="342" y="736"/>
                  </a:lnTo>
                  <a:lnTo>
                    <a:pt x="362" y="754"/>
                  </a:lnTo>
                  <a:lnTo>
                    <a:pt x="382" y="770"/>
                  </a:lnTo>
                  <a:lnTo>
                    <a:pt x="404" y="784"/>
                  </a:lnTo>
                  <a:lnTo>
                    <a:pt x="428" y="796"/>
                  </a:lnTo>
                  <a:lnTo>
                    <a:pt x="452" y="804"/>
                  </a:lnTo>
                  <a:lnTo>
                    <a:pt x="478" y="812"/>
                  </a:lnTo>
                  <a:lnTo>
                    <a:pt x="502" y="816"/>
                  </a:lnTo>
                  <a:lnTo>
                    <a:pt x="530" y="818"/>
                  </a:lnTo>
                  <a:lnTo>
                    <a:pt x="556" y="818"/>
                  </a:lnTo>
                  <a:lnTo>
                    <a:pt x="582" y="816"/>
                  </a:lnTo>
                  <a:lnTo>
                    <a:pt x="609" y="810"/>
                  </a:lnTo>
                  <a:lnTo>
                    <a:pt x="635" y="800"/>
                  </a:lnTo>
                  <a:lnTo>
                    <a:pt x="635" y="800"/>
                  </a:lnTo>
                  <a:lnTo>
                    <a:pt x="657" y="792"/>
                  </a:lnTo>
                  <a:lnTo>
                    <a:pt x="677" y="780"/>
                  </a:lnTo>
                  <a:lnTo>
                    <a:pt x="695" y="768"/>
                  </a:lnTo>
                  <a:lnTo>
                    <a:pt x="711" y="756"/>
                  </a:lnTo>
                  <a:lnTo>
                    <a:pt x="711" y="756"/>
                  </a:lnTo>
                  <a:lnTo>
                    <a:pt x="717" y="758"/>
                  </a:lnTo>
                  <a:lnTo>
                    <a:pt x="721" y="760"/>
                  </a:lnTo>
                  <a:lnTo>
                    <a:pt x="727" y="760"/>
                  </a:lnTo>
                  <a:lnTo>
                    <a:pt x="733" y="760"/>
                  </a:lnTo>
                  <a:lnTo>
                    <a:pt x="733" y="760"/>
                  </a:lnTo>
                  <a:lnTo>
                    <a:pt x="735" y="760"/>
                  </a:lnTo>
                  <a:lnTo>
                    <a:pt x="735" y="760"/>
                  </a:lnTo>
                  <a:lnTo>
                    <a:pt x="761" y="790"/>
                  </a:lnTo>
                  <a:lnTo>
                    <a:pt x="787" y="818"/>
                  </a:lnTo>
                  <a:lnTo>
                    <a:pt x="817" y="844"/>
                  </a:lnTo>
                  <a:lnTo>
                    <a:pt x="845" y="870"/>
                  </a:lnTo>
                  <a:lnTo>
                    <a:pt x="877" y="894"/>
                  </a:lnTo>
                  <a:lnTo>
                    <a:pt x="909" y="916"/>
                  </a:lnTo>
                  <a:lnTo>
                    <a:pt x="943" y="936"/>
                  </a:lnTo>
                  <a:lnTo>
                    <a:pt x="977" y="956"/>
                  </a:lnTo>
                  <a:lnTo>
                    <a:pt x="1011" y="972"/>
                  </a:lnTo>
                  <a:lnTo>
                    <a:pt x="1047" y="986"/>
                  </a:lnTo>
                  <a:lnTo>
                    <a:pt x="1083" y="1000"/>
                  </a:lnTo>
                  <a:lnTo>
                    <a:pt x="1121" y="1012"/>
                  </a:lnTo>
                  <a:lnTo>
                    <a:pt x="1159" y="1020"/>
                  </a:lnTo>
                  <a:lnTo>
                    <a:pt x="1197" y="1028"/>
                  </a:lnTo>
                  <a:lnTo>
                    <a:pt x="1235" y="1034"/>
                  </a:lnTo>
                  <a:lnTo>
                    <a:pt x="1275" y="1036"/>
                  </a:lnTo>
                  <a:lnTo>
                    <a:pt x="1275" y="1036"/>
                  </a:lnTo>
                  <a:lnTo>
                    <a:pt x="1277" y="1032"/>
                  </a:lnTo>
                  <a:lnTo>
                    <a:pt x="1277" y="1032"/>
                  </a:lnTo>
                  <a:lnTo>
                    <a:pt x="1237" y="1030"/>
                  </a:lnTo>
                  <a:lnTo>
                    <a:pt x="1199" y="1024"/>
                  </a:lnTo>
                  <a:lnTo>
                    <a:pt x="1161" y="1016"/>
                  </a:lnTo>
                  <a:lnTo>
                    <a:pt x="1123" y="1008"/>
                  </a:lnTo>
                  <a:lnTo>
                    <a:pt x="1087" y="996"/>
                  </a:lnTo>
                  <a:lnTo>
                    <a:pt x="1051" y="984"/>
                  </a:lnTo>
                  <a:lnTo>
                    <a:pt x="1015" y="968"/>
                  </a:lnTo>
                  <a:lnTo>
                    <a:pt x="979" y="952"/>
                  </a:lnTo>
                  <a:lnTo>
                    <a:pt x="945" y="934"/>
                  </a:lnTo>
                  <a:lnTo>
                    <a:pt x="913" y="912"/>
                  </a:lnTo>
                  <a:lnTo>
                    <a:pt x="881" y="892"/>
                  </a:lnTo>
                  <a:lnTo>
                    <a:pt x="849" y="868"/>
                  </a:lnTo>
                  <a:lnTo>
                    <a:pt x="819" y="842"/>
                  </a:lnTo>
                  <a:lnTo>
                    <a:pt x="791" y="816"/>
                  </a:lnTo>
                  <a:lnTo>
                    <a:pt x="765" y="786"/>
                  </a:lnTo>
                  <a:lnTo>
                    <a:pt x="739" y="756"/>
                  </a:lnTo>
                  <a:lnTo>
                    <a:pt x="739" y="756"/>
                  </a:lnTo>
                  <a:lnTo>
                    <a:pt x="743" y="752"/>
                  </a:lnTo>
                  <a:lnTo>
                    <a:pt x="747" y="746"/>
                  </a:lnTo>
                  <a:lnTo>
                    <a:pt x="747" y="738"/>
                  </a:lnTo>
                  <a:lnTo>
                    <a:pt x="745" y="730"/>
                  </a:lnTo>
                  <a:lnTo>
                    <a:pt x="745" y="730"/>
                  </a:lnTo>
                  <a:lnTo>
                    <a:pt x="743" y="724"/>
                  </a:lnTo>
                  <a:lnTo>
                    <a:pt x="743" y="724"/>
                  </a:lnTo>
                  <a:lnTo>
                    <a:pt x="757" y="706"/>
                  </a:lnTo>
                  <a:lnTo>
                    <a:pt x="769" y="686"/>
                  </a:lnTo>
                  <a:lnTo>
                    <a:pt x="781" y="664"/>
                  </a:lnTo>
                  <a:lnTo>
                    <a:pt x="791" y="642"/>
                  </a:lnTo>
                  <a:lnTo>
                    <a:pt x="797" y="620"/>
                  </a:lnTo>
                  <a:lnTo>
                    <a:pt x="803" y="596"/>
                  </a:lnTo>
                  <a:lnTo>
                    <a:pt x="807" y="572"/>
                  </a:lnTo>
                  <a:lnTo>
                    <a:pt x="807" y="548"/>
                  </a:lnTo>
                  <a:lnTo>
                    <a:pt x="807" y="548"/>
                  </a:lnTo>
                  <a:lnTo>
                    <a:pt x="829" y="540"/>
                  </a:lnTo>
                  <a:lnTo>
                    <a:pt x="829" y="540"/>
                  </a:lnTo>
                  <a:lnTo>
                    <a:pt x="867" y="524"/>
                  </a:lnTo>
                  <a:lnTo>
                    <a:pt x="903" y="506"/>
                  </a:lnTo>
                  <a:lnTo>
                    <a:pt x="937" y="486"/>
                  </a:lnTo>
                  <a:lnTo>
                    <a:pt x="969" y="462"/>
                  </a:lnTo>
                  <a:lnTo>
                    <a:pt x="999" y="438"/>
                  </a:lnTo>
                  <a:lnTo>
                    <a:pt x="1029" y="412"/>
                  </a:lnTo>
                  <a:lnTo>
                    <a:pt x="1055" y="384"/>
                  </a:lnTo>
                  <a:lnTo>
                    <a:pt x="1081" y="354"/>
                  </a:lnTo>
                  <a:lnTo>
                    <a:pt x="1081" y="354"/>
                  </a:lnTo>
                  <a:lnTo>
                    <a:pt x="1139" y="394"/>
                  </a:lnTo>
                  <a:lnTo>
                    <a:pt x="1201" y="430"/>
                  </a:lnTo>
                  <a:lnTo>
                    <a:pt x="1265" y="462"/>
                  </a:lnTo>
                  <a:lnTo>
                    <a:pt x="1329" y="492"/>
                  </a:lnTo>
                  <a:lnTo>
                    <a:pt x="1397" y="518"/>
                  </a:lnTo>
                  <a:lnTo>
                    <a:pt x="1465" y="538"/>
                  </a:lnTo>
                  <a:lnTo>
                    <a:pt x="1533" y="556"/>
                  </a:lnTo>
                  <a:lnTo>
                    <a:pt x="1603" y="568"/>
                  </a:lnTo>
                  <a:lnTo>
                    <a:pt x="1603" y="568"/>
                  </a:lnTo>
                  <a:lnTo>
                    <a:pt x="1607" y="564"/>
                  </a:lnTo>
                  <a:lnTo>
                    <a:pt x="1607" y="564"/>
                  </a:lnTo>
                  <a:lnTo>
                    <a:pt x="1537" y="552"/>
                  </a:lnTo>
                  <a:lnTo>
                    <a:pt x="1467" y="534"/>
                  </a:lnTo>
                  <a:lnTo>
                    <a:pt x="1399" y="514"/>
                  </a:lnTo>
                  <a:lnTo>
                    <a:pt x="1333" y="488"/>
                  </a:lnTo>
                  <a:lnTo>
                    <a:pt x="1267" y="460"/>
                  </a:lnTo>
                  <a:lnTo>
                    <a:pt x="1205" y="426"/>
                  </a:lnTo>
                  <a:lnTo>
                    <a:pt x="1143" y="390"/>
                  </a:lnTo>
                  <a:lnTo>
                    <a:pt x="1083" y="350"/>
                  </a:lnTo>
                  <a:lnTo>
                    <a:pt x="1083" y="350"/>
                  </a:lnTo>
                  <a:lnTo>
                    <a:pt x="1111" y="312"/>
                  </a:lnTo>
                  <a:lnTo>
                    <a:pt x="1135" y="272"/>
                  </a:lnTo>
                  <a:lnTo>
                    <a:pt x="1155" y="230"/>
                  </a:lnTo>
                  <a:lnTo>
                    <a:pt x="1173" y="186"/>
                  </a:lnTo>
                  <a:lnTo>
                    <a:pt x="1189" y="142"/>
                  </a:lnTo>
                  <a:lnTo>
                    <a:pt x="1199" y="96"/>
                  </a:lnTo>
                  <a:lnTo>
                    <a:pt x="1207" y="48"/>
                  </a:lnTo>
                  <a:lnTo>
                    <a:pt x="1211" y="2"/>
                  </a:lnTo>
                  <a:lnTo>
                    <a:pt x="1211" y="2"/>
                  </a:lnTo>
                  <a:close/>
                  <a:moveTo>
                    <a:pt x="785" y="448"/>
                  </a:moveTo>
                  <a:lnTo>
                    <a:pt x="785" y="448"/>
                  </a:lnTo>
                  <a:lnTo>
                    <a:pt x="793" y="472"/>
                  </a:lnTo>
                  <a:lnTo>
                    <a:pt x="797" y="496"/>
                  </a:lnTo>
                  <a:lnTo>
                    <a:pt x="801" y="520"/>
                  </a:lnTo>
                  <a:lnTo>
                    <a:pt x="803" y="544"/>
                  </a:lnTo>
                  <a:lnTo>
                    <a:pt x="803" y="544"/>
                  </a:lnTo>
                  <a:lnTo>
                    <a:pt x="765" y="556"/>
                  </a:lnTo>
                  <a:lnTo>
                    <a:pt x="729" y="564"/>
                  </a:lnTo>
                  <a:lnTo>
                    <a:pt x="691" y="572"/>
                  </a:lnTo>
                  <a:lnTo>
                    <a:pt x="653" y="576"/>
                  </a:lnTo>
                  <a:lnTo>
                    <a:pt x="653" y="576"/>
                  </a:lnTo>
                  <a:lnTo>
                    <a:pt x="651" y="568"/>
                  </a:lnTo>
                  <a:lnTo>
                    <a:pt x="651" y="568"/>
                  </a:lnTo>
                  <a:lnTo>
                    <a:pt x="647" y="562"/>
                  </a:lnTo>
                  <a:lnTo>
                    <a:pt x="641" y="556"/>
                  </a:lnTo>
                  <a:lnTo>
                    <a:pt x="631" y="554"/>
                  </a:lnTo>
                  <a:lnTo>
                    <a:pt x="623" y="556"/>
                  </a:lnTo>
                  <a:lnTo>
                    <a:pt x="623" y="556"/>
                  </a:lnTo>
                  <a:lnTo>
                    <a:pt x="621" y="558"/>
                  </a:lnTo>
                  <a:lnTo>
                    <a:pt x="621" y="558"/>
                  </a:lnTo>
                  <a:lnTo>
                    <a:pt x="619" y="554"/>
                  </a:lnTo>
                  <a:lnTo>
                    <a:pt x="619" y="554"/>
                  </a:lnTo>
                  <a:lnTo>
                    <a:pt x="607" y="520"/>
                  </a:lnTo>
                  <a:lnTo>
                    <a:pt x="597" y="486"/>
                  </a:lnTo>
                  <a:lnTo>
                    <a:pt x="587" y="450"/>
                  </a:lnTo>
                  <a:lnTo>
                    <a:pt x="580" y="416"/>
                  </a:lnTo>
                  <a:lnTo>
                    <a:pt x="574" y="382"/>
                  </a:lnTo>
                  <a:lnTo>
                    <a:pt x="570" y="348"/>
                  </a:lnTo>
                  <a:lnTo>
                    <a:pt x="568" y="314"/>
                  </a:lnTo>
                  <a:lnTo>
                    <a:pt x="566" y="278"/>
                  </a:lnTo>
                  <a:lnTo>
                    <a:pt x="566" y="278"/>
                  </a:lnTo>
                  <a:lnTo>
                    <a:pt x="603" y="286"/>
                  </a:lnTo>
                  <a:lnTo>
                    <a:pt x="637" y="298"/>
                  </a:lnTo>
                  <a:lnTo>
                    <a:pt x="667" y="312"/>
                  </a:lnTo>
                  <a:lnTo>
                    <a:pt x="697" y="332"/>
                  </a:lnTo>
                  <a:lnTo>
                    <a:pt x="725" y="356"/>
                  </a:lnTo>
                  <a:lnTo>
                    <a:pt x="737" y="370"/>
                  </a:lnTo>
                  <a:lnTo>
                    <a:pt x="747" y="384"/>
                  </a:lnTo>
                  <a:lnTo>
                    <a:pt x="759" y="398"/>
                  </a:lnTo>
                  <a:lnTo>
                    <a:pt x="767" y="414"/>
                  </a:lnTo>
                  <a:lnTo>
                    <a:pt x="777" y="432"/>
                  </a:lnTo>
                  <a:lnTo>
                    <a:pt x="785" y="448"/>
                  </a:lnTo>
                  <a:lnTo>
                    <a:pt x="785" y="448"/>
                  </a:lnTo>
                  <a:close/>
                  <a:moveTo>
                    <a:pt x="438" y="294"/>
                  </a:moveTo>
                  <a:lnTo>
                    <a:pt x="438" y="294"/>
                  </a:lnTo>
                  <a:lnTo>
                    <a:pt x="468" y="284"/>
                  </a:lnTo>
                  <a:lnTo>
                    <a:pt x="500" y="278"/>
                  </a:lnTo>
                  <a:lnTo>
                    <a:pt x="532" y="276"/>
                  </a:lnTo>
                  <a:lnTo>
                    <a:pt x="562" y="278"/>
                  </a:lnTo>
                  <a:lnTo>
                    <a:pt x="562" y="278"/>
                  </a:lnTo>
                  <a:lnTo>
                    <a:pt x="562" y="312"/>
                  </a:lnTo>
                  <a:lnTo>
                    <a:pt x="566" y="348"/>
                  </a:lnTo>
                  <a:lnTo>
                    <a:pt x="570" y="382"/>
                  </a:lnTo>
                  <a:lnTo>
                    <a:pt x="576" y="416"/>
                  </a:lnTo>
                  <a:lnTo>
                    <a:pt x="582" y="452"/>
                  </a:lnTo>
                  <a:lnTo>
                    <a:pt x="593" y="486"/>
                  </a:lnTo>
                  <a:lnTo>
                    <a:pt x="603" y="520"/>
                  </a:lnTo>
                  <a:lnTo>
                    <a:pt x="615" y="554"/>
                  </a:lnTo>
                  <a:lnTo>
                    <a:pt x="615" y="554"/>
                  </a:lnTo>
                  <a:lnTo>
                    <a:pt x="617" y="560"/>
                  </a:lnTo>
                  <a:lnTo>
                    <a:pt x="617" y="560"/>
                  </a:lnTo>
                  <a:lnTo>
                    <a:pt x="611" y="568"/>
                  </a:lnTo>
                  <a:lnTo>
                    <a:pt x="609" y="576"/>
                  </a:lnTo>
                  <a:lnTo>
                    <a:pt x="609" y="576"/>
                  </a:lnTo>
                  <a:lnTo>
                    <a:pt x="566" y="574"/>
                  </a:lnTo>
                  <a:lnTo>
                    <a:pt x="526" y="570"/>
                  </a:lnTo>
                  <a:lnTo>
                    <a:pt x="484" y="562"/>
                  </a:lnTo>
                  <a:lnTo>
                    <a:pt x="444" y="552"/>
                  </a:lnTo>
                  <a:lnTo>
                    <a:pt x="406" y="540"/>
                  </a:lnTo>
                  <a:lnTo>
                    <a:pt x="368" y="524"/>
                  </a:lnTo>
                  <a:lnTo>
                    <a:pt x="330" y="506"/>
                  </a:lnTo>
                  <a:lnTo>
                    <a:pt x="294" y="486"/>
                  </a:lnTo>
                  <a:lnTo>
                    <a:pt x="294" y="486"/>
                  </a:lnTo>
                  <a:lnTo>
                    <a:pt x="296" y="478"/>
                  </a:lnTo>
                  <a:lnTo>
                    <a:pt x="294" y="468"/>
                  </a:lnTo>
                  <a:lnTo>
                    <a:pt x="294" y="468"/>
                  </a:lnTo>
                  <a:lnTo>
                    <a:pt x="290" y="462"/>
                  </a:lnTo>
                  <a:lnTo>
                    <a:pt x="284" y="456"/>
                  </a:lnTo>
                  <a:lnTo>
                    <a:pt x="284" y="456"/>
                  </a:lnTo>
                  <a:lnTo>
                    <a:pt x="294" y="430"/>
                  </a:lnTo>
                  <a:lnTo>
                    <a:pt x="308" y="406"/>
                  </a:lnTo>
                  <a:lnTo>
                    <a:pt x="324" y="382"/>
                  </a:lnTo>
                  <a:lnTo>
                    <a:pt x="342" y="360"/>
                  </a:lnTo>
                  <a:lnTo>
                    <a:pt x="362" y="340"/>
                  </a:lnTo>
                  <a:lnTo>
                    <a:pt x="386" y="322"/>
                  </a:lnTo>
                  <a:lnTo>
                    <a:pt x="410" y="306"/>
                  </a:lnTo>
                  <a:lnTo>
                    <a:pt x="438" y="294"/>
                  </a:lnTo>
                  <a:lnTo>
                    <a:pt x="438" y="294"/>
                  </a:lnTo>
                  <a:close/>
                  <a:moveTo>
                    <a:pt x="635" y="796"/>
                  </a:moveTo>
                  <a:lnTo>
                    <a:pt x="635" y="796"/>
                  </a:lnTo>
                  <a:lnTo>
                    <a:pt x="609" y="804"/>
                  </a:lnTo>
                  <a:lnTo>
                    <a:pt x="582" y="810"/>
                  </a:lnTo>
                  <a:lnTo>
                    <a:pt x="556" y="814"/>
                  </a:lnTo>
                  <a:lnTo>
                    <a:pt x="530" y="814"/>
                  </a:lnTo>
                  <a:lnTo>
                    <a:pt x="504" y="812"/>
                  </a:lnTo>
                  <a:lnTo>
                    <a:pt x="478" y="808"/>
                  </a:lnTo>
                  <a:lnTo>
                    <a:pt x="454" y="800"/>
                  </a:lnTo>
                  <a:lnTo>
                    <a:pt x="430" y="790"/>
                  </a:lnTo>
                  <a:lnTo>
                    <a:pt x="406" y="780"/>
                  </a:lnTo>
                  <a:lnTo>
                    <a:pt x="384" y="766"/>
                  </a:lnTo>
                  <a:lnTo>
                    <a:pt x="364" y="750"/>
                  </a:lnTo>
                  <a:lnTo>
                    <a:pt x="346" y="732"/>
                  </a:lnTo>
                  <a:lnTo>
                    <a:pt x="328" y="712"/>
                  </a:lnTo>
                  <a:lnTo>
                    <a:pt x="312" y="690"/>
                  </a:lnTo>
                  <a:lnTo>
                    <a:pt x="300" y="666"/>
                  </a:lnTo>
                  <a:lnTo>
                    <a:pt x="288" y="642"/>
                  </a:lnTo>
                  <a:lnTo>
                    <a:pt x="288" y="642"/>
                  </a:lnTo>
                  <a:lnTo>
                    <a:pt x="282" y="624"/>
                  </a:lnTo>
                  <a:lnTo>
                    <a:pt x="276" y="606"/>
                  </a:lnTo>
                  <a:lnTo>
                    <a:pt x="272" y="588"/>
                  </a:lnTo>
                  <a:lnTo>
                    <a:pt x="270" y="570"/>
                  </a:lnTo>
                  <a:lnTo>
                    <a:pt x="270" y="552"/>
                  </a:lnTo>
                  <a:lnTo>
                    <a:pt x="270" y="534"/>
                  </a:lnTo>
                  <a:lnTo>
                    <a:pt x="272" y="498"/>
                  </a:lnTo>
                  <a:lnTo>
                    <a:pt x="272" y="498"/>
                  </a:lnTo>
                  <a:lnTo>
                    <a:pt x="282" y="496"/>
                  </a:lnTo>
                  <a:lnTo>
                    <a:pt x="282" y="496"/>
                  </a:lnTo>
                  <a:lnTo>
                    <a:pt x="288" y="494"/>
                  </a:lnTo>
                  <a:lnTo>
                    <a:pt x="292" y="490"/>
                  </a:lnTo>
                  <a:lnTo>
                    <a:pt x="292" y="490"/>
                  </a:lnTo>
                  <a:lnTo>
                    <a:pt x="328" y="510"/>
                  </a:lnTo>
                  <a:lnTo>
                    <a:pt x="366" y="528"/>
                  </a:lnTo>
                  <a:lnTo>
                    <a:pt x="404" y="544"/>
                  </a:lnTo>
                  <a:lnTo>
                    <a:pt x="444" y="558"/>
                  </a:lnTo>
                  <a:lnTo>
                    <a:pt x="484" y="568"/>
                  </a:lnTo>
                  <a:lnTo>
                    <a:pt x="526" y="574"/>
                  </a:lnTo>
                  <a:lnTo>
                    <a:pt x="568" y="580"/>
                  </a:lnTo>
                  <a:lnTo>
                    <a:pt x="611" y="580"/>
                  </a:lnTo>
                  <a:lnTo>
                    <a:pt x="611" y="580"/>
                  </a:lnTo>
                  <a:lnTo>
                    <a:pt x="611" y="584"/>
                  </a:lnTo>
                  <a:lnTo>
                    <a:pt x="611" y="584"/>
                  </a:lnTo>
                  <a:lnTo>
                    <a:pt x="615" y="590"/>
                  </a:lnTo>
                  <a:lnTo>
                    <a:pt x="621" y="596"/>
                  </a:lnTo>
                  <a:lnTo>
                    <a:pt x="627" y="598"/>
                  </a:lnTo>
                  <a:lnTo>
                    <a:pt x="635" y="598"/>
                  </a:lnTo>
                  <a:lnTo>
                    <a:pt x="635" y="598"/>
                  </a:lnTo>
                  <a:lnTo>
                    <a:pt x="651" y="632"/>
                  </a:lnTo>
                  <a:lnTo>
                    <a:pt x="669" y="664"/>
                  </a:lnTo>
                  <a:lnTo>
                    <a:pt x="687" y="696"/>
                  </a:lnTo>
                  <a:lnTo>
                    <a:pt x="709" y="726"/>
                  </a:lnTo>
                  <a:lnTo>
                    <a:pt x="709" y="726"/>
                  </a:lnTo>
                  <a:lnTo>
                    <a:pt x="705" y="730"/>
                  </a:lnTo>
                  <a:lnTo>
                    <a:pt x="703" y="736"/>
                  </a:lnTo>
                  <a:lnTo>
                    <a:pt x="703" y="742"/>
                  </a:lnTo>
                  <a:lnTo>
                    <a:pt x="705" y="746"/>
                  </a:lnTo>
                  <a:lnTo>
                    <a:pt x="705" y="746"/>
                  </a:lnTo>
                  <a:lnTo>
                    <a:pt x="709" y="752"/>
                  </a:lnTo>
                  <a:lnTo>
                    <a:pt x="709" y="752"/>
                  </a:lnTo>
                  <a:lnTo>
                    <a:pt x="691" y="766"/>
                  </a:lnTo>
                  <a:lnTo>
                    <a:pt x="673" y="776"/>
                  </a:lnTo>
                  <a:lnTo>
                    <a:pt x="655" y="788"/>
                  </a:lnTo>
                  <a:lnTo>
                    <a:pt x="635" y="796"/>
                  </a:lnTo>
                  <a:lnTo>
                    <a:pt x="635" y="796"/>
                  </a:lnTo>
                  <a:close/>
                  <a:moveTo>
                    <a:pt x="739" y="722"/>
                  </a:moveTo>
                  <a:lnTo>
                    <a:pt x="739" y="722"/>
                  </a:lnTo>
                  <a:lnTo>
                    <a:pt x="735" y="718"/>
                  </a:lnTo>
                  <a:lnTo>
                    <a:pt x="729" y="718"/>
                  </a:lnTo>
                  <a:lnTo>
                    <a:pt x="723" y="718"/>
                  </a:lnTo>
                  <a:lnTo>
                    <a:pt x="717" y="718"/>
                  </a:lnTo>
                  <a:lnTo>
                    <a:pt x="717" y="718"/>
                  </a:lnTo>
                  <a:lnTo>
                    <a:pt x="711" y="722"/>
                  </a:lnTo>
                  <a:lnTo>
                    <a:pt x="711" y="722"/>
                  </a:lnTo>
                  <a:lnTo>
                    <a:pt x="691" y="692"/>
                  </a:lnTo>
                  <a:lnTo>
                    <a:pt x="673" y="662"/>
                  </a:lnTo>
                  <a:lnTo>
                    <a:pt x="655" y="630"/>
                  </a:lnTo>
                  <a:lnTo>
                    <a:pt x="639" y="598"/>
                  </a:lnTo>
                  <a:lnTo>
                    <a:pt x="639" y="598"/>
                  </a:lnTo>
                  <a:lnTo>
                    <a:pt x="639" y="598"/>
                  </a:lnTo>
                  <a:lnTo>
                    <a:pt x="639" y="598"/>
                  </a:lnTo>
                  <a:lnTo>
                    <a:pt x="645" y="594"/>
                  </a:lnTo>
                  <a:lnTo>
                    <a:pt x="649" y="590"/>
                  </a:lnTo>
                  <a:lnTo>
                    <a:pt x="651" y="586"/>
                  </a:lnTo>
                  <a:lnTo>
                    <a:pt x="653" y="580"/>
                  </a:lnTo>
                  <a:lnTo>
                    <a:pt x="653" y="580"/>
                  </a:lnTo>
                  <a:lnTo>
                    <a:pt x="691" y="576"/>
                  </a:lnTo>
                  <a:lnTo>
                    <a:pt x="727" y="570"/>
                  </a:lnTo>
                  <a:lnTo>
                    <a:pt x="765" y="560"/>
                  </a:lnTo>
                  <a:lnTo>
                    <a:pt x="803" y="550"/>
                  </a:lnTo>
                  <a:lnTo>
                    <a:pt x="803" y="550"/>
                  </a:lnTo>
                  <a:lnTo>
                    <a:pt x="801" y="574"/>
                  </a:lnTo>
                  <a:lnTo>
                    <a:pt x="799" y="596"/>
                  </a:lnTo>
                  <a:lnTo>
                    <a:pt x="793" y="620"/>
                  </a:lnTo>
                  <a:lnTo>
                    <a:pt x="785" y="642"/>
                  </a:lnTo>
                  <a:lnTo>
                    <a:pt x="777" y="664"/>
                  </a:lnTo>
                  <a:lnTo>
                    <a:pt x="765" y="684"/>
                  </a:lnTo>
                  <a:lnTo>
                    <a:pt x="753" y="704"/>
                  </a:lnTo>
                  <a:lnTo>
                    <a:pt x="739" y="722"/>
                  </a:lnTo>
                  <a:lnTo>
                    <a:pt x="739" y="722"/>
                  </a:lnTo>
                  <a:close/>
                </a:path>
              </a:pathLst>
            </a:custGeom>
            <a:solidFill>
              <a:srgbClr val="EEEE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0" name="Google Shape;110;p23"/>
            <p:cNvSpPr/>
            <p:nvPr/>
          </p:nvSpPr>
          <p:spPr>
            <a:xfrm>
              <a:off x="1903413" y="-4127500"/>
              <a:ext cx="15875" cy="31750"/>
            </a:xfrm>
            <a:custGeom>
              <a:avLst/>
              <a:gdLst/>
              <a:ahLst/>
              <a:cxnLst/>
              <a:rect l="l" t="t" r="r" b="b"/>
              <a:pathLst>
                <a:path w="10" h="20" extrusionOk="0">
                  <a:moveTo>
                    <a:pt x="4" y="0"/>
                  </a:moveTo>
                  <a:lnTo>
                    <a:pt x="4" y="0"/>
                  </a:lnTo>
                  <a:lnTo>
                    <a:pt x="0" y="20"/>
                  </a:lnTo>
                  <a:lnTo>
                    <a:pt x="0" y="20"/>
                  </a:lnTo>
                  <a:lnTo>
                    <a:pt x="6" y="18"/>
                  </a:lnTo>
                  <a:lnTo>
                    <a:pt x="6" y="18"/>
                  </a:lnTo>
                  <a:lnTo>
                    <a:pt x="10" y="0"/>
                  </a:lnTo>
                  <a:lnTo>
                    <a:pt x="4" y="0"/>
                  </a:lnTo>
                  <a:close/>
                </a:path>
              </a:pathLst>
            </a:custGeom>
            <a:solidFill>
              <a:srgbClr val="EEEE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1" name="Google Shape;111;p23"/>
          <p:cNvGrpSpPr/>
          <p:nvPr/>
        </p:nvGrpSpPr>
        <p:grpSpPr>
          <a:xfrm>
            <a:off x="6305303" y="-1"/>
            <a:ext cx="3989388" cy="6858001"/>
            <a:chOff x="-4014788" y="-3675063"/>
            <a:chExt cx="3989388" cy="6858001"/>
          </a:xfrm>
        </p:grpSpPr>
        <p:grpSp>
          <p:nvGrpSpPr>
            <p:cNvPr id="112" name="Google Shape;112;p23"/>
            <p:cNvGrpSpPr/>
            <p:nvPr/>
          </p:nvGrpSpPr>
          <p:grpSpPr>
            <a:xfrm>
              <a:off x="-3960813" y="-3675063"/>
              <a:ext cx="2868613" cy="6858001"/>
              <a:chOff x="-3960813" y="-3675063"/>
              <a:chExt cx="2868613" cy="6858001"/>
            </a:xfrm>
          </p:grpSpPr>
          <p:sp>
            <p:nvSpPr>
              <p:cNvPr id="113" name="Google Shape;113;p23"/>
              <p:cNvSpPr/>
              <p:nvPr/>
            </p:nvSpPr>
            <p:spPr>
              <a:xfrm>
                <a:off x="-2709863" y="-2373313"/>
                <a:ext cx="38100" cy="38100"/>
              </a:xfrm>
              <a:custGeom>
                <a:avLst/>
                <a:gdLst/>
                <a:ahLst/>
                <a:cxnLst/>
                <a:rect l="l" t="t" r="r" b="b"/>
                <a:pathLst>
                  <a:path w="24" h="24" extrusionOk="0">
                    <a:moveTo>
                      <a:pt x="2" y="18"/>
                    </a:moveTo>
                    <a:lnTo>
                      <a:pt x="2" y="18"/>
                    </a:lnTo>
                    <a:lnTo>
                      <a:pt x="2" y="20"/>
                    </a:lnTo>
                    <a:lnTo>
                      <a:pt x="2" y="20"/>
                    </a:lnTo>
                    <a:lnTo>
                      <a:pt x="6" y="24"/>
                    </a:lnTo>
                    <a:lnTo>
                      <a:pt x="12" y="24"/>
                    </a:lnTo>
                    <a:lnTo>
                      <a:pt x="12" y="24"/>
                    </a:lnTo>
                    <a:lnTo>
                      <a:pt x="16" y="24"/>
                    </a:lnTo>
                    <a:lnTo>
                      <a:pt x="20" y="20"/>
                    </a:lnTo>
                    <a:lnTo>
                      <a:pt x="20" y="20"/>
                    </a:lnTo>
                    <a:lnTo>
                      <a:pt x="22" y="18"/>
                    </a:lnTo>
                    <a:lnTo>
                      <a:pt x="22" y="18"/>
                    </a:lnTo>
                    <a:lnTo>
                      <a:pt x="22" y="16"/>
                    </a:lnTo>
                    <a:lnTo>
                      <a:pt x="22" y="16"/>
                    </a:lnTo>
                    <a:lnTo>
                      <a:pt x="22" y="14"/>
                    </a:lnTo>
                    <a:lnTo>
                      <a:pt x="22" y="14"/>
                    </a:lnTo>
                    <a:lnTo>
                      <a:pt x="24" y="12"/>
                    </a:lnTo>
                    <a:lnTo>
                      <a:pt x="24" y="12"/>
                    </a:lnTo>
                    <a:lnTo>
                      <a:pt x="22" y="8"/>
                    </a:lnTo>
                    <a:lnTo>
                      <a:pt x="20" y="4"/>
                    </a:lnTo>
                    <a:lnTo>
                      <a:pt x="20" y="4"/>
                    </a:lnTo>
                    <a:lnTo>
                      <a:pt x="18" y="2"/>
                    </a:lnTo>
                    <a:lnTo>
                      <a:pt x="18" y="2"/>
                    </a:lnTo>
                    <a:lnTo>
                      <a:pt x="16" y="2"/>
                    </a:lnTo>
                    <a:lnTo>
                      <a:pt x="16" y="2"/>
                    </a:lnTo>
                    <a:lnTo>
                      <a:pt x="14" y="0"/>
                    </a:lnTo>
                    <a:lnTo>
                      <a:pt x="14" y="0"/>
                    </a:lnTo>
                    <a:lnTo>
                      <a:pt x="8" y="0"/>
                    </a:lnTo>
                    <a:lnTo>
                      <a:pt x="8" y="0"/>
                    </a:lnTo>
                    <a:lnTo>
                      <a:pt x="6" y="2"/>
                    </a:lnTo>
                    <a:lnTo>
                      <a:pt x="6" y="2"/>
                    </a:lnTo>
                    <a:lnTo>
                      <a:pt x="4" y="2"/>
                    </a:lnTo>
                    <a:lnTo>
                      <a:pt x="4" y="2"/>
                    </a:lnTo>
                    <a:lnTo>
                      <a:pt x="2" y="4"/>
                    </a:lnTo>
                    <a:lnTo>
                      <a:pt x="2" y="4"/>
                    </a:lnTo>
                    <a:lnTo>
                      <a:pt x="0" y="8"/>
                    </a:lnTo>
                    <a:lnTo>
                      <a:pt x="0" y="12"/>
                    </a:lnTo>
                    <a:lnTo>
                      <a:pt x="0" y="12"/>
                    </a:lnTo>
                    <a:lnTo>
                      <a:pt x="0" y="14"/>
                    </a:lnTo>
                    <a:lnTo>
                      <a:pt x="0" y="14"/>
                    </a:lnTo>
                    <a:lnTo>
                      <a:pt x="0" y="16"/>
                    </a:lnTo>
                    <a:lnTo>
                      <a:pt x="0" y="16"/>
                    </a:lnTo>
                    <a:lnTo>
                      <a:pt x="2" y="18"/>
                    </a:lnTo>
                    <a:lnTo>
                      <a:pt x="2" y="18"/>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4" name="Google Shape;114;p23"/>
              <p:cNvSpPr/>
              <p:nvPr/>
            </p:nvSpPr>
            <p:spPr>
              <a:xfrm>
                <a:off x="-3027363" y="1187450"/>
                <a:ext cx="38100" cy="38100"/>
              </a:xfrm>
              <a:custGeom>
                <a:avLst/>
                <a:gdLst/>
                <a:ahLst/>
                <a:cxnLst/>
                <a:rect l="l" t="t" r="r" b="b"/>
                <a:pathLst>
                  <a:path w="24" h="24" extrusionOk="0">
                    <a:moveTo>
                      <a:pt x="12" y="24"/>
                    </a:moveTo>
                    <a:lnTo>
                      <a:pt x="12" y="24"/>
                    </a:lnTo>
                    <a:lnTo>
                      <a:pt x="16" y="24"/>
                    </a:lnTo>
                    <a:lnTo>
                      <a:pt x="16" y="24"/>
                    </a:lnTo>
                    <a:lnTo>
                      <a:pt x="20" y="22"/>
                    </a:lnTo>
                    <a:lnTo>
                      <a:pt x="24" y="18"/>
                    </a:lnTo>
                    <a:lnTo>
                      <a:pt x="24" y="14"/>
                    </a:lnTo>
                    <a:lnTo>
                      <a:pt x="24" y="8"/>
                    </a:lnTo>
                    <a:lnTo>
                      <a:pt x="24" y="8"/>
                    </a:lnTo>
                    <a:lnTo>
                      <a:pt x="20" y="4"/>
                    </a:lnTo>
                    <a:lnTo>
                      <a:pt x="18" y="2"/>
                    </a:lnTo>
                    <a:lnTo>
                      <a:pt x="12" y="0"/>
                    </a:lnTo>
                    <a:lnTo>
                      <a:pt x="8" y="2"/>
                    </a:lnTo>
                    <a:lnTo>
                      <a:pt x="8" y="2"/>
                    </a:lnTo>
                    <a:lnTo>
                      <a:pt x="4" y="4"/>
                    </a:lnTo>
                    <a:lnTo>
                      <a:pt x="2" y="8"/>
                    </a:lnTo>
                    <a:lnTo>
                      <a:pt x="0" y="12"/>
                    </a:lnTo>
                    <a:lnTo>
                      <a:pt x="0" y="18"/>
                    </a:lnTo>
                    <a:lnTo>
                      <a:pt x="0" y="18"/>
                    </a:lnTo>
                    <a:lnTo>
                      <a:pt x="6"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5" name="Google Shape;115;p23"/>
              <p:cNvSpPr/>
              <p:nvPr/>
            </p:nvSpPr>
            <p:spPr>
              <a:xfrm>
                <a:off x="-2262188" y="-2919413"/>
                <a:ext cx="0" cy="0"/>
              </a:xfrm>
              <a:custGeom>
                <a:avLst/>
                <a:gdLst/>
                <a:ahLst/>
                <a:cxnLst/>
                <a:rect l="l" t="t" r="r" b="b"/>
                <a:pathLst>
                  <a:path w="120000" h="120000" extrusionOk="0">
                    <a:moveTo>
                      <a:pt x="0" y="0"/>
                    </a:moveTo>
                    <a:lnTo>
                      <a:pt x="0" y="0"/>
                    </a:lnTo>
                    <a:lnTo>
                      <a:pt x="0" y="0"/>
                    </a:lnTo>
                    <a:lnTo>
                      <a:pt x="0" y="0"/>
                    </a:lnTo>
                    <a:lnTo>
                      <a:pt x="0" y="0"/>
                    </a:lnTo>
                    <a:lnTo>
                      <a:pt x="0"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 name="Google Shape;116;p23"/>
              <p:cNvSpPr/>
              <p:nvPr/>
            </p:nvSpPr>
            <p:spPr>
              <a:xfrm>
                <a:off x="-2293938" y="-2947988"/>
                <a:ext cx="38100" cy="34925"/>
              </a:xfrm>
              <a:custGeom>
                <a:avLst/>
                <a:gdLst/>
                <a:ahLst/>
                <a:cxnLst/>
                <a:rect l="l" t="t" r="r" b="b"/>
                <a:pathLst>
                  <a:path w="24" h="22" extrusionOk="0">
                    <a:moveTo>
                      <a:pt x="20" y="2"/>
                    </a:moveTo>
                    <a:lnTo>
                      <a:pt x="20" y="2"/>
                    </a:lnTo>
                    <a:lnTo>
                      <a:pt x="14" y="0"/>
                    </a:lnTo>
                    <a:lnTo>
                      <a:pt x="10" y="0"/>
                    </a:lnTo>
                    <a:lnTo>
                      <a:pt x="6" y="0"/>
                    </a:lnTo>
                    <a:lnTo>
                      <a:pt x="2" y="4"/>
                    </a:lnTo>
                    <a:lnTo>
                      <a:pt x="2" y="4"/>
                    </a:lnTo>
                    <a:lnTo>
                      <a:pt x="0" y="8"/>
                    </a:lnTo>
                    <a:lnTo>
                      <a:pt x="0" y="12"/>
                    </a:lnTo>
                    <a:lnTo>
                      <a:pt x="0" y="16"/>
                    </a:lnTo>
                    <a:lnTo>
                      <a:pt x="4" y="20"/>
                    </a:lnTo>
                    <a:lnTo>
                      <a:pt x="4" y="20"/>
                    </a:lnTo>
                    <a:lnTo>
                      <a:pt x="8" y="22"/>
                    </a:lnTo>
                    <a:lnTo>
                      <a:pt x="12" y="22"/>
                    </a:lnTo>
                    <a:lnTo>
                      <a:pt x="12" y="22"/>
                    </a:lnTo>
                    <a:lnTo>
                      <a:pt x="16" y="22"/>
                    </a:lnTo>
                    <a:lnTo>
                      <a:pt x="20" y="18"/>
                    </a:lnTo>
                    <a:lnTo>
                      <a:pt x="20" y="18"/>
                    </a:lnTo>
                    <a:lnTo>
                      <a:pt x="22" y="14"/>
                    </a:lnTo>
                    <a:lnTo>
                      <a:pt x="24" y="10"/>
                    </a:lnTo>
                    <a:lnTo>
                      <a:pt x="22" y="6"/>
                    </a:lnTo>
                    <a:lnTo>
                      <a:pt x="20" y="2"/>
                    </a:lnTo>
                    <a:lnTo>
                      <a:pt x="20"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23"/>
              <p:cNvSpPr/>
              <p:nvPr/>
            </p:nvSpPr>
            <p:spPr>
              <a:xfrm>
                <a:off x="-2360613" y="-2871788"/>
                <a:ext cx="38100" cy="38100"/>
              </a:xfrm>
              <a:custGeom>
                <a:avLst/>
                <a:gdLst/>
                <a:ahLst/>
                <a:cxnLst/>
                <a:rect l="l" t="t" r="r" b="b"/>
                <a:pathLst>
                  <a:path w="24" h="24" extrusionOk="0">
                    <a:moveTo>
                      <a:pt x="12" y="24"/>
                    </a:moveTo>
                    <a:lnTo>
                      <a:pt x="12" y="24"/>
                    </a:lnTo>
                    <a:lnTo>
                      <a:pt x="18" y="22"/>
                    </a:lnTo>
                    <a:lnTo>
                      <a:pt x="22" y="20"/>
                    </a:lnTo>
                    <a:lnTo>
                      <a:pt x="22" y="20"/>
                    </a:lnTo>
                    <a:lnTo>
                      <a:pt x="24" y="16"/>
                    </a:lnTo>
                    <a:lnTo>
                      <a:pt x="24" y="10"/>
                    </a:lnTo>
                    <a:lnTo>
                      <a:pt x="22" y="6"/>
                    </a:lnTo>
                    <a:lnTo>
                      <a:pt x="20" y="2"/>
                    </a:lnTo>
                    <a:lnTo>
                      <a:pt x="20" y="2"/>
                    </a:lnTo>
                    <a:lnTo>
                      <a:pt x="16" y="0"/>
                    </a:lnTo>
                    <a:lnTo>
                      <a:pt x="10" y="0"/>
                    </a:lnTo>
                    <a:lnTo>
                      <a:pt x="6" y="2"/>
                    </a:lnTo>
                    <a:lnTo>
                      <a:pt x="2" y="4"/>
                    </a:lnTo>
                    <a:lnTo>
                      <a:pt x="2" y="4"/>
                    </a:lnTo>
                    <a:lnTo>
                      <a:pt x="0" y="8"/>
                    </a:lnTo>
                    <a:lnTo>
                      <a:pt x="0" y="14"/>
                    </a:lnTo>
                    <a:lnTo>
                      <a:pt x="2" y="18"/>
                    </a:lnTo>
                    <a:lnTo>
                      <a:pt x="4" y="22"/>
                    </a:lnTo>
                    <a:lnTo>
                      <a:pt x="4" y="22"/>
                    </a:lnTo>
                    <a:lnTo>
                      <a:pt x="8"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8" name="Google Shape;118;p23"/>
              <p:cNvSpPr/>
              <p:nvPr/>
            </p:nvSpPr>
            <p:spPr>
              <a:xfrm>
                <a:off x="-2227263" y="-3024188"/>
                <a:ext cx="38100" cy="38100"/>
              </a:xfrm>
              <a:custGeom>
                <a:avLst/>
                <a:gdLst/>
                <a:ahLst/>
                <a:cxnLst/>
                <a:rect l="l" t="t" r="r" b="b"/>
                <a:pathLst>
                  <a:path w="24" h="24" extrusionOk="0">
                    <a:moveTo>
                      <a:pt x="20" y="20"/>
                    </a:moveTo>
                    <a:lnTo>
                      <a:pt x="20" y="20"/>
                    </a:lnTo>
                    <a:lnTo>
                      <a:pt x="24" y="14"/>
                    </a:lnTo>
                    <a:lnTo>
                      <a:pt x="24" y="10"/>
                    </a:lnTo>
                    <a:lnTo>
                      <a:pt x="22" y="6"/>
                    </a:lnTo>
                    <a:lnTo>
                      <a:pt x="20" y="2"/>
                    </a:lnTo>
                    <a:lnTo>
                      <a:pt x="20" y="2"/>
                    </a:lnTo>
                    <a:lnTo>
                      <a:pt x="16" y="0"/>
                    </a:lnTo>
                    <a:lnTo>
                      <a:pt x="12" y="0"/>
                    </a:lnTo>
                    <a:lnTo>
                      <a:pt x="6" y="0"/>
                    </a:lnTo>
                    <a:lnTo>
                      <a:pt x="2" y="2"/>
                    </a:lnTo>
                    <a:lnTo>
                      <a:pt x="2" y="2"/>
                    </a:lnTo>
                    <a:lnTo>
                      <a:pt x="0" y="8"/>
                    </a:lnTo>
                    <a:lnTo>
                      <a:pt x="0" y="12"/>
                    </a:lnTo>
                    <a:lnTo>
                      <a:pt x="0" y="16"/>
                    </a:lnTo>
                    <a:lnTo>
                      <a:pt x="4" y="20"/>
                    </a:lnTo>
                    <a:lnTo>
                      <a:pt x="4" y="20"/>
                    </a:lnTo>
                    <a:lnTo>
                      <a:pt x="8" y="22"/>
                    </a:lnTo>
                    <a:lnTo>
                      <a:pt x="12" y="24"/>
                    </a:lnTo>
                    <a:lnTo>
                      <a:pt x="12" y="24"/>
                    </a:lnTo>
                    <a:lnTo>
                      <a:pt x="16" y="22"/>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23"/>
              <p:cNvSpPr/>
              <p:nvPr/>
            </p:nvSpPr>
            <p:spPr>
              <a:xfrm>
                <a:off x="-2016125" y="-3243263"/>
                <a:ext cx="38100" cy="38100"/>
              </a:xfrm>
              <a:custGeom>
                <a:avLst/>
                <a:gdLst/>
                <a:ahLst/>
                <a:cxnLst/>
                <a:rect l="l" t="t" r="r" b="b"/>
                <a:pathLst>
                  <a:path w="24" h="24" extrusionOk="0">
                    <a:moveTo>
                      <a:pt x="20" y="20"/>
                    </a:moveTo>
                    <a:lnTo>
                      <a:pt x="20" y="20"/>
                    </a:lnTo>
                    <a:lnTo>
                      <a:pt x="22" y="16"/>
                    </a:lnTo>
                    <a:lnTo>
                      <a:pt x="24" y="12"/>
                    </a:lnTo>
                    <a:lnTo>
                      <a:pt x="24" y="8"/>
                    </a:lnTo>
                    <a:lnTo>
                      <a:pt x="20" y="4"/>
                    </a:lnTo>
                    <a:lnTo>
                      <a:pt x="20" y="4"/>
                    </a:lnTo>
                    <a:lnTo>
                      <a:pt x="16" y="0"/>
                    </a:lnTo>
                    <a:lnTo>
                      <a:pt x="12" y="0"/>
                    </a:lnTo>
                    <a:lnTo>
                      <a:pt x="8" y="0"/>
                    </a:lnTo>
                    <a:lnTo>
                      <a:pt x="4" y="2"/>
                    </a:lnTo>
                    <a:lnTo>
                      <a:pt x="4" y="2"/>
                    </a:lnTo>
                    <a:lnTo>
                      <a:pt x="0" y="6"/>
                    </a:lnTo>
                    <a:lnTo>
                      <a:pt x="0" y="12"/>
                    </a:lnTo>
                    <a:lnTo>
                      <a:pt x="0" y="16"/>
                    </a:lnTo>
                    <a:lnTo>
                      <a:pt x="4" y="20"/>
                    </a:lnTo>
                    <a:lnTo>
                      <a:pt x="4" y="20"/>
                    </a:lnTo>
                    <a:lnTo>
                      <a:pt x="8" y="22"/>
                    </a:lnTo>
                    <a:lnTo>
                      <a:pt x="12" y="24"/>
                    </a:lnTo>
                    <a:lnTo>
                      <a:pt x="12" y="24"/>
                    </a:lnTo>
                    <a:lnTo>
                      <a:pt x="16" y="22"/>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0" name="Google Shape;120;p23"/>
              <p:cNvSpPr/>
              <p:nvPr/>
            </p:nvSpPr>
            <p:spPr>
              <a:xfrm>
                <a:off x="-2157413" y="-3100388"/>
                <a:ext cx="38100" cy="38100"/>
              </a:xfrm>
              <a:custGeom>
                <a:avLst/>
                <a:gdLst/>
                <a:ahLst/>
                <a:cxnLst/>
                <a:rect l="l" t="t" r="r" b="b"/>
                <a:pathLst>
                  <a:path w="24" h="24" extrusionOk="0">
                    <a:moveTo>
                      <a:pt x="20" y="20"/>
                    </a:moveTo>
                    <a:lnTo>
                      <a:pt x="20" y="20"/>
                    </a:lnTo>
                    <a:lnTo>
                      <a:pt x="22" y="16"/>
                    </a:lnTo>
                    <a:lnTo>
                      <a:pt x="24" y="12"/>
                    </a:lnTo>
                    <a:lnTo>
                      <a:pt x="22" y="8"/>
                    </a:lnTo>
                    <a:lnTo>
                      <a:pt x="20" y="4"/>
                    </a:lnTo>
                    <a:lnTo>
                      <a:pt x="20" y="4"/>
                    </a:lnTo>
                    <a:lnTo>
                      <a:pt x="16" y="0"/>
                    </a:lnTo>
                    <a:lnTo>
                      <a:pt x="10" y="0"/>
                    </a:lnTo>
                    <a:lnTo>
                      <a:pt x="6" y="2"/>
                    </a:lnTo>
                    <a:lnTo>
                      <a:pt x="2" y="4"/>
                    </a:lnTo>
                    <a:lnTo>
                      <a:pt x="2" y="4"/>
                    </a:lnTo>
                    <a:lnTo>
                      <a:pt x="0" y="8"/>
                    </a:lnTo>
                    <a:lnTo>
                      <a:pt x="0" y="12"/>
                    </a:lnTo>
                    <a:lnTo>
                      <a:pt x="0" y="16"/>
                    </a:lnTo>
                    <a:lnTo>
                      <a:pt x="2" y="20"/>
                    </a:lnTo>
                    <a:lnTo>
                      <a:pt x="2" y="20"/>
                    </a:lnTo>
                    <a:lnTo>
                      <a:pt x="6" y="24"/>
                    </a:lnTo>
                    <a:lnTo>
                      <a:pt x="12" y="24"/>
                    </a:lnTo>
                    <a:lnTo>
                      <a:pt x="12" y="24"/>
                    </a:lnTo>
                    <a:lnTo>
                      <a:pt x="16" y="24"/>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 name="Google Shape;121;p23"/>
              <p:cNvSpPr/>
              <p:nvPr/>
            </p:nvSpPr>
            <p:spPr>
              <a:xfrm>
                <a:off x="-2087563" y="-3173413"/>
                <a:ext cx="38100" cy="38100"/>
              </a:xfrm>
              <a:custGeom>
                <a:avLst/>
                <a:gdLst/>
                <a:ahLst/>
                <a:cxnLst/>
                <a:rect l="l" t="t" r="r" b="b"/>
                <a:pathLst>
                  <a:path w="24" h="24" extrusionOk="0">
                    <a:moveTo>
                      <a:pt x="20" y="20"/>
                    </a:moveTo>
                    <a:lnTo>
                      <a:pt x="20" y="20"/>
                    </a:lnTo>
                    <a:lnTo>
                      <a:pt x="24" y="16"/>
                    </a:lnTo>
                    <a:lnTo>
                      <a:pt x="24" y="12"/>
                    </a:lnTo>
                    <a:lnTo>
                      <a:pt x="24" y="8"/>
                    </a:lnTo>
                    <a:lnTo>
                      <a:pt x="20" y="4"/>
                    </a:lnTo>
                    <a:lnTo>
                      <a:pt x="20" y="4"/>
                    </a:lnTo>
                    <a:lnTo>
                      <a:pt x="16" y="2"/>
                    </a:lnTo>
                    <a:lnTo>
                      <a:pt x="12" y="0"/>
                    </a:lnTo>
                    <a:lnTo>
                      <a:pt x="8" y="2"/>
                    </a:lnTo>
                    <a:lnTo>
                      <a:pt x="4" y="4"/>
                    </a:lnTo>
                    <a:lnTo>
                      <a:pt x="4" y="4"/>
                    </a:lnTo>
                    <a:lnTo>
                      <a:pt x="0" y="8"/>
                    </a:lnTo>
                    <a:lnTo>
                      <a:pt x="0" y="12"/>
                    </a:lnTo>
                    <a:lnTo>
                      <a:pt x="0" y="16"/>
                    </a:lnTo>
                    <a:lnTo>
                      <a:pt x="4" y="20"/>
                    </a:lnTo>
                    <a:lnTo>
                      <a:pt x="4" y="20"/>
                    </a:lnTo>
                    <a:lnTo>
                      <a:pt x="8" y="24"/>
                    </a:lnTo>
                    <a:lnTo>
                      <a:pt x="12" y="24"/>
                    </a:lnTo>
                    <a:lnTo>
                      <a:pt x="12" y="24"/>
                    </a:lnTo>
                    <a:lnTo>
                      <a:pt x="16" y="24"/>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 name="Google Shape;122;p23"/>
              <p:cNvSpPr/>
              <p:nvPr/>
            </p:nvSpPr>
            <p:spPr>
              <a:xfrm>
                <a:off x="-2424113" y="-2792413"/>
                <a:ext cx="38100" cy="38100"/>
              </a:xfrm>
              <a:custGeom>
                <a:avLst/>
                <a:gdLst/>
                <a:ahLst/>
                <a:cxnLst/>
                <a:rect l="l" t="t" r="r" b="b"/>
                <a:pathLst>
                  <a:path w="24" h="24" extrusionOk="0">
                    <a:moveTo>
                      <a:pt x="12" y="24"/>
                    </a:moveTo>
                    <a:lnTo>
                      <a:pt x="12" y="24"/>
                    </a:lnTo>
                    <a:lnTo>
                      <a:pt x="18" y="22"/>
                    </a:lnTo>
                    <a:lnTo>
                      <a:pt x="22" y="20"/>
                    </a:lnTo>
                    <a:lnTo>
                      <a:pt x="22" y="20"/>
                    </a:lnTo>
                    <a:lnTo>
                      <a:pt x="24" y="16"/>
                    </a:lnTo>
                    <a:lnTo>
                      <a:pt x="24" y="10"/>
                    </a:lnTo>
                    <a:lnTo>
                      <a:pt x="22" y="6"/>
                    </a:lnTo>
                    <a:lnTo>
                      <a:pt x="20" y="2"/>
                    </a:lnTo>
                    <a:lnTo>
                      <a:pt x="20" y="2"/>
                    </a:lnTo>
                    <a:lnTo>
                      <a:pt x="16" y="0"/>
                    </a:lnTo>
                    <a:lnTo>
                      <a:pt x="10" y="0"/>
                    </a:lnTo>
                    <a:lnTo>
                      <a:pt x="6" y="2"/>
                    </a:lnTo>
                    <a:lnTo>
                      <a:pt x="2" y="4"/>
                    </a:lnTo>
                    <a:lnTo>
                      <a:pt x="2" y="4"/>
                    </a:lnTo>
                    <a:lnTo>
                      <a:pt x="0" y="8"/>
                    </a:lnTo>
                    <a:lnTo>
                      <a:pt x="0" y="14"/>
                    </a:lnTo>
                    <a:lnTo>
                      <a:pt x="2" y="18"/>
                    </a:lnTo>
                    <a:lnTo>
                      <a:pt x="4" y="22"/>
                    </a:lnTo>
                    <a:lnTo>
                      <a:pt x="4" y="22"/>
                    </a:lnTo>
                    <a:lnTo>
                      <a:pt x="8"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 name="Google Shape;123;p23"/>
              <p:cNvSpPr/>
              <p:nvPr/>
            </p:nvSpPr>
            <p:spPr>
              <a:xfrm>
                <a:off x="-2919413" y="-1976438"/>
                <a:ext cx="38100" cy="36513"/>
              </a:xfrm>
              <a:custGeom>
                <a:avLst/>
                <a:gdLst/>
                <a:ahLst/>
                <a:cxnLst/>
                <a:rect l="l" t="t" r="r" b="b"/>
                <a:pathLst>
                  <a:path w="24" h="23" extrusionOk="0">
                    <a:moveTo>
                      <a:pt x="12" y="23"/>
                    </a:moveTo>
                    <a:lnTo>
                      <a:pt x="12" y="23"/>
                    </a:lnTo>
                    <a:lnTo>
                      <a:pt x="18" y="21"/>
                    </a:lnTo>
                    <a:lnTo>
                      <a:pt x="22" y="15"/>
                    </a:lnTo>
                    <a:lnTo>
                      <a:pt x="22" y="15"/>
                    </a:lnTo>
                    <a:lnTo>
                      <a:pt x="24" y="11"/>
                    </a:lnTo>
                    <a:lnTo>
                      <a:pt x="24" y="8"/>
                    </a:lnTo>
                    <a:lnTo>
                      <a:pt x="20" y="4"/>
                    </a:lnTo>
                    <a:lnTo>
                      <a:pt x="16" y="0"/>
                    </a:lnTo>
                    <a:lnTo>
                      <a:pt x="16" y="0"/>
                    </a:lnTo>
                    <a:lnTo>
                      <a:pt x="12" y="0"/>
                    </a:lnTo>
                    <a:lnTo>
                      <a:pt x="8" y="0"/>
                    </a:lnTo>
                    <a:lnTo>
                      <a:pt x="4" y="2"/>
                    </a:lnTo>
                    <a:lnTo>
                      <a:pt x="0" y="6"/>
                    </a:lnTo>
                    <a:lnTo>
                      <a:pt x="0" y="6"/>
                    </a:lnTo>
                    <a:lnTo>
                      <a:pt x="0" y="11"/>
                    </a:lnTo>
                    <a:lnTo>
                      <a:pt x="0" y="15"/>
                    </a:lnTo>
                    <a:lnTo>
                      <a:pt x="4" y="19"/>
                    </a:lnTo>
                    <a:lnTo>
                      <a:pt x="6" y="21"/>
                    </a:lnTo>
                    <a:lnTo>
                      <a:pt x="6" y="21"/>
                    </a:lnTo>
                    <a:lnTo>
                      <a:pt x="12" y="23"/>
                    </a:lnTo>
                    <a:lnTo>
                      <a:pt x="12" y="23"/>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4" name="Google Shape;124;p23"/>
              <p:cNvSpPr/>
              <p:nvPr/>
            </p:nvSpPr>
            <p:spPr>
              <a:xfrm>
                <a:off x="-2960688" y="-1885950"/>
                <a:ext cx="38100" cy="38100"/>
              </a:xfrm>
              <a:custGeom>
                <a:avLst/>
                <a:gdLst/>
                <a:ahLst/>
                <a:cxnLst/>
                <a:rect l="l" t="t" r="r" b="b"/>
                <a:pathLst>
                  <a:path w="24" h="24" extrusionOk="0">
                    <a:moveTo>
                      <a:pt x="8" y="24"/>
                    </a:moveTo>
                    <a:lnTo>
                      <a:pt x="8" y="24"/>
                    </a:lnTo>
                    <a:lnTo>
                      <a:pt x="12" y="24"/>
                    </a:lnTo>
                    <a:lnTo>
                      <a:pt x="12" y="24"/>
                    </a:lnTo>
                    <a:lnTo>
                      <a:pt x="18" y="22"/>
                    </a:lnTo>
                    <a:lnTo>
                      <a:pt x="22" y="16"/>
                    </a:lnTo>
                    <a:lnTo>
                      <a:pt x="22" y="16"/>
                    </a:lnTo>
                    <a:lnTo>
                      <a:pt x="24" y="12"/>
                    </a:lnTo>
                    <a:lnTo>
                      <a:pt x="24" y="8"/>
                    </a:lnTo>
                    <a:lnTo>
                      <a:pt x="20" y="4"/>
                    </a:lnTo>
                    <a:lnTo>
                      <a:pt x="16" y="2"/>
                    </a:lnTo>
                    <a:lnTo>
                      <a:pt x="16" y="2"/>
                    </a:lnTo>
                    <a:lnTo>
                      <a:pt x="12" y="0"/>
                    </a:lnTo>
                    <a:lnTo>
                      <a:pt x="8" y="2"/>
                    </a:lnTo>
                    <a:lnTo>
                      <a:pt x="4" y="4"/>
                    </a:lnTo>
                    <a:lnTo>
                      <a:pt x="0" y="8"/>
                    </a:lnTo>
                    <a:lnTo>
                      <a:pt x="0" y="8"/>
                    </a:lnTo>
                    <a:lnTo>
                      <a:pt x="0" y="12"/>
                    </a:lnTo>
                    <a:lnTo>
                      <a:pt x="0" y="16"/>
                    </a:lnTo>
                    <a:lnTo>
                      <a:pt x="4" y="20"/>
                    </a:lnTo>
                    <a:lnTo>
                      <a:pt x="8" y="24"/>
                    </a:lnTo>
                    <a:lnTo>
                      <a:pt x="8"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5" name="Google Shape;125;p23"/>
              <p:cNvSpPr/>
              <p:nvPr/>
            </p:nvSpPr>
            <p:spPr>
              <a:xfrm>
                <a:off x="-2659063" y="-2459038"/>
                <a:ext cx="38100" cy="38100"/>
              </a:xfrm>
              <a:custGeom>
                <a:avLst/>
                <a:gdLst/>
                <a:ahLst/>
                <a:cxnLst/>
                <a:rect l="l" t="t" r="r" b="b"/>
                <a:pathLst>
                  <a:path w="24" h="24" extrusionOk="0">
                    <a:moveTo>
                      <a:pt x="12" y="24"/>
                    </a:moveTo>
                    <a:lnTo>
                      <a:pt x="12" y="24"/>
                    </a:lnTo>
                    <a:lnTo>
                      <a:pt x="18" y="22"/>
                    </a:lnTo>
                    <a:lnTo>
                      <a:pt x="22" y="18"/>
                    </a:lnTo>
                    <a:lnTo>
                      <a:pt x="22" y="18"/>
                    </a:lnTo>
                    <a:lnTo>
                      <a:pt x="24" y="14"/>
                    </a:lnTo>
                    <a:lnTo>
                      <a:pt x="24" y="8"/>
                    </a:lnTo>
                    <a:lnTo>
                      <a:pt x="22" y="4"/>
                    </a:lnTo>
                    <a:lnTo>
                      <a:pt x="20" y="2"/>
                    </a:lnTo>
                    <a:lnTo>
                      <a:pt x="20" y="2"/>
                    </a:lnTo>
                    <a:lnTo>
                      <a:pt x="14" y="0"/>
                    </a:lnTo>
                    <a:lnTo>
                      <a:pt x="10" y="0"/>
                    </a:lnTo>
                    <a:lnTo>
                      <a:pt x="6" y="2"/>
                    </a:lnTo>
                    <a:lnTo>
                      <a:pt x="2" y="6"/>
                    </a:lnTo>
                    <a:lnTo>
                      <a:pt x="2" y="6"/>
                    </a:lnTo>
                    <a:lnTo>
                      <a:pt x="0" y="10"/>
                    </a:lnTo>
                    <a:lnTo>
                      <a:pt x="0" y="14"/>
                    </a:lnTo>
                    <a:lnTo>
                      <a:pt x="2" y="18"/>
                    </a:lnTo>
                    <a:lnTo>
                      <a:pt x="6" y="22"/>
                    </a:lnTo>
                    <a:lnTo>
                      <a:pt x="6"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23"/>
              <p:cNvSpPr/>
              <p:nvPr/>
            </p:nvSpPr>
            <p:spPr>
              <a:xfrm>
                <a:off x="-2601913" y="-2544763"/>
                <a:ext cx="38100" cy="38100"/>
              </a:xfrm>
              <a:custGeom>
                <a:avLst/>
                <a:gdLst/>
                <a:ahLst/>
                <a:cxnLst/>
                <a:rect l="l" t="t" r="r" b="b"/>
                <a:pathLst>
                  <a:path w="24" h="24" extrusionOk="0">
                    <a:moveTo>
                      <a:pt x="12" y="24"/>
                    </a:moveTo>
                    <a:lnTo>
                      <a:pt x="12" y="24"/>
                    </a:lnTo>
                    <a:lnTo>
                      <a:pt x="18" y="22"/>
                    </a:lnTo>
                    <a:lnTo>
                      <a:pt x="22" y="18"/>
                    </a:lnTo>
                    <a:lnTo>
                      <a:pt x="22" y="18"/>
                    </a:lnTo>
                    <a:lnTo>
                      <a:pt x="22" y="18"/>
                    </a:lnTo>
                    <a:lnTo>
                      <a:pt x="24" y="14"/>
                    </a:lnTo>
                    <a:lnTo>
                      <a:pt x="24" y="10"/>
                    </a:lnTo>
                    <a:lnTo>
                      <a:pt x="22" y="6"/>
                    </a:lnTo>
                    <a:lnTo>
                      <a:pt x="18" y="2"/>
                    </a:lnTo>
                    <a:lnTo>
                      <a:pt x="18" y="2"/>
                    </a:lnTo>
                    <a:lnTo>
                      <a:pt x="14" y="0"/>
                    </a:lnTo>
                    <a:lnTo>
                      <a:pt x="10" y="0"/>
                    </a:lnTo>
                    <a:lnTo>
                      <a:pt x="6" y="2"/>
                    </a:lnTo>
                    <a:lnTo>
                      <a:pt x="2" y="6"/>
                    </a:lnTo>
                    <a:lnTo>
                      <a:pt x="2" y="6"/>
                    </a:lnTo>
                    <a:lnTo>
                      <a:pt x="0" y="10"/>
                    </a:lnTo>
                    <a:lnTo>
                      <a:pt x="0" y="14"/>
                    </a:lnTo>
                    <a:lnTo>
                      <a:pt x="2" y="18"/>
                    </a:lnTo>
                    <a:lnTo>
                      <a:pt x="4" y="22"/>
                    </a:lnTo>
                    <a:lnTo>
                      <a:pt x="4"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7" name="Google Shape;127;p23"/>
              <p:cNvSpPr/>
              <p:nvPr/>
            </p:nvSpPr>
            <p:spPr>
              <a:xfrm>
                <a:off x="-2484438" y="-2709863"/>
                <a:ext cx="38100" cy="38100"/>
              </a:xfrm>
              <a:custGeom>
                <a:avLst/>
                <a:gdLst/>
                <a:ahLst/>
                <a:cxnLst/>
                <a:rect l="l" t="t" r="r" b="b"/>
                <a:pathLst>
                  <a:path w="24" h="24" extrusionOk="0">
                    <a:moveTo>
                      <a:pt x="12" y="24"/>
                    </a:moveTo>
                    <a:lnTo>
                      <a:pt x="12" y="24"/>
                    </a:lnTo>
                    <a:lnTo>
                      <a:pt x="16" y="22"/>
                    </a:lnTo>
                    <a:lnTo>
                      <a:pt x="20" y="18"/>
                    </a:lnTo>
                    <a:lnTo>
                      <a:pt x="20" y="18"/>
                    </a:lnTo>
                    <a:lnTo>
                      <a:pt x="24" y="14"/>
                    </a:lnTo>
                    <a:lnTo>
                      <a:pt x="24" y="10"/>
                    </a:lnTo>
                    <a:lnTo>
                      <a:pt x="22" y="4"/>
                    </a:lnTo>
                    <a:lnTo>
                      <a:pt x="18" y="2"/>
                    </a:lnTo>
                    <a:lnTo>
                      <a:pt x="18" y="2"/>
                    </a:lnTo>
                    <a:lnTo>
                      <a:pt x="14" y="0"/>
                    </a:lnTo>
                    <a:lnTo>
                      <a:pt x="10" y="0"/>
                    </a:lnTo>
                    <a:lnTo>
                      <a:pt x="6" y="0"/>
                    </a:lnTo>
                    <a:lnTo>
                      <a:pt x="2" y="4"/>
                    </a:lnTo>
                    <a:lnTo>
                      <a:pt x="2" y="4"/>
                    </a:lnTo>
                    <a:lnTo>
                      <a:pt x="0" y="8"/>
                    </a:lnTo>
                    <a:lnTo>
                      <a:pt x="0" y="12"/>
                    </a:lnTo>
                    <a:lnTo>
                      <a:pt x="0" y="18"/>
                    </a:lnTo>
                    <a:lnTo>
                      <a:pt x="4" y="20"/>
                    </a:lnTo>
                    <a:lnTo>
                      <a:pt x="4" y="20"/>
                    </a:lnTo>
                    <a:lnTo>
                      <a:pt x="8"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23"/>
              <p:cNvSpPr/>
              <p:nvPr/>
            </p:nvSpPr>
            <p:spPr>
              <a:xfrm>
                <a:off x="-1943100" y="-3313113"/>
                <a:ext cx="38100" cy="38100"/>
              </a:xfrm>
              <a:custGeom>
                <a:avLst/>
                <a:gdLst/>
                <a:ahLst/>
                <a:cxnLst/>
                <a:rect l="l" t="t" r="r" b="b"/>
                <a:pathLst>
                  <a:path w="24" h="24" extrusionOk="0">
                    <a:moveTo>
                      <a:pt x="20" y="20"/>
                    </a:moveTo>
                    <a:lnTo>
                      <a:pt x="20" y="20"/>
                    </a:lnTo>
                    <a:lnTo>
                      <a:pt x="24" y="16"/>
                    </a:lnTo>
                    <a:lnTo>
                      <a:pt x="24" y="12"/>
                    </a:lnTo>
                    <a:lnTo>
                      <a:pt x="24" y="8"/>
                    </a:lnTo>
                    <a:lnTo>
                      <a:pt x="22" y="4"/>
                    </a:lnTo>
                    <a:lnTo>
                      <a:pt x="22" y="4"/>
                    </a:lnTo>
                    <a:lnTo>
                      <a:pt x="18" y="2"/>
                    </a:lnTo>
                    <a:lnTo>
                      <a:pt x="14" y="0"/>
                    </a:lnTo>
                    <a:lnTo>
                      <a:pt x="8" y="0"/>
                    </a:lnTo>
                    <a:lnTo>
                      <a:pt x="4" y="4"/>
                    </a:lnTo>
                    <a:lnTo>
                      <a:pt x="4" y="4"/>
                    </a:lnTo>
                    <a:lnTo>
                      <a:pt x="2" y="6"/>
                    </a:lnTo>
                    <a:lnTo>
                      <a:pt x="0" y="12"/>
                    </a:lnTo>
                    <a:lnTo>
                      <a:pt x="2" y="16"/>
                    </a:lnTo>
                    <a:lnTo>
                      <a:pt x="4" y="20"/>
                    </a:lnTo>
                    <a:lnTo>
                      <a:pt x="4" y="20"/>
                    </a:lnTo>
                    <a:lnTo>
                      <a:pt x="8" y="22"/>
                    </a:lnTo>
                    <a:lnTo>
                      <a:pt x="12" y="24"/>
                    </a:lnTo>
                    <a:lnTo>
                      <a:pt x="12" y="24"/>
                    </a:lnTo>
                    <a:lnTo>
                      <a:pt x="16" y="24"/>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9" name="Google Shape;129;p23"/>
              <p:cNvSpPr/>
              <p:nvPr/>
            </p:nvSpPr>
            <p:spPr>
              <a:xfrm>
                <a:off x="-2544763" y="-2627313"/>
                <a:ext cx="38100" cy="38100"/>
              </a:xfrm>
              <a:custGeom>
                <a:avLst/>
                <a:gdLst/>
                <a:ahLst/>
                <a:cxnLst/>
                <a:rect l="l" t="t" r="r" b="b"/>
                <a:pathLst>
                  <a:path w="24" h="24" extrusionOk="0">
                    <a:moveTo>
                      <a:pt x="12" y="24"/>
                    </a:moveTo>
                    <a:lnTo>
                      <a:pt x="12" y="24"/>
                    </a:lnTo>
                    <a:lnTo>
                      <a:pt x="18" y="22"/>
                    </a:lnTo>
                    <a:lnTo>
                      <a:pt x="22" y="18"/>
                    </a:lnTo>
                    <a:lnTo>
                      <a:pt x="22" y="18"/>
                    </a:lnTo>
                    <a:lnTo>
                      <a:pt x="24" y="14"/>
                    </a:lnTo>
                    <a:lnTo>
                      <a:pt x="24" y="8"/>
                    </a:lnTo>
                    <a:lnTo>
                      <a:pt x="22" y="4"/>
                    </a:lnTo>
                    <a:lnTo>
                      <a:pt x="18" y="2"/>
                    </a:lnTo>
                    <a:lnTo>
                      <a:pt x="18" y="2"/>
                    </a:lnTo>
                    <a:lnTo>
                      <a:pt x="14" y="0"/>
                    </a:lnTo>
                    <a:lnTo>
                      <a:pt x="10" y="0"/>
                    </a:lnTo>
                    <a:lnTo>
                      <a:pt x="6" y="0"/>
                    </a:lnTo>
                    <a:lnTo>
                      <a:pt x="2" y="4"/>
                    </a:lnTo>
                    <a:lnTo>
                      <a:pt x="2" y="4"/>
                    </a:lnTo>
                    <a:lnTo>
                      <a:pt x="0" y="8"/>
                    </a:lnTo>
                    <a:lnTo>
                      <a:pt x="0" y="14"/>
                    </a:lnTo>
                    <a:lnTo>
                      <a:pt x="2" y="18"/>
                    </a:lnTo>
                    <a:lnTo>
                      <a:pt x="4" y="20"/>
                    </a:lnTo>
                    <a:lnTo>
                      <a:pt x="4" y="20"/>
                    </a:lnTo>
                    <a:lnTo>
                      <a:pt x="8"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0" name="Google Shape;130;p23"/>
              <p:cNvSpPr/>
              <p:nvPr/>
            </p:nvSpPr>
            <p:spPr>
              <a:xfrm>
                <a:off x="-1787525" y="-3446463"/>
                <a:ext cx="38100" cy="38100"/>
              </a:xfrm>
              <a:custGeom>
                <a:avLst/>
                <a:gdLst/>
                <a:ahLst/>
                <a:cxnLst/>
                <a:rect l="l" t="t" r="r" b="b"/>
                <a:pathLst>
                  <a:path w="24" h="24" extrusionOk="0">
                    <a:moveTo>
                      <a:pt x="20" y="22"/>
                    </a:moveTo>
                    <a:lnTo>
                      <a:pt x="20" y="22"/>
                    </a:lnTo>
                    <a:lnTo>
                      <a:pt x="22" y="18"/>
                    </a:lnTo>
                    <a:lnTo>
                      <a:pt x="24" y="14"/>
                    </a:lnTo>
                    <a:lnTo>
                      <a:pt x="24" y="8"/>
                    </a:lnTo>
                    <a:lnTo>
                      <a:pt x="20" y="4"/>
                    </a:lnTo>
                    <a:lnTo>
                      <a:pt x="20" y="4"/>
                    </a:lnTo>
                    <a:lnTo>
                      <a:pt x="18" y="2"/>
                    </a:lnTo>
                    <a:lnTo>
                      <a:pt x="12" y="0"/>
                    </a:lnTo>
                    <a:lnTo>
                      <a:pt x="8" y="0"/>
                    </a:lnTo>
                    <a:lnTo>
                      <a:pt x="4" y="2"/>
                    </a:lnTo>
                    <a:lnTo>
                      <a:pt x="4" y="2"/>
                    </a:lnTo>
                    <a:lnTo>
                      <a:pt x="0" y="6"/>
                    </a:lnTo>
                    <a:lnTo>
                      <a:pt x="0" y="12"/>
                    </a:lnTo>
                    <a:lnTo>
                      <a:pt x="0" y="16"/>
                    </a:lnTo>
                    <a:lnTo>
                      <a:pt x="2" y="20"/>
                    </a:lnTo>
                    <a:lnTo>
                      <a:pt x="2" y="20"/>
                    </a:lnTo>
                    <a:lnTo>
                      <a:pt x="6" y="24"/>
                    </a:lnTo>
                    <a:lnTo>
                      <a:pt x="12" y="24"/>
                    </a:lnTo>
                    <a:lnTo>
                      <a:pt x="12" y="24"/>
                    </a:lnTo>
                    <a:lnTo>
                      <a:pt x="16" y="24"/>
                    </a:lnTo>
                    <a:lnTo>
                      <a:pt x="20" y="22"/>
                    </a:lnTo>
                    <a:lnTo>
                      <a:pt x="20" y="2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23"/>
              <p:cNvSpPr/>
              <p:nvPr/>
            </p:nvSpPr>
            <p:spPr>
              <a:xfrm>
                <a:off x="-1708150" y="-3509963"/>
                <a:ext cx="38100" cy="38100"/>
              </a:xfrm>
              <a:custGeom>
                <a:avLst/>
                <a:gdLst/>
                <a:ahLst/>
                <a:cxnLst/>
                <a:rect l="l" t="t" r="r" b="b"/>
                <a:pathLst>
                  <a:path w="24" h="24" extrusionOk="0">
                    <a:moveTo>
                      <a:pt x="12" y="24"/>
                    </a:moveTo>
                    <a:lnTo>
                      <a:pt x="12" y="24"/>
                    </a:lnTo>
                    <a:lnTo>
                      <a:pt x="16" y="24"/>
                    </a:lnTo>
                    <a:lnTo>
                      <a:pt x="18" y="22"/>
                    </a:lnTo>
                    <a:lnTo>
                      <a:pt x="18" y="22"/>
                    </a:lnTo>
                    <a:lnTo>
                      <a:pt x="22" y="18"/>
                    </a:lnTo>
                    <a:lnTo>
                      <a:pt x="24" y="14"/>
                    </a:lnTo>
                    <a:lnTo>
                      <a:pt x="24" y="10"/>
                    </a:lnTo>
                    <a:lnTo>
                      <a:pt x="20" y="4"/>
                    </a:lnTo>
                    <a:lnTo>
                      <a:pt x="20" y="4"/>
                    </a:lnTo>
                    <a:lnTo>
                      <a:pt x="18" y="2"/>
                    </a:lnTo>
                    <a:lnTo>
                      <a:pt x="14" y="0"/>
                    </a:lnTo>
                    <a:lnTo>
                      <a:pt x="8" y="0"/>
                    </a:lnTo>
                    <a:lnTo>
                      <a:pt x="4" y="2"/>
                    </a:lnTo>
                    <a:lnTo>
                      <a:pt x="4" y="2"/>
                    </a:lnTo>
                    <a:lnTo>
                      <a:pt x="2" y="6"/>
                    </a:lnTo>
                    <a:lnTo>
                      <a:pt x="0" y="10"/>
                    </a:lnTo>
                    <a:lnTo>
                      <a:pt x="0" y="16"/>
                    </a:lnTo>
                    <a:lnTo>
                      <a:pt x="2" y="20"/>
                    </a:lnTo>
                    <a:lnTo>
                      <a:pt x="2" y="20"/>
                    </a:lnTo>
                    <a:lnTo>
                      <a:pt x="6"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23"/>
              <p:cNvSpPr/>
              <p:nvPr/>
            </p:nvSpPr>
            <p:spPr>
              <a:xfrm>
                <a:off x="-1628775" y="-3570288"/>
                <a:ext cx="38100" cy="38100"/>
              </a:xfrm>
              <a:custGeom>
                <a:avLst/>
                <a:gdLst/>
                <a:ahLst/>
                <a:cxnLst/>
                <a:rect l="l" t="t" r="r" b="b"/>
                <a:pathLst>
                  <a:path w="24" h="24" extrusionOk="0">
                    <a:moveTo>
                      <a:pt x="12" y="24"/>
                    </a:moveTo>
                    <a:lnTo>
                      <a:pt x="12" y="24"/>
                    </a:lnTo>
                    <a:lnTo>
                      <a:pt x="16" y="22"/>
                    </a:lnTo>
                    <a:lnTo>
                      <a:pt x="20" y="22"/>
                    </a:lnTo>
                    <a:lnTo>
                      <a:pt x="20" y="22"/>
                    </a:lnTo>
                    <a:lnTo>
                      <a:pt x="22" y="18"/>
                    </a:lnTo>
                    <a:lnTo>
                      <a:pt x="24" y="14"/>
                    </a:lnTo>
                    <a:lnTo>
                      <a:pt x="24" y="8"/>
                    </a:lnTo>
                    <a:lnTo>
                      <a:pt x="22" y="4"/>
                    </a:lnTo>
                    <a:lnTo>
                      <a:pt x="22" y="4"/>
                    </a:lnTo>
                    <a:lnTo>
                      <a:pt x="18" y="2"/>
                    </a:lnTo>
                    <a:lnTo>
                      <a:pt x="14" y="0"/>
                    </a:lnTo>
                    <a:lnTo>
                      <a:pt x="10" y="0"/>
                    </a:lnTo>
                    <a:lnTo>
                      <a:pt x="6" y="2"/>
                    </a:lnTo>
                    <a:lnTo>
                      <a:pt x="6" y="2"/>
                    </a:lnTo>
                    <a:lnTo>
                      <a:pt x="2" y="6"/>
                    </a:lnTo>
                    <a:lnTo>
                      <a:pt x="0" y="10"/>
                    </a:lnTo>
                    <a:lnTo>
                      <a:pt x="0" y="14"/>
                    </a:lnTo>
                    <a:lnTo>
                      <a:pt x="2" y="18"/>
                    </a:lnTo>
                    <a:lnTo>
                      <a:pt x="2" y="18"/>
                    </a:lnTo>
                    <a:lnTo>
                      <a:pt x="8"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23"/>
              <p:cNvSpPr/>
              <p:nvPr/>
            </p:nvSpPr>
            <p:spPr>
              <a:xfrm>
                <a:off x="-1866900" y="-3379788"/>
                <a:ext cx="38100" cy="38100"/>
              </a:xfrm>
              <a:custGeom>
                <a:avLst/>
                <a:gdLst/>
                <a:ahLst/>
                <a:cxnLst/>
                <a:rect l="l" t="t" r="r" b="b"/>
                <a:pathLst>
                  <a:path w="24" h="24" extrusionOk="0">
                    <a:moveTo>
                      <a:pt x="20" y="20"/>
                    </a:moveTo>
                    <a:lnTo>
                      <a:pt x="20" y="20"/>
                    </a:lnTo>
                    <a:lnTo>
                      <a:pt x="24" y="16"/>
                    </a:lnTo>
                    <a:lnTo>
                      <a:pt x="24" y="12"/>
                    </a:lnTo>
                    <a:lnTo>
                      <a:pt x="24" y="8"/>
                    </a:lnTo>
                    <a:lnTo>
                      <a:pt x="22" y="4"/>
                    </a:lnTo>
                    <a:lnTo>
                      <a:pt x="22" y="4"/>
                    </a:lnTo>
                    <a:lnTo>
                      <a:pt x="18" y="0"/>
                    </a:lnTo>
                    <a:lnTo>
                      <a:pt x="14" y="0"/>
                    </a:lnTo>
                    <a:lnTo>
                      <a:pt x="8" y="0"/>
                    </a:lnTo>
                    <a:lnTo>
                      <a:pt x="4" y="2"/>
                    </a:lnTo>
                    <a:lnTo>
                      <a:pt x="4" y="2"/>
                    </a:lnTo>
                    <a:lnTo>
                      <a:pt x="2" y="6"/>
                    </a:lnTo>
                    <a:lnTo>
                      <a:pt x="0" y="10"/>
                    </a:lnTo>
                    <a:lnTo>
                      <a:pt x="2" y="16"/>
                    </a:lnTo>
                    <a:lnTo>
                      <a:pt x="4" y="20"/>
                    </a:lnTo>
                    <a:lnTo>
                      <a:pt x="4" y="20"/>
                    </a:lnTo>
                    <a:lnTo>
                      <a:pt x="8" y="22"/>
                    </a:lnTo>
                    <a:lnTo>
                      <a:pt x="12" y="24"/>
                    </a:lnTo>
                    <a:lnTo>
                      <a:pt x="12" y="24"/>
                    </a:lnTo>
                    <a:lnTo>
                      <a:pt x="16" y="22"/>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23"/>
              <p:cNvSpPr/>
              <p:nvPr/>
            </p:nvSpPr>
            <p:spPr>
              <a:xfrm>
                <a:off x="-1546225" y="-3630613"/>
                <a:ext cx="38100" cy="38100"/>
              </a:xfrm>
              <a:custGeom>
                <a:avLst/>
                <a:gdLst/>
                <a:ahLst/>
                <a:cxnLst/>
                <a:rect l="l" t="t" r="r" b="b"/>
                <a:pathLst>
                  <a:path w="24" h="24" extrusionOk="0">
                    <a:moveTo>
                      <a:pt x="12" y="24"/>
                    </a:moveTo>
                    <a:lnTo>
                      <a:pt x="12" y="24"/>
                    </a:lnTo>
                    <a:lnTo>
                      <a:pt x="20" y="22"/>
                    </a:lnTo>
                    <a:lnTo>
                      <a:pt x="20" y="22"/>
                    </a:lnTo>
                    <a:lnTo>
                      <a:pt x="20" y="22"/>
                    </a:lnTo>
                    <a:lnTo>
                      <a:pt x="22" y="18"/>
                    </a:lnTo>
                    <a:lnTo>
                      <a:pt x="24" y="14"/>
                    </a:lnTo>
                    <a:lnTo>
                      <a:pt x="24" y="10"/>
                    </a:lnTo>
                    <a:lnTo>
                      <a:pt x="22" y="6"/>
                    </a:lnTo>
                    <a:lnTo>
                      <a:pt x="22" y="6"/>
                    </a:lnTo>
                    <a:lnTo>
                      <a:pt x="18" y="2"/>
                    </a:lnTo>
                    <a:lnTo>
                      <a:pt x="14" y="0"/>
                    </a:lnTo>
                    <a:lnTo>
                      <a:pt x="10" y="0"/>
                    </a:lnTo>
                    <a:lnTo>
                      <a:pt x="6" y="2"/>
                    </a:lnTo>
                    <a:lnTo>
                      <a:pt x="6" y="2"/>
                    </a:lnTo>
                    <a:lnTo>
                      <a:pt x="2" y="6"/>
                    </a:lnTo>
                    <a:lnTo>
                      <a:pt x="0" y="10"/>
                    </a:lnTo>
                    <a:lnTo>
                      <a:pt x="0" y="14"/>
                    </a:lnTo>
                    <a:lnTo>
                      <a:pt x="2" y="18"/>
                    </a:lnTo>
                    <a:lnTo>
                      <a:pt x="2" y="18"/>
                    </a:lnTo>
                    <a:lnTo>
                      <a:pt x="6"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5" name="Google Shape;135;p23"/>
              <p:cNvSpPr/>
              <p:nvPr/>
            </p:nvSpPr>
            <p:spPr>
              <a:xfrm>
                <a:off x="-1460500" y="-3675063"/>
                <a:ext cx="34925" cy="25400"/>
              </a:xfrm>
              <a:custGeom>
                <a:avLst/>
                <a:gdLst/>
                <a:ahLst/>
                <a:cxnLst/>
                <a:rect l="l" t="t" r="r" b="b"/>
                <a:pathLst>
                  <a:path w="22" h="16" extrusionOk="0">
                    <a:moveTo>
                      <a:pt x="12" y="16"/>
                    </a:moveTo>
                    <a:lnTo>
                      <a:pt x="12" y="16"/>
                    </a:lnTo>
                    <a:lnTo>
                      <a:pt x="18" y="14"/>
                    </a:lnTo>
                    <a:lnTo>
                      <a:pt x="18" y="14"/>
                    </a:lnTo>
                    <a:lnTo>
                      <a:pt x="18" y="14"/>
                    </a:lnTo>
                    <a:lnTo>
                      <a:pt x="20" y="12"/>
                    </a:lnTo>
                    <a:lnTo>
                      <a:pt x="22" y="8"/>
                    </a:lnTo>
                    <a:lnTo>
                      <a:pt x="22" y="0"/>
                    </a:lnTo>
                    <a:lnTo>
                      <a:pt x="0" y="0"/>
                    </a:lnTo>
                    <a:lnTo>
                      <a:pt x="0" y="0"/>
                    </a:lnTo>
                    <a:lnTo>
                      <a:pt x="0" y="6"/>
                    </a:lnTo>
                    <a:lnTo>
                      <a:pt x="2" y="10"/>
                    </a:lnTo>
                    <a:lnTo>
                      <a:pt x="2" y="10"/>
                    </a:lnTo>
                    <a:lnTo>
                      <a:pt x="6" y="14"/>
                    </a:lnTo>
                    <a:lnTo>
                      <a:pt x="12" y="16"/>
                    </a:lnTo>
                    <a:lnTo>
                      <a:pt x="12" y="16"/>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 name="Google Shape;136;p23"/>
              <p:cNvSpPr/>
              <p:nvPr/>
            </p:nvSpPr>
            <p:spPr>
              <a:xfrm>
                <a:off x="-3284538" y="-508000"/>
                <a:ext cx="38100" cy="38100"/>
              </a:xfrm>
              <a:custGeom>
                <a:avLst/>
                <a:gdLst/>
                <a:ahLst/>
                <a:cxnLst/>
                <a:rect l="l" t="t" r="r" b="b"/>
                <a:pathLst>
                  <a:path w="24" h="24" extrusionOk="0">
                    <a:moveTo>
                      <a:pt x="12" y="24"/>
                    </a:moveTo>
                    <a:lnTo>
                      <a:pt x="12" y="24"/>
                    </a:lnTo>
                    <a:lnTo>
                      <a:pt x="12" y="24"/>
                    </a:lnTo>
                    <a:lnTo>
                      <a:pt x="12" y="24"/>
                    </a:lnTo>
                    <a:lnTo>
                      <a:pt x="16" y="24"/>
                    </a:lnTo>
                    <a:lnTo>
                      <a:pt x="20" y="22"/>
                    </a:lnTo>
                    <a:lnTo>
                      <a:pt x="22" y="18"/>
                    </a:lnTo>
                    <a:lnTo>
                      <a:pt x="24" y="14"/>
                    </a:lnTo>
                    <a:lnTo>
                      <a:pt x="24" y="14"/>
                    </a:lnTo>
                    <a:lnTo>
                      <a:pt x="24" y="8"/>
                    </a:lnTo>
                    <a:lnTo>
                      <a:pt x="20" y="4"/>
                    </a:lnTo>
                    <a:lnTo>
                      <a:pt x="18" y="2"/>
                    </a:lnTo>
                    <a:lnTo>
                      <a:pt x="12" y="0"/>
                    </a:lnTo>
                    <a:lnTo>
                      <a:pt x="12" y="0"/>
                    </a:lnTo>
                    <a:lnTo>
                      <a:pt x="8" y="2"/>
                    </a:lnTo>
                    <a:lnTo>
                      <a:pt x="4" y="4"/>
                    </a:lnTo>
                    <a:lnTo>
                      <a:pt x="2" y="8"/>
                    </a:lnTo>
                    <a:lnTo>
                      <a:pt x="0" y="12"/>
                    </a:lnTo>
                    <a:lnTo>
                      <a:pt x="0" y="12"/>
                    </a:lnTo>
                    <a:lnTo>
                      <a:pt x="0" y="16"/>
                    </a:lnTo>
                    <a:lnTo>
                      <a:pt x="2" y="20"/>
                    </a:lnTo>
                    <a:lnTo>
                      <a:pt x="6"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 name="Google Shape;137;p23"/>
              <p:cNvSpPr/>
              <p:nvPr/>
            </p:nvSpPr>
            <p:spPr>
              <a:xfrm>
                <a:off x="-3290888" y="-406400"/>
                <a:ext cx="38100" cy="38100"/>
              </a:xfrm>
              <a:custGeom>
                <a:avLst/>
                <a:gdLst/>
                <a:ahLst/>
                <a:cxnLst/>
                <a:rect l="l" t="t" r="r" b="b"/>
                <a:pathLst>
                  <a:path w="24" h="24" extrusionOk="0">
                    <a:moveTo>
                      <a:pt x="12" y="24"/>
                    </a:moveTo>
                    <a:lnTo>
                      <a:pt x="12" y="24"/>
                    </a:lnTo>
                    <a:lnTo>
                      <a:pt x="12" y="24"/>
                    </a:lnTo>
                    <a:lnTo>
                      <a:pt x="12" y="24"/>
                    </a:lnTo>
                    <a:lnTo>
                      <a:pt x="18" y="24"/>
                    </a:lnTo>
                    <a:lnTo>
                      <a:pt x="22" y="22"/>
                    </a:lnTo>
                    <a:lnTo>
                      <a:pt x="24" y="18"/>
                    </a:lnTo>
                    <a:lnTo>
                      <a:pt x="24" y="14"/>
                    </a:lnTo>
                    <a:lnTo>
                      <a:pt x="24" y="14"/>
                    </a:lnTo>
                    <a:lnTo>
                      <a:pt x="24" y="8"/>
                    </a:lnTo>
                    <a:lnTo>
                      <a:pt x="22" y="4"/>
                    </a:lnTo>
                    <a:lnTo>
                      <a:pt x="18" y="2"/>
                    </a:lnTo>
                    <a:lnTo>
                      <a:pt x="14" y="0"/>
                    </a:lnTo>
                    <a:lnTo>
                      <a:pt x="14" y="0"/>
                    </a:lnTo>
                    <a:lnTo>
                      <a:pt x="8" y="2"/>
                    </a:lnTo>
                    <a:lnTo>
                      <a:pt x="4" y="4"/>
                    </a:lnTo>
                    <a:lnTo>
                      <a:pt x="2" y="8"/>
                    </a:lnTo>
                    <a:lnTo>
                      <a:pt x="0" y="12"/>
                    </a:lnTo>
                    <a:lnTo>
                      <a:pt x="0" y="12"/>
                    </a:lnTo>
                    <a:lnTo>
                      <a:pt x="2" y="18"/>
                    </a:lnTo>
                    <a:lnTo>
                      <a:pt x="4" y="20"/>
                    </a:lnTo>
                    <a:lnTo>
                      <a:pt x="8"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8" name="Google Shape;138;p23"/>
              <p:cNvSpPr/>
              <p:nvPr/>
            </p:nvSpPr>
            <p:spPr>
              <a:xfrm>
                <a:off x="-3290888" y="-304800"/>
                <a:ext cx="38100" cy="38100"/>
              </a:xfrm>
              <a:custGeom>
                <a:avLst/>
                <a:gdLst/>
                <a:ahLst/>
                <a:cxnLst/>
                <a:rect l="l" t="t" r="r" b="b"/>
                <a:pathLst>
                  <a:path w="24" h="24" extrusionOk="0">
                    <a:moveTo>
                      <a:pt x="12" y="24"/>
                    </a:moveTo>
                    <a:lnTo>
                      <a:pt x="12" y="24"/>
                    </a:lnTo>
                    <a:lnTo>
                      <a:pt x="12" y="24"/>
                    </a:lnTo>
                    <a:lnTo>
                      <a:pt x="12" y="24"/>
                    </a:lnTo>
                    <a:lnTo>
                      <a:pt x="16" y="24"/>
                    </a:lnTo>
                    <a:lnTo>
                      <a:pt x="20" y="22"/>
                    </a:lnTo>
                    <a:lnTo>
                      <a:pt x="22" y="18"/>
                    </a:lnTo>
                    <a:lnTo>
                      <a:pt x="24" y="12"/>
                    </a:lnTo>
                    <a:lnTo>
                      <a:pt x="24" y="12"/>
                    </a:lnTo>
                    <a:lnTo>
                      <a:pt x="22" y="8"/>
                    </a:lnTo>
                    <a:lnTo>
                      <a:pt x="20" y="4"/>
                    </a:lnTo>
                    <a:lnTo>
                      <a:pt x="16" y="2"/>
                    </a:lnTo>
                    <a:lnTo>
                      <a:pt x="12" y="0"/>
                    </a:lnTo>
                    <a:lnTo>
                      <a:pt x="12" y="0"/>
                    </a:lnTo>
                    <a:lnTo>
                      <a:pt x="6" y="2"/>
                    </a:lnTo>
                    <a:lnTo>
                      <a:pt x="4" y="4"/>
                    </a:lnTo>
                    <a:lnTo>
                      <a:pt x="0" y="8"/>
                    </a:lnTo>
                    <a:lnTo>
                      <a:pt x="0" y="12"/>
                    </a:lnTo>
                    <a:lnTo>
                      <a:pt x="0" y="12"/>
                    </a:lnTo>
                    <a:lnTo>
                      <a:pt x="0" y="18"/>
                    </a:lnTo>
                    <a:lnTo>
                      <a:pt x="2" y="22"/>
                    </a:lnTo>
                    <a:lnTo>
                      <a:pt x="6"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23"/>
              <p:cNvSpPr/>
              <p:nvPr/>
            </p:nvSpPr>
            <p:spPr>
              <a:xfrm>
                <a:off x="-3268663" y="-708025"/>
                <a:ext cx="38100" cy="38100"/>
              </a:xfrm>
              <a:custGeom>
                <a:avLst/>
                <a:gdLst/>
                <a:ahLst/>
                <a:cxnLst/>
                <a:rect l="l" t="t" r="r" b="b"/>
                <a:pathLst>
                  <a:path w="24" h="24" extrusionOk="0">
                    <a:moveTo>
                      <a:pt x="0" y="10"/>
                    </a:moveTo>
                    <a:lnTo>
                      <a:pt x="0" y="10"/>
                    </a:lnTo>
                    <a:lnTo>
                      <a:pt x="0" y="14"/>
                    </a:lnTo>
                    <a:lnTo>
                      <a:pt x="2" y="18"/>
                    </a:lnTo>
                    <a:lnTo>
                      <a:pt x="6" y="22"/>
                    </a:lnTo>
                    <a:lnTo>
                      <a:pt x="10" y="22"/>
                    </a:lnTo>
                    <a:lnTo>
                      <a:pt x="10" y="22"/>
                    </a:lnTo>
                    <a:lnTo>
                      <a:pt x="12" y="24"/>
                    </a:lnTo>
                    <a:lnTo>
                      <a:pt x="12" y="24"/>
                    </a:lnTo>
                    <a:lnTo>
                      <a:pt x="16" y="22"/>
                    </a:lnTo>
                    <a:lnTo>
                      <a:pt x="20" y="20"/>
                    </a:lnTo>
                    <a:lnTo>
                      <a:pt x="24" y="16"/>
                    </a:lnTo>
                    <a:lnTo>
                      <a:pt x="24" y="12"/>
                    </a:lnTo>
                    <a:lnTo>
                      <a:pt x="24" y="12"/>
                    </a:lnTo>
                    <a:lnTo>
                      <a:pt x="24" y="8"/>
                    </a:lnTo>
                    <a:lnTo>
                      <a:pt x="22" y="4"/>
                    </a:lnTo>
                    <a:lnTo>
                      <a:pt x="18" y="0"/>
                    </a:lnTo>
                    <a:lnTo>
                      <a:pt x="14" y="0"/>
                    </a:lnTo>
                    <a:lnTo>
                      <a:pt x="14" y="0"/>
                    </a:lnTo>
                    <a:lnTo>
                      <a:pt x="8" y="0"/>
                    </a:lnTo>
                    <a:lnTo>
                      <a:pt x="4" y="2"/>
                    </a:lnTo>
                    <a:lnTo>
                      <a:pt x="2" y="6"/>
                    </a:lnTo>
                    <a:lnTo>
                      <a:pt x="0" y="10"/>
                    </a:lnTo>
                    <a:lnTo>
                      <a:pt x="0" y="1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 name="Google Shape;140;p23"/>
              <p:cNvSpPr/>
              <p:nvPr/>
            </p:nvSpPr>
            <p:spPr>
              <a:xfrm>
                <a:off x="-3071813" y="-1600200"/>
                <a:ext cx="38100" cy="38100"/>
              </a:xfrm>
              <a:custGeom>
                <a:avLst/>
                <a:gdLst/>
                <a:ahLst/>
                <a:cxnLst/>
                <a:rect l="l" t="t" r="r" b="b"/>
                <a:pathLst>
                  <a:path w="24" h="24" extrusionOk="0">
                    <a:moveTo>
                      <a:pt x="16" y="0"/>
                    </a:moveTo>
                    <a:lnTo>
                      <a:pt x="16" y="0"/>
                    </a:lnTo>
                    <a:lnTo>
                      <a:pt x="12" y="0"/>
                    </a:lnTo>
                    <a:lnTo>
                      <a:pt x="8" y="0"/>
                    </a:lnTo>
                    <a:lnTo>
                      <a:pt x="4" y="4"/>
                    </a:lnTo>
                    <a:lnTo>
                      <a:pt x="2" y="8"/>
                    </a:lnTo>
                    <a:lnTo>
                      <a:pt x="2" y="8"/>
                    </a:lnTo>
                    <a:lnTo>
                      <a:pt x="0" y="12"/>
                    </a:lnTo>
                    <a:lnTo>
                      <a:pt x="2" y="16"/>
                    </a:lnTo>
                    <a:lnTo>
                      <a:pt x="4" y="20"/>
                    </a:lnTo>
                    <a:lnTo>
                      <a:pt x="8" y="22"/>
                    </a:lnTo>
                    <a:lnTo>
                      <a:pt x="8" y="22"/>
                    </a:lnTo>
                    <a:lnTo>
                      <a:pt x="12" y="24"/>
                    </a:lnTo>
                    <a:lnTo>
                      <a:pt x="12" y="24"/>
                    </a:lnTo>
                    <a:lnTo>
                      <a:pt x="20" y="22"/>
                    </a:lnTo>
                    <a:lnTo>
                      <a:pt x="24" y="16"/>
                    </a:lnTo>
                    <a:lnTo>
                      <a:pt x="24" y="16"/>
                    </a:lnTo>
                    <a:lnTo>
                      <a:pt x="24" y="10"/>
                    </a:lnTo>
                    <a:lnTo>
                      <a:pt x="24" y="6"/>
                    </a:lnTo>
                    <a:lnTo>
                      <a:pt x="20" y="2"/>
                    </a:lnTo>
                    <a:lnTo>
                      <a:pt x="16" y="0"/>
                    </a:lnTo>
                    <a:lnTo>
                      <a:pt x="16"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 name="Google Shape;141;p23"/>
              <p:cNvSpPr/>
              <p:nvPr/>
            </p:nvSpPr>
            <p:spPr>
              <a:xfrm>
                <a:off x="-3094038" y="996950"/>
                <a:ext cx="38100" cy="38100"/>
              </a:xfrm>
              <a:custGeom>
                <a:avLst/>
                <a:gdLst/>
                <a:ahLst/>
                <a:cxnLst/>
                <a:rect l="l" t="t" r="r" b="b"/>
                <a:pathLst>
                  <a:path w="24" h="24" extrusionOk="0">
                    <a:moveTo>
                      <a:pt x="12" y="24"/>
                    </a:moveTo>
                    <a:lnTo>
                      <a:pt x="12" y="24"/>
                    </a:lnTo>
                    <a:lnTo>
                      <a:pt x="16" y="24"/>
                    </a:lnTo>
                    <a:lnTo>
                      <a:pt x="16" y="24"/>
                    </a:lnTo>
                    <a:lnTo>
                      <a:pt x="20" y="22"/>
                    </a:lnTo>
                    <a:lnTo>
                      <a:pt x="22" y="18"/>
                    </a:lnTo>
                    <a:lnTo>
                      <a:pt x="24" y="14"/>
                    </a:lnTo>
                    <a:lnTo>
                      <a:pt x="24" y="8"/>
                    </a:lnTo>
                    <a:lnTo>
                      <a:pt x="24" y="8"/>
                    </a:lnTo>
                    <a:lnTo>
                      <a:pt x="20" y="4"/>
                    </a:lnTo>
                    <a:lnTo>
                      <a:pt x="18" y="2"/>
                    </a:lnTo>
                    <a:lnTo>
                      <a:pt x="12" y="0"/>
                    </a:lnTo>
                    <a:lnTo>
                      <a:pt x="8" y="0"/>
                    </a:lnTo>
                    <a:lnTo>
                      <a:pt x="8" y="0"/>
                    </a:lnTo>
                    <a:lnTo>
                      <a:pt x="4" y="4"/>
                    </a:lnTo>
                    <a:lnTo>
                      <a:pt x="2" y="6"/>
                    </a:lnTo>
                    <a:lnTo>
                      <a:pt x="0" y="12"/>
                    </a:lnTo>
                    <a:lnTo>
                      <a:pt x="0" y="16"/>
                    </a:lnTo>
                    <a:lnTo>
                      <a:pt x="0" y="16"/>
                    </a:lnTo>
                    <a:lnTo>
                      <a:pt x="2" y="20"/>
                    </a:lnTo>
                    <a:lnTo>
                      <a:pt x="4"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23"/>
              <p:cNvSpPr/>
              <p:nvPr/>
            </p:nvSpPr>
            <p:spPr>
              <a:xfrm>
                <a:off x="-2998788" y="-1790700"/>
                <a:ext cx="38100" cy="38100"/>
              </a:xfrm>
              <a:custGeom>
                <a:avLst/>
                <a:gdLst/>
                <a:ahLst/>
                <a:cxnLst/>
                <a:rect l="l" t="t" r="r" b="b"/>
                <a:pathLst>
                  <a:path w="24" h="24" extrusionOk="0">
                    <a:moveTo>
                      <a:pt x="6" y="22"/>
                    </a:moveTo>
                    <a:lnTo>
                      <a:pt x="6" y="22"/>
                    </a:lnTo>
                    <a:lnTo>
                      <a:pt x="12" y="24"/>
                    </a:lnTo>
                    <a:lnTo>
                      <a:pt x="12" y="24"/>
                    </a:lnTo>
                    <a:lnTo>
                      <a:pt x="18" y="22"/>
                    </a:lnTo>
                    <a:lnTo>
                      <a:pt x="22" y="16"/>
                    </a:lnTo>
                    <a:lnTo>
                      <a:pt x="22" y="16"/>
                    </a:lnTo>
                    <a:lnTo>
                      <a:pt x="24" y="12"/>
                    </a:lnTo>
                    <a:lnTo>
                      <a:pt x="22" y="6"/>
                    </a:lnTo>
                    <a:lnTo>
                      <a:pt x="20" y="2"/>
                    </a:lnTo>
                    <a:lnTo>
                      <a:pt x="16" y="0"/>
                    </a:lnTo>
                    <a:lnTo>
                      <a:pt x="16" y="0"/>
                    </a:lnTo>
                    <a:lnTo>
                      <a:pt x="12" y="0"/>
                    </a:lnTo>
                    <a:lnTo>
                      <a:pt x="6" y="0"/>
                    </a:lnTo>
                    <a:lnTo>
                      <a:pt x="2" y="2"/>
                    </a:lnTo>
                    <a:lnTo>
                      <a:pt x="0" y="6"/>
                    </a:lnTo>
                    <a:lnTo>
                      <a:pt x="0" y="6"/>
                    </a:lnTo>
                    <a:lnTo>
                      <a:pt x="0" y="12"/>
                    </a:lnTo>
                    <a:lnTo>
                      <a:pt x="0" y="16"/>
                    </a:lnTo>
                    <a:lnTo>
                      <a:pt x="4" y="20"/>
                    </a:lnTo>
                    <a:lnTo>
                      <a:pt x="6" y="22"/>
                    </a:lnTo>
                    <a:lnTo>
                      <a:pt x="6" y="2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 name="Google Shape;143;p23"/>
              <p:cNvSpPr/>
              <p:nvPr/>
            </p:nvSpPr>
            <p:spPr>
              <a:xfrm>
                <a:off x="-3275013" y="101600"/>
                <a:ext cx="38100" cy="38100"/>
              </a:xfrm>
              <a:custGeom>
                <a:avLst/>
                <a:gdLst/>
                <a:ahLst/>
                <a:cxnLst/>
                <a:rect l="l" t="t" r="r" b="b"/>
                <a:pathLst>
                  <a:path w="24" h="24" extrusionOk="0">
                    <a:moveTo>
                      <a:pt x="12" y="24"/>
                    </a:moveTo>
                    <a:lnTo>
                      <a:pt x="12" y="24"/>
                    </a:lnTo>
                    <a:lnTo>
                      <a:pt x="18" y="24"/>
                    </a:lnTo>
                    <a:lnTo>
                      <a:pt x="20" y="20"/>
                    </a:lnTo>
                    <a:lnTo>
                      <a:pt x="24" y="16"/>
                    </a:lnTo>
                    <a:lnTo>
                      <a:pt x="24" y="12"/>
                    </a:lnTo>
                    <a:lnTo>
                      <a:pt x="24" y="12"/>
                    </a:lnTo>
                    <a:lnTo>
                      <a:pt x="22" y="6"/>
                    </a:lnTo>
                    <a:lnTo>
                      <a:pt x="20" y="4"/>
                    </a:lnTo>
                    <a:lnTo>
                      <a:pt x="16" y="2"/>
                    </a:lnTo>
                    <a:lnTo>
                      <a:pt x="10" y="0"/>
                    </a:lnTo>
                    <a:lnTo>
                      <a:pt x="10" y="0"/>
                    </a:lnTo>
                    <a:lnTo>
                      <a:pt x="6" y="2"/>
                    </a:lnTo>
                    <a:lnTo>
                      <a:pt x="2" y="4"/>
                    </a:lnTo>
                    <a:lnTo>
                      <a:pt x="0" y="8"/>
                    </a:lnTo>
                    <a:lnTo>
                      <a:pt x="0" y="14"/>
                    </a:lnTo>
                    <a:lnTo>
                      <a:pt x="0" y="14"/>
                    </a:lnTo>
                    <a:lnTo>
                      <a:pt x="0" y="18"/>
                    </a:lnTo>
                    <a:lnTo>
                      <a:pt x="4" y="22"/>
                    </a:lnTo>
                    <a:lnTo>
                      <a:pt x="8" y="24"/>
                    </a:lnTo>
                    <a:lnTo>
                      <a:pt x="12" y="24"/>
                    </a:lnTo>
                    <a:lnTo>
                      <a:pt x="12"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 name="Google Shape;144;p23"/>
              <p:cNvSpPr/>
              <p:nvPr/>
            </p:nvSpPr>
            <p:spPr>
              <a:xfrm>
                <a:off x="-3122613" y="901700"/>
                <a:ext cx="34925" cy="34925"/>
              </a:xfrm>
              <a:custGeom>
                <a:avLst/>
                <a:gdLst/>
                <a:ahLst/>
                <a:cxnLst/>
                <a:rect l="l" t="t" r="r" b="b"/>
                <a:pathLst>
                  <a:path w="22" h="22" extrusionOk="0">
                    <a:moveTo>
                      <a:pt x="0" y="14"/>
                    </a:moveTo>
                    <a:lnTo>
                      <a:pt x="0" y="14"/>
                    </a:lnTo>
                    <a:lnTo>
                      <a:pt x="2" y="18"/>
                    </a:lnTo>
                    <a:lnTo>
                      <a:pt x="4" y="20"/>
                    </a:lnTo>
                    <a:lnTo>
                      <a:pt x="8" y="22"/>
                    </a:lnTo>
                    <a:lnTo>
                      <a:pt x="10" y="22"/>
                    </a:lnTo>
                    <a:lnTo>
                      <a:pt x="10" y="22"/>
                    </a:lnTo>
                    <a:lnTo>
                      <a:pt x="14" y="22"/>
                    </a:lnTo>
                    <a:lnTo>
                      <a:pt x="14" y="22"/>
                    </a:lnTo>
                    <a:lnTo>
                      <a:pt x="18" y="20"/>
                    </a:lnTo>
                    <a:lnTo>
                      <a:pt x="22" y="16"/>
                    </a:lnTo>
                    <a:lnTo>
                      <a:pt x="22" y="12"/>
                    </a:lnTo>
                    <a:lnTo>
                      <a:pt x="22" y="8"/>
                    </a:lnTo>
                    <a:lnTo>
                      <a:pt x="22" y="8"/>
                    </a:lnTo>
                    <a:lnTo>
                      <a:pt x="20" y="4"/>
                    </a:lnTo>
                    <a:lnTo>
                      <a:pt x="16" y="0"/>
                    </a:lnTo>
                    <a:lnTo>
                      <a:pt x="12" y="0"/>
                    </a:lnTo>
                    <a:lnTo>
                      <a:pt x="8" y="0"/>
                    </a:lnTo>
                    <a:lnTo>
                      <a:pt x="8" y="0"/>
                    </a:lnTo>
                    <a:lnTo>
                      <a:pt x="4" y="2"/>
                    </a:lnTo>
                    <a:lnTo>
                      <a:pt x="0" y="6"/>
                    </a:lnTo>
                    <a:lnTo>
                      <a:pt x="0" y="10"/>
                    </a:lnTo>
                    <a:lnTo>
                      <a:pt x="0" y="14"/>
                    </a:lnTo>
                    <a:lnTo>
                      <a:pt x="0" y="1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5" name="Google Shape;145;p23"/>
              <p:cNvSpPr/>
              <p:nvPr/>
            </p:nvSpPr>
            <p:spPr>
              <a:xfrm>
                <a:off x="-3103563" y="-1504950"/>
                <a:ext cx="38100" cy="38100"/>
              </a:xfrm>
              <a:custGeom>
                <a:avLst/>
                <a:gdLst/>
                <a:ahLst/>
                <a:cxnLst/>
                <a:rect l="l" t="t" r="r" b="b"/>
                <a:pathLst>
                  <a:path w="24" h="24" extrusionOk="0">
                    <a:moveTo>
                      <a:pt x="16" y="0"/>
                    </a:moveTo>
                    <a:lnTo>
                      <a:pt x="16" y="0"/>
                    </a:lnTo>
                    <a:lnTo>
                      <a:pt x="12" y="0"/>
                    </a:lnTo>
                    <a:lnTo>
                      <a:pt x="8" y="2"/>
                    </a:lnTo>
                    <a:lnTo>
                      <a:pt x="4" y="4"/>
                    </a:lnTo>
                    <a:lnTo>
                      <a:pt x="2" y="8"/>
                    </a:lnTo>
                    <a:lnTo>
                      <a:pt x="2" y="8"/>
                    </a:lnTo>
                    <a:lnTo>
                      <a:pt x="0" y="14"/>
                    </a:lnTo>
                    <a:lnTo>
                      <a:pt x="2" y="18"/>
                    </a:lnTo>
                    <a:lnTo>
                      <a:pt x="6" y="22"/>
                    </a:lnTo>
                    <a:lnTo>
                      <a:pt x="10" y="24"/>
                    </a:lnTo>
                    <a:lnTo>
                      <a:pt x="10" y="24"/>
                    </a:lnTo>
                    <a:lnTo>
                      <a:pt x="12" y="24"/>
                    </a:lnTo>
                    <a:lnTo>
                      <a:pt x="12" y="24"/>
                    </a:lnTo>
                    <a:lnTo>
                      <a:pt x="20" y="22"/>
                    </a:lnTo>
                    <a:lnTo>
                      <a:pt x="22" y="20"/>
                    </a:lnTo>
                    <a:lnTo>
                      <a:pt x="24" y="16"/>
                    </a:lnTo>
                    <a:lnTo>
                      <a:pt x="24" y="16"/>
                    </a:lnTo>
                    <a:lnTo>
                      <a:pt x="24" y="12"/>
                    </a:lnTo>
                    <a:lnTo>
                      <a:pt x="24" y="6"/>
                    </a:lnTo>
                    <a:lnTo>
                      <a:pt x="20" y="4"/>
                    </a:lnTo>
                    <a:lnTo>
                      <a:pt x="16" y="0"/>
                    </a:lnTo>
                    <a:lnTo>
                      <a:pt x="16"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23"/>
              <p:cNvSpPr/>
              <p:nvPr/>
            </p:nvSpPr>
            <p:spPr>
              <a:xfrm>
                <a:off x="-3284538" y="0"/>
                <a:ext cx="38100" cy="38100"/>
              </a:xfrm>
              <a:custGeom>
                <a:avLst/>
                <a:gdLst/>
                <a:ahLst/>
                <a:cxnLst/>
                <a:rect l="l" t="t" r="r" b="b"/>
                <a:pathLst>
                  <a:path w="24" h="24" extrusionOk="0">
                    <a:moveTo>
                      <a:pt x="14" y="24"/>
                    </a:moveTo>
                    <a:lnTo>
                      <a:pt x="14" y="24"/>
                    </a:lnTo>
                    <a:lnTo>
                      <a:pt x="18" y="24"/>
                    </a:lnTo>
                    <a:lnTo>
                      <a:pt x="22" y="20"/>
                    </a:lnTo>
                    <a:lnTo>
                      <a:pt x="24" y="16"/>
                    </a:lnTo>
                    <a:lnTo>
                      <a:pt x="24" y="12"/>
                    </a:lnTo>
                    <a:lnTo>
                      <a:pt x="24" y="12"/>
                    </a:lnTo>
                    <a:lnTo>
                      <a:pt x="24" y="8"/>
                    </a:lnTo>
                    <a:lnTo>
                      <a:pt x="20" y="4"/>
                    </a:lnTo>
                    <a:lnTo>
                      <a:pt x="16" y="2"/>
                    </a:lnTo>
                    <a:lnTo>
                      <a:pt x="12" y="0"/>
                    </a:lnTo>
                    <a:lnTo>
                      <a:pt x="12" y="0"/>
                    </a:lnTo>
                    <a:lnTo>
                      <a:pt x="8" y="2"/>
                    </a:lnTo>
                    <a:lnTo>
                      <a:pt x="4" y="4"/>
                    </a:lnTo>
                    <a:lnTo>
                      <a:pt x="2" y="8"/>
                    </a:lnTo>
                    <a:lnTo>
                      <a:pt x="0" y="14"/>
                    </a:lnTo>
                    <a:lnTo>
                      <a:pt x="0" y="14"/>
                    </a:lnTo>
                    <a:lnTo>
                      <a:pt x="2" y="18"/>
                    </a:lnTo>
                    <a:lnTo>
                      <a:pt x="4" y="22"/>
                    </a:lnTo>
                    <a:lnTo>
                      <a:pt x="8" y="24"/>
                    </a:lnTo>
                    <a:lnTo>
                      <a:pt x="12" y="24"/>
                    </a:lnTo>
                    <a:lnTo>
                      <a:pt x="12" y="24"/>
                    </a:lnTo>
                    <a:lnTo>
                      <a:pt x="14" y="24"/>
                    </a:lnTo>
                    <a:lnTo>
                      <a:pt x="14"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 name="Google Shape;147;p23"/>
              <p:cNvSpPr/>
              <p:nvPr/>
            </p:nvSpPr>
            <p:spPr>
              <a:xfrm>
                <a:off x="-3290888" y="-203200"/>
                <a:ext cx="38100" cy="38100"/>
              </a:xfrm>
              <a:custGeom>
                <a:avLst/>
                <a:gdLst/>
                <a:ahLst/>
                <a:cxnLst/>
                <a:rect l="l" t="t" r="r" b="b"/>
                <a:pathLst>
                  <a:path w="24" h="24" extrusionOk="0">
                    <a:moveTo>
                      <a:pt x="12" y="24"/>
                    </a:moveTo>
                    <a:lnTo>
                      <a:pt x="12" y="24"/>
                    </a:lnTo>
                    <a:lnTo>
                      <a:pt x="12" y="24"/>
                    </a:lnTo>
                    <a:lnTo>
                      <a:pt x="12" y="24"/>
                    </a:lnTo>
                    <a:lnTo>
                      <a:pt x="16" y="24"/>
                    </a:lnTo>
                    <a:lnTo>
                      <a:pt x="20" y="22"/>
                    </a:lnTo>
                    <a:lnTo>
                      <a:pt x="22" y="18"/>
                    </a:lnTo>
                    <a:lnTo>
                      <a:pt x="24" y="12"/>
                    </a:lnTo>
                    <a:lnTo>
                      <a:pt x="24" y="12"/>
                    </a:lnTo>
                    <a:lnTo>
                      <a:pt x="22" y="8"/>
                    </a:lnTo>
                    <a:lnTo>
                      <a:pt x="20" y="4"/>
                    </a:lnTo>
                    <a:lnTo>
                      <a:pt x="16" y="2"/>
                    </a:lnTo>
                    <a:lnTo>
                      <a:pt x="12" y="0"/>
                    </a:lnTo>
                    <a:lnTo>
                      <a:pt x="12" y="0"/>
                    </a:lnTo>
                    <a:lnTo>
                      <a:pt x="6" y="2"/>
                    </a:lnTo>
                    <a:lnTo>
                      <a:pt x="4" y="4"/>
                    </a:lnTo>
                    <a:lnTo>
                      <a:pt x="0" y="8"/>
                    </a:lnTo>
                    <a:lnTo>
                      <a:pt x="0" y="14"/>
                    </a:lnTo>
                    <a:lnTo>
                      <a:pt x="0" y="14"/>
                    </a:lnTo>
                    <a:lnTo>
                      <a:pt x="0" y="18"/>
                    </a:lnTo>
                    <a:lnTo>
                      <a:pt x="4" y="22"/>
                    </a:lnTo>
                    <a:lnTo>
                      <a:pt x="8"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8" name="Google Shape;148;p23"/>
              <p:cNvSpPr/>
              <p:nvPr/>
            </p:nvSpPr>
            <p:spPr>
              <a:xfrm>
                <a:off x="-3287713" y="-101600"/>
                <a:ext cx="38100" cy="38100"/>
              </a:xfrm>
              <a:custGeom>
                <a:avLst/>
                <a:gdLst/>
                <a:ahLst/>
                <a:cxnLst/>
                <a:rect l="l" t="t" r="r" b="b"/>
                <a:pathLst>
                  <a:path w="24" h="24" extrusionOk="0">
                    <a:moveTo>
                      <a:pt x="12" y="24"/>
                    </a:moveTo>
                    <a:lnTo>
                      <a:pt x="12" y="24"/>
                    </a:lnTo>
                    <a:lnTo>
                      <a:pt x="12" y="24"/>
                    </a:lnTo>
                    <a:lnTo>
                      <a:pt x="12" y="24"/>
                    </a:lnTo>
                    <a:lnTo>
                      <a:pt x="16" y="24"/>
                    </a:lnTo>
                    <a:lnTo>
                      <a:pt x="20" y="20"/>
                    </a:lnTo>
                    <a:lnTo>
                      <a:pt x="22" y="18"/>
                    </a:lnTo>
                    <a:lnTo>
                      <a:pt x="24" y="12"/>
                    </a:lnTo>
                    <a:lnTo>
                      <a:pt x="24" y="12"/>
                    </a:lnTo>
                    <a:lnTo>
                      <a:pt x="22" y="8"/>
                    </a:lnTo>
                    <a:lnTo>
                      <a:pt x="20" y="4"/>
                    </a:lnTo>
                    <a:lnTo>
                      <a:pt x="16" y="2"/>
                    </a:lnTo>
                    <a:lnTo>
                      <a:pt x="10" y="0"/>
                    </a:lnTo>
                    <a:lnTo>
                      <a:pt x="10" y="0"/>
                    </a:lnTo>
                    <a:lnTo>
                      <a:pt x="6" y="2"/>
                    </a:lnTo>
                    <a:lnTo>
                      <a:pt x="2" y="4"/>
                    </a:lnTo>
                    <a:lnTo>
                      <a:pt x="0" y="8"/>
                    </a:lnTo>
                    <a:lnTo>
                      <a:pt x="0" y="14"/>
                    </a:lnTo>
                    <a:lnTo>
                      <a:pt x="0" y="14"/>
                    </a:lnTo>
                    <a:lnTo>
                      <a:pt x="0" y="14"/>
                    </a:lnTo>
                    <a:lnTo>
                      <a:pt x="0" y="14"/>
                    </a:lnTo>
                    <a:lnTo>
                      <a:pt x="0" y="18"/>
                    </a:lnTo>
                    <a:lnTo>
                      <a:pt x="4" y="22"/>
                    </a:lnTo>
                    <a:lnTo>
                      <a:pt x="6"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23"/>
              <p:cNvSpPr/>
              <p:nvPr/>
            </p:nvSpPr>
            <p:spPr>
              <a:xfrm>
                <a:off x="-3036888" y="-1695450"/>
                <a:ext cx="38100" cy="38100"/>
              </a:xfrm>
              <a:custGeom>
                <a:avLst/>
                <a:gdLst/>
                <a:ahLst/>
                <a:cxnLst/>
                <a:rect l="l" t="t" r="r" b="b"/>
                <a:pathLst>
                  <a:path w="24" h="24" extrusionOk="0">
                    <a:moveTo>
                      <a:pt x="16" y="0"/>
                    </a:moveTo>
                    <a:lnTo>
                      <a:pt x="16" y="0"/>
                    </a:lnTo>
                    <a:lnTo>
                      <a:pt x="12" y="0"/>
                    </a:lnTo>
                    <a:lnTo>
                      <a:pt x="8" y="0"/>
                    </a:lnTo>
                    <a:lnTo>
                      <a:pt x="4" y="2"/>
                    </a:lnTo>
                    <a:lnTo>
                      <a:pt x="2" y="6"/>
                    </a:lnTo>
                    <a:lnTo>
                      <a:pt x="2" y="6"/>
                    </a:lnTo>
                    <a:lnTo>
                      <a:pt x="0" y="12"/>
                    </a:lnTo>
                    <a:lnTo>
                      <a:pt x="2" y="16"/>
                    </a:lnTo>
                    <a:lnTo>
                      <a:pt x="4" y="20"/>
                    </a:lnTo>
                    <a:lnTo>
                      <a:pt x="8" y="22"/>
                    </a:lnTo>
                    <a:lnTo>
                      <a:pt x="8" y="22"/>
                    </a:lnTo>
                    <a:lnTo>
                      <a:pt x="12" y="24"/>
                    </a:lnTo>
                    <a:lnTo>
                      <a:pt x="12" y="24"/>
                    </a:lnTo>
                    <a:lnTo>
                      <a:pt x="20" y="22"/>
                    </a:lnTo>
                    <a:lnTo>
                      <a:pt x="24" y="16"/>
                    </a:lnTo>
                    <a:lnTo>
                      <a:pt x="24" y="16"/>
                    </a:lnTo>
                    <a:lnTo>
                      <a:pt x="24" y="10"/>
                    </a:lnTo>
                    <a:lnTo>
                      <a:pt x="24" y="6"/>
                    </a:lnTo>
                    <a:lnTo>
                      <a:pt x="20" y="2"/>
                    </a:lnTo>
                    <a:lnTo>
                      <a:pt x="16" y="0"/>
                    </a:lnTo>
                    <a:lnTo>
                      <a:pt x="16"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p23"/>
              <p:cNvSpPr/>
              <p:nvPr/>
            </p:nvSpPr>
            <p:spPr>
              <a:xfrm>
                <a:off x="-3240088" y="-911225"/>
                <a:ext cx="34925" cy="38100"/>
              </a:xfrm>
              <a:custGeom>
                <a:avLst/>
                <a:gdLst/>
                <a:ahLst/>
                <a:cxnLst/>
                <a:rect l="l" t="t" r="r" b="b"/>
                <a:pathLst>
                  <a:path w="22" h="24" extrusionOk="0">
                    <a:moveTo>
                      <a:pt x="0" y="10"/>
                    </a:moveTo>
                    <a:lnTo>
                      <a:pt x="0" y="10"/>
                    </a:lnTo>
                    <a:lnTo>
                      <a:pt x="0" y="14"/>
                    </a:lnTo>
                    <a:lnTo>
                      <a:pt x="2" y="20"/>
                    </a:lnTo>
                    <a:lnTo>
                      <a:pt x="4" y="22"/>
                    </a:lnTo>
                    <a:lnTo>
                      <a:pt x="10" y="24"/>
                    </a:lnTo>
                    <a:lnTo>
                      <a:pt x="10" y="24"/>
                    </a:lnTo>
                    <a:lnTo>
                      <a:pt x="12" y="24"/>
                    </a:lnTo>
                    <a:lnTo>
                      <a:pt x="12" y="24"/>
                    </a:lnTo>
                    <a:lnTo>
                      <a:pt x="16" y="24"/>
                    </a:lnTo>
                    <a:lnTo>
                      <a:pt x="18" y="22"/>
                    </a:lnTo>
                    <a:lnTo>
                      <a:pt x="22" y="18"/>
                    </a:lnTo>
                    <a:lnTo>
                      <a:pt x="22" y="14"/>
                    </a:lnTo>
                    <a:lnTo>
                      <a:pt x="22" y="14"/>
                    </a:lnTo>
                    <a:lnTo>
                      <a:pt x="22" y="10"/>
                    </a:lnTo>
                    <a:lnTo>
                      <a:pt x="20" y="6"/>
                    </a:lnTo>
                    <a:lnTo>
                      <a:pt x="18" y="2"/>
                    </a:lnTo>
                    <a:lnTo>
                      <a:pt x="12" y="0"/>
                    </a:lnTo>
                    <a:lnTo>
                      <a:pt x="12" y="0"/>
                    </a:lnTo>
                    <a:lnTo>
                      <a:pt x="8" y="0"/>
                    </a:lnTo>
                    <a:lnTo>
                      <a:pt x="4" y="2"/>
                    </a:lnTo>
                    <a:lnTo>
                      <a:pt x="0" y="6"/>
                    </a:lnTo>
                    <a:lnTo>
                      <a:pt x="0" y="10"/>
                    </a:lnTo>
                    <a:lnTo>
                      <a:pt x="0" y="1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1" name="Google Shape;151;p23"/>
              <p:cNvSpPr/>
              <p:nvPr/>
            </p:nvSpPr>
            <p:spPr>
              <a:xfrm>
                <a:off x="-3255963" y="-809625"/>
                <a:ext cx="38100" cy="38100"/>
              </a:xfrm>
              <a:custGeom>
                <a:avLst/>
                <a:gdLst/>
                <a:ahLst/>
                <a:cxnLst/>
                <a:rect l="l" t="t" r="r" b="b"/>
                <a:pathLst>
                  <a:path w="24" h="24" extrusionOk="0">
                    <a:moveTo>
                      <a:pt x="0" y="10"/>
                    </a:moveTo>
                    <a:lnTo>
                      <a:pt x="0" y="10"/>
                    </a:lnTo>
                    <a:lnTo>
                      <a:pt x="0" y="14"/>
                    </a:lnTo>
                    <a:lnTo>
                      <a:pt x="2" y="18"/>
                    </a:lnTo>
                    <a:lnTo>
                      <a:pt x="6" y="22"/>
                    </a:lnTo>
                    <a:lnTo>
                      <a:pt x="10" y="24"/>
                    </a:lnTo>
                    <a:lnTo>
                      <a:pt x="10" y="24"/>
                    </a:lnTo>
                    <a:lnTo>
                      <a:pt x="12" y="24"/>
                    </a:lnTo>
                    <a:lnTo>
                      <a:pt x="12" y="24"/>
                    </a:lnTo>
                    <a:lnTo>
                      <a:pt x="16" y="22"/>
                    </a:lnTo>
                    <a:lnTo>
                      <a:pt x="20" y="20"/>
                    </a:lnTo>
                    <a:lnTo>
                      <a:pt x="22" y="18"/>
                    </a:lnTo>
                    <a:lnTo>
                      <a:pt x="24" y="14"/>
                    </a:lnTo>
                    <a:lnTo>
                      <a:pt x="24" y="14"/>
                    </a:lnTo>
                    <a:lnTo>
                      <a:pt x="24" y="14"/>
                    </a:lnTo>
                    <a:lnTo>
                      <a:pt x="24" y="8"/>
                    </a:lnTo>
                    <a:lnTo>
                      <a:pt x="22" y="4"/>
                    </a:lnTo>
                    <a:lnTo>
                      <a:pt x="18" y="2"/>
                    </a:lnTo>
                    <a:lnTo>
                      <a:pt x="14" y="0"/>
                    </a:lnTo>
                    <a:lnTo>
                      <a:pt x="14" y="0"/>
                    </a:lnTo>
                    <a:lnTo>
                      <a:pt x="8" y="0"/>
                    </a:lnTo>
                    <a:lnTo>
                      <a:pt x="4" y="2"/>
                    </a:lnTo>
                    <a:lnTo>
                      <a:pt x="2" y="6"/>
                    </a:lnTo>
                    <a:lnTo>
                      <a:pt x="0" y="10"/>
                    </a:lnTo>
                    <a:lnTo>
                      <a:pt x="0" y="1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23"/>
              <p:cNvSpPr/>
              <p:nvPr/>
            </p:nvSpPr>
            <p:spPr>
              <a:xfrm>
                <a:off x="-3224213" y="-1009650"/>
                <a:ext cx="38100" cy="34925"/>
              </a:xfrm>
              <a:custGeom>
                <a:avLst/>
                <a:gdLst/>
                <a:ahLst/>
                <a:cxnLst/>
                <a:rect l="l" t="t" r="r" b="b"/>
                <a:pathLst>
                  <a:path w="24" h="22" extrusionOk="0">
                    <a:moveTo>
                      <a:pt x="0" y="8"/>
                    </a:moveTo>
                    <a:lnTo>
                      <a:pt x="0" y="8"/>
                    </a:lnTo>
                    <a:lnTo>
                      <a:pt x="0" y="14"/>
                    </a:lnTo>
                    <a:lnTo>
                      <a:pt x="2" y="18"/>
                    </a:lnTo>
                    <a:lnTo>
                      <a:pt x="6" y="20"/>
                    </a:lnTo>
                    <a:lnTo>
                      <a:pt x="10" y="22"/>
                    </a:lnTo>
                    <a:lnTo>
                      <a:pt x="10" y="22"/>
                    </a:lnTo>
                    <a:lnTo>
                      <a:pt x="12" y="22"/>
                    </a:lnTo>
                    <a:lnTo>
                      <a:pt x="12" y="22"/>
                    </a:lnTo>
                    <a:lnTo>
                      <a:pt x="16" y="22"/>
                    </a:lnTo>
                    <a:lnTo>
                      <a:pt x="20" y="20"/>
                    </a:lnTo>
                    <a:lnTo>
                      <a:pt x="22" y="18"/>
                    </a:lnTo>
                    <a:lnTo>
                      <a:pt x="24" y="14"/>
                    </a:lnTo>
                    <a:lnTo>
                      <a:pt x="24" y="14"/>
                    </a:lnTo>
                    <a:lnTo>
                      <a:pt x="24" y="8"/>
                    </a:lnTo>
                    <a:lnTo>
                      <a:pt x="22" y="4"/>
                    </a:lnTo>
                    <a:lnTo>
                      <a:pt x="18" y="0"/>
                    </a:lnTo>
                    <a:lnTo>
                      <a:pt x="14" y="0"/>
                    </a:lnTo>
                    <a:lnTo>
                      <a:pt x="14" y="0"/>
                    </a:lnTo>
                    <a:lnTo>
                      <a:pt x="10" y="0"/>
                    </a:lnTo>
                    <a:lnTo>
                      <a:pt x="6" y="2"/>
                    </a:lnTo>
                    <a:lnTo>
                      <a:pt x="2" y="4"/>
                    </a:lnTo>
                    <a:lnTo>
                      <a:pt x="0" y="8"/>
                    </a:lnTo>
                    <a:lnTo>
                      <a:pt x="0" y="8"/>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23"/>
              <p:cNvSpPr/>
              <p:nvPr/>
            </p:nvSpPr>
            <p:spPr>
              <a:xfrm>
                <a:off x="-3182938" y="-1209675"/>
                <a:ext cx="38100" cy="38100"/>
              </a:xfrm>
              <a:custGeom>
                <a:avLst/>
                <a:gdLst/>
                <a:ahLst/>
                <a:cxnLst/>
                <a:rect l="l" t="t" r="r" b="b"/>
                <a:pathLst>
                  <a:path w="24" h="24" extrusionOk="0">
                    <a:moveTo>
                      <a:pt x="10" y="24"/>
                    </a:moveTo>
                    <a:lnTo>
                      <a:pt x="10" y="24"/>
                    </a:lnTo>
                    <a:lnTo>
                      <a:pt x="12" y="24"/>
                    </a:lnTo>
                    <a:lnTo>
                      <a:pt x="12" y="24"/>
                    </a:lnTo>
                    <a:lnTo>
                      <a:pt x="16" y="22"/>
                    </a:lnTo>
                    <a:lnTo>
                      <a:pt x="20" y="20"/>
                    </a:lnTo>
                    <a:lnTo>
                      <a:pt x="22" y="18"/>
                    </a:lnTo>
                    <a:lnTo>
                      <a:pt x="24" y="14"/>
                    </a:lnTo>
                    <a:lnTo>
                      <a:pt x="24" y="14"/>
                    </a:lnTo>
                    <a:lnTo>
                      <a:pt x="24" y="10"/>
                    </a:lnTo>
                    <a:lnTo>
                      <a:pt x="22" y="6"/>
                    </a:lnTo>
                    <a:lnTo>
                      <a:pt x="20" y="2"/>
                    </a:lnTo>
                    <a:lnTo>
                      <a:pt x="14" y="0"/>
                    </a:lnTo>
                    <a:lnTo>
                      <a:pt x="14" y="0"/>
                    </a:lnTo>
                    <a:lnTo>
                      <a:pt x="10" y="0"/>
                    </a:lnTo>
                    <a:lnTo>
                      <a:pt x="6" y="2"/>
                    </a:lnTo>
                    <a:lnTo>
                      <a:pt x="2" y="4"/>
                    </a:lnTo>
                    <a:lnTo>
                      <a:pt x="0" y="8"/>
                    </a:lnTo>
                    <a:lnTo>
                      <a:pt x="0" y="8"/>
                    </a:lnTo>
                    <a:lnTo>
                      <a:pt x="0" y="14"/>
                    </a:lnTo>
                    <a:lnTo>
                      <a:pt x="2" y="18"/>
                    </a:lnTo>
                    <a:lnTo>
                      <a:pt x="4" y="22"/>
                    </a:lnTo>
                    <a:lnTo>
                      <a:pt x="10" y="24"/>
                    </a:lnTo>
                    <a:lnTo>
                      <a:pt x="10"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4" name="Google Shape;154;p23"/>
              <p:cNvSpPr/>
              <p:nvPr/>
            </p:nvSpPr>
            <p:spPr>
              <a:xfrm>
                <a:off x="-3205163" y="-1111250"/>
                <a:ext cx="38100" cy="38100"/>
              </a:xfrm>
              <a:custGeom>
                <a:avLst/>
                <a:gdLst/>
                <a:ahLst/>
                <a:cxnLst/>
                <a:rect l="l" t="t" r="r" b="b"/>
                <a:pathLst>
                  <a:path w="24" h="24" extrusionOk="0">
                    <a:moveTo>
                      <a:pt x="0" y="10"/>
                    </a:moveTo>
                    <a:lnTo>
                      <a:pt x="0" y="10"/>
                    </a:lnTo>
                    <a:lnTo>
                      <a:pt x="0" y="14"/>
                    </a:lnTo>
                    <a:lnTo>
                      <a:pt x="2" y="18"/>
                    </a:lnTo>
                    <a:lnTo>
                      <a:pt x="6" y="22"/>
                    </a:lnTo>
                    <a:lnTo>
                      <a:pt x="10" y="24"/>
                    </a:lnTo>
                    <a:lnTo>
                      <a:pt x="10" y="24"/>
                    </a:lnTo>
                    <a:lnTo>
                      <a:pt x="12" y="24"/>
                    </a:lnTo>
                    <a:lnTo>
                      <a:pt x="12" y="24"/>
                    </a:lnTo>
                    <a:lnTo>
                      <a:pt x="16" y="24"/>
                    </a:lnTo>
                    <a:lnTo>
                      <a:pt x="20" y="22"/>
                    </a:lnTo>
                    <a:lnTo>
                      <a:pt x="22" y="18"/>
                    </a:lnTo>
                    <a:lnTo>
                      <a:pt x="24" y="14"/>
                    </a:lnTo>
                    <a:lnTo>
                      <a:pt x="24" y="14"/>
                    </a:lnTo>
                    <a:lnTo>
                      <a:pt x="24" y="14"/>
                    </a:lnTo>
                    <a:lnTo>
                      <a:pt x="24" y="10"/>
                    </a:lnTo>
                    <a:lnTo>
                      <a:pt x="22" y="6"/>
                    </a:lnTo>
                    <a:lnTo>
                      <a:pt x="18" y="2"/>
                    </a:lnTo>
                    <a:lnTo>
                      <a:pt x="14" y="0"/>
                    </a:lnTo>
                    <a:lnTo>
                      <a:pt x="14" y="0"/>
                    </a:lnTo>
                    <a:lnTo>
                      <a:pt x="10" y="0"/>
                    </a:lnTo>
                    <a:lnTo>
                      <a:pt x="6" y="2"/>
                    </a:lnTo>
                    <a:lnTo>
                      <a:pt x="2" y="6"/>
                    </a:lnTo>
                    <a:lnTo>
                      <a:pt x="0" y="10"/>
                    </a:lnTo>
                    <a:lnTo>
                      <a:pt x="0" y="1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5" name="Google Shape;155;p23"/>
              <p:cNvSpPr/>
              <p:nvPr/>
            </p:nvSpPr>
            <p:spPr>
              <a:xfrm>
                <a:off x="-3265488" y="203200"/>
                <a:ext cx="38100" cy="38100"/>
              </a:xfrm>
              <a:custGeom>
                <a:avLst/>
                <a:gdLst/>
                <a:ahLst/>
                <a:cxnLst/>
                <a:rect l="l" t="t" r="r" b="b"/>
                <a:pathLst>
                  <a:path w="24" h="24" extrusionOk="0">
                    <a:moveTo>
                      <a:pt x="10" y="0"/>
                    </a:moveTo>
                    <a:lnTo>
                      <a:pt x="10" y="0"/>
                    </a:lnTo>
                    <a:lnTo>
                      <a:pt x="6" y="2"/>
                    </a:lnTo>
                    <a:lnTo>
                      <a:pt x="2" y="4"/>
                    </a:lnTo>
                    <a:lnTo>
                      <a:pt x="0" y="8"/>
                    </a:lnTo>
                    <a:lnTo>
                      <a:pt x="0" y="14"/>
                    </a:lnTo>
                    <a:lnTo>
                      <a:pt x="0" y="14"/>
                    </a:lnTo>
                    <a:lnTo>
                      <a:pt x="2" y="18"/>
                    </a:lnTo>
                    <a:lnTo>
                      <a:pt x="4" y="22"/>
                    </a:lnTo>
                    <a:lnTo>
                      <a:pt x="8" y="24"/>
                    </a:lnTo>
                    <a:lnTo>
                      <a:pt x="12" y="24"/>
                    </a:lnTo>
                    <a:lnTo>
                      <a:pt x="12" y="24"/>
                    </a:lnTo>
                    <a:lnTo>
                      <a:pt x="14" y="24"/>
                    </a:lnTo>
                    <a:lnTo>
                      <a:pt x="14" y="24"/>
                    </a:lnTo>
                    <a:lnTo>
                      <a:pt x="18" y="22"/>
                    </a:lnTo>
                    <a:lnTo>
                      <a:pt x="22" y="20"/>
                    </a:lnTo>
                    <a:lnTo>
                      <a:pt x="24" y="16"/>
                    </a:lnTo>
                    <a:lnTo>
                      <a:pt x="24" y="10"/>
                    </a:lnTo>
                    <a:lnTo>
                      <a:pt x="24" y="10"/>
                    </a:lnTo>
                    <a:lnTo>
                      <a:pt x="22" y="6"/>
                    </a:lnTo>
                    <a:lnTo>
                      <a:pt x="20" y="2"/>
                    </a:lnTo>
                    <a:lnTo>
                      <a:pt x="16" y="0"/>
                    </a:lnTo>
                    <a:lnTo>
                      <a:pt x="10" y="0"/>
                    </a:lnTo>
                    <a:lnTo>
                      <a:pt x="10"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 name="Google Shape;156;p23"/>
              <p:cNvSpPr/>
              <p:nvPr/>
            </p:nvSpPr>
            <p:spPr>
              <a:xfrm>
                <a:off x="-3157538" y="-1308100"/>
                <a:ext cx="38100" cy="38100"/>
              </a:xfrm>
              <a:custGeom>
                <a:avLst/>
                <a:gdLst/>
                <a:ahLst/>
                <a:cxnLst/>
                <a:rect l="l" t="t" r="r" b="b"/>
                <a:pathLst>
                  <a:path w="24" h="24" extrusionOk="0">
                    <a:moveTo>
                      <a:pt x="24" y="14"/>
                    </a:moveTo>
                    <a:lnTo>
                      <a:pt x="24" y="14"/>
                    </a:lnTo>
                    <a:lnTo>
                      <a:pt x="24" y="10"/>
                    </a:lnTo>
                    <a:lnTo>
                      <a:pt x="22" y="6"/>
                    </a:lnTo>
                    <a:lnTo>
                      <a:pt x="18" y="2"/>
                    </a:lnTo>
                    <a:lnTo>
                      <a:pt x="14" y="0"/>
                    </a:lnTo>
                    <a:lnTo>
                      <a:pt x="14" y="0"/>
                    </a:lnTo>
                    <a:lnTo>
                      <a:pt x="10" y="0"/>
                    </a:lnTo>
                    <a:lnTo>
                      <a:pt x="6" y="2"/>
                    </a:lnTo>
                    <a:lnTo>
                      <a:pt x="2" y="4"/>
                    </a:lnTo>
                    <a:lnTo>
                      <a:pt x="0" y="8"/>
                    </a:lnTo>
                    <a:lnTo>
                      <a:pt x="0" y="8"/>
                    </a:lnTo>
                    <a:lnTo>
                      <a:pt x="0" y="14"/>
                    </a:lnTo>
                    <a:lnTo>
                      <a:pt x="2" y="18"/>
                    </a:lnTo>
                    <a:lnTo>
                      <a:pt x="4" y="20"/>
                    </a:lnTo>
                    <a:lnTo>
                      <a:pt x="8" y="22"/>
                    </a:lnTo>
                    <a:lnTo>
                      <a:pt x="8" y="22"/>
                    </a:lnTo>
                    <a:lnTo>
                      <a:pt x="12" y="24"/>
                    </a:lnTo>
                    <a:lnTo>
                      <a:pt x="12" y="24"/>
                    </a:lnTo>
                    <a:lnTo>
                      <a:pt x="16" y="22"/>
                    </a:lnTo>
                    <a:lnTo>
                      <a:pt x="18" y="20"/>
                    </a:lnTo>
                    <a:lnTo>
                      <a:pt x="22" y="18"/>
                    </a:lnTo>
                    <a:lnTo>
                      <a:pt x="24" y="14"/>
                    </a:lnTo>
                    <a:lnTo>
                      <a:pt x="24" y="1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23"/>
              <p:cNvSpPr/>
              <p:nvPr/>
            </p:nvSpPr>
            <p:spPr>
              <a:xfrm>
                <a:off x="-3176588" y="704850"/>
                <a:ext cx="38100" cy="38100"/>
              </a:xfrm>
              <a:custGeom>
                <a:avLst/>
                <a:gdLst/>
                <a:ahLst/>
                <a:cxnLst/>
                <a:rect l="l" t="t" r="r" b="b"/>
                <a:pathLst>
                  <a:path w="24" h="24" extrusionOk="0">
                    <a:moveTo>
                      <a:pt x="12" y="24"/>
                    </a:moveTo>
                    <a:lnTo>
                      <a:pt x="12" y="24"/>
                    </a:lnTo>
                    <a:lnTo>
                      <a:pt x="14" y="22"/>
                    </a:lnTo>
                    <a:lnTo>
                      <a:pt x="14" y="22"/>
                    </a:lnTo>
                    <a:lnTo>
                      <a:pt x="18" y="20"/>
                    </a:lnTo>
                    <a:lnTo>
                      <a:pt x="22" y="18"/>
                    </a:lnTo>
                    <a:lnTo>
                      <a:pt x="24" y="14"/>
                    </a:lnTo>
                    <a:lnTo>
                      <a:pt x="24" y="8"/>
                    </a:lnTo>
                    <a:lnTo>
                      <a:pt x="24" y="8"/>
                    </a:lnTo>
                    <a:lnTo>
                      <a:pt x="24" y="8"/>
                    </a:lnTo>
                    <a:lnTo>
                      <a:pt x="22" y="4"/>
                    </a:lnTo>
                    <a:lnTo>
                      <a:pt x="18" y="2"/>
                    </a:lnTo>
                    <a:lnTo>
                      <a:pt x="14" y="0"/>
                    </a:lnTo>
                    <a:lnTo>
                      <a:pt x="8" y="0"/>
                    </a:lnTo>
                    <a:lnTo>
                      <a:pt x="8" y="0"/>
                    </a:lnTo>
                    <a:lnTo>
                      <a:pt x="4" y="2"/>
                    </a:lnTo>
                    <a:lnTo>
                      <a:pt x="2" y="4"/>
                    </a:lnTo>
                    <a:lnTo>
                      <a:pt x="0" y="10"/>
                    </a:lnTo>
                    <a:lnTo>
                      <a:pt x="0" y="14"/>
                    </a:lnTo>
                    <a:lnTo>
                      <a:pt x="0" y="14"/>
                    </a:lnTo>
                    <a:lnTo>
                      <a:pt x="2" y="18"/>
                    </a:lnTo>
                    <a:lnTo>
                      <a:pt x="4" y="20"/>
                    </a:lnTo>
                    <a:lnTo>
                      <a:pt x="8"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8" name="Google Shape;158;p23"/>
              <p:cNvSpPr/>
              <p:nvPr/>
            </p:nvSpPr>
            <p:spPr>
              <a:xfrm>
                <a:off x="-3132138" y="-1406525"/>
                <a:ext cx="38100" cy="38100"/>
              </a:xfrm>
              <a:custGeom>
                <a:avLst/>
                <a:gdLst/>
                <a:ahLst/>
                <a:cxnLst/>
                <a:rect l="l" t="t" r="r" b="b"/>
                <a:pathLst>
                  <a:path w="24" h="24" extrusionOk="0">
                    <a:moveTo>
                      <a:pt x="12" y="24"/>
                    </a:moveTo>
                    <a:lnTo>
                      <a:pt x="12" y="24"/>
                    </a:lnTo>
                    <a:lnTo>
                      <a:pt x="16" y="22"/>
                    </a:lnTo>
                    <a:lnTo>
                      <a:pt x="20" y="22"/>
                    </a:lnTo>
                    <a:lnTo>
                      <a:pt x="22" y="18"/>
                    </a:lnTo>
                    <a:lnTo>
                      <a:pt x="24" y="14"/>
                    </a:lnTo>
                    <a:lnTo>
                      <a:pt x="24" y="14"/>
                    </a:lnTo>
                    <a:lnTo>
                      <a:pt x="24" y="10"/>
                    </a:lnTo>
                    <a:lnTo>
                      <a:pt x="22" y="6"/>
                    </a:lnTo>
                    <a:lnTo>
                      <a:pt x="20" y="2"/>
                    </a:lnTo>
                    <a:lnTo>
                      <a:pt x="16" y="0"/>
                    </a:lnTo>
                    <a:lnTo>
                      <a:pt x="16" y="0"/>
                    </a:lnTo>
                    <a:lnTo>
                      <a:pt x="10" y="0"/>
                    </a:lnTo>
                    <a:lnTo>
                      <a:pt x="6" y="2"/>
                    </a:lnTo>
                    <a:lnTo>
                      <a:pt x="4" y="4"/>
                    </a:lnTo>
                    <a:lnTo>
                      <a:pt x="0" y="8"/>
                    </a:lnTo>
                    <a:lnTo>
                      <a:pt x="0" y="8"/>
                    </a:lnTo>
                    <a:lnTo>
                      <a:pt x="0" y="12"/>
                    </a:lnTo>
                    <a:lnTo>
                      <a:pt x="2" y="16"/>
                    </a:lnTo>
                    <a:lnTo>
                      <a:pt x="4" y="20"/>
                    </a:lnTo>
                    <a:lnTo>
                      <a:pt x="6" y="22"/>
                    </a:lnTo>
                    <a:lnTo>
                      <a:pt x="6" y="22"/>
                    </a:lnTo>
                    <a:lnTo>
                      <a:pt x="10" y="24"/>
                    </a:lnTo>
                    <a:lnTo>
                      <a:pt x="10"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23"/>
              <p:cNvSpPr/>
              <p:nvPr/>
            </p:nvSpPr>
            <p:spPr>
              <a:xfrm>
                <a:off x="-3198813" y="606425"/>
                <a:ext cx="38100" cy="34925"/>
              </a:xfrm>
              <a:custGeom>
                <a:avLst/>
                <a:gdLst/>
                <a:ahLst/>
                <a:cxnLst/>
                <a:rect l="l" t="t" r="r" b="b"/>
                <a:pathLst>
                  <a:path w="24" h="22" extrusionOk="0">
                    <a:moveTo>
                      <a:pt x="12" y="22"/>
                    </a:moveTo>
                    <a:lnTo>
                      <a:pt x="12" y="22"/>
                    </a:lnTo>
                    <a:lnTo>
                      <a:pt x="14" y="22"/>
                    </a:lnTo>
                    <a:lnTo>
                      <a:pt x="14" y="22"/>
                    </a:lnTo>
                    <a:lnTo>
                      <a:pt x="18" y="20"/>
                    </a:lnTo>
                    <a:lnTo>
                      <a:pt x="22" y="18"/>
                    </a:lnTo>
                    <a:lnTo>
                      <a:pt x="24" y="14"/>
                    </a:lnTo>
                    <a:lnTo>
                      <a:pt x="24" y="8"/>
                    </a:lnTo>
                    <a:lnTo>
                      <a:pt x="24" y="8"/>
                    </a:lnTo>
                    <a:lnTo>
                      <a:pt x="22" y="4"/>
                    </a:lnTo>
                    <a:lnTo>
                      <a:pt x="18" y="0"/>
                    </a:lnTo>
                    <a:lnTo>
                      <a:pt x="14" y="0"/>
                    </a:lnTo>
                    <a:lnTo>
                      <a:pt x="10" y="0"/>
                    </a:lnTo>
                    <a:lnTo>
                      <a:pt x="10" y="0"/>
                    </a:lnTo>
                    <a:lnTo>
                      <a:pt x="4" y="2"/>
                    </a:lnTo>
                    <a:lnTo>
                      <a:pt x="2" y="4"/>
                    </a:lnTo>
                    <a:lnTo>
                      <a:pt x="0" y="8"/>
                    </a:lnTo>
                    <a:lnTo>
                      <a:pt x="0" y="14"/>
                    </a:lnTo>
                    <a:lnTo>
                      <a:pt x="0" y="14"/>
                    </a:lnTo>
                    <a:lnTo>
                      <a:pt x="2" y="18"/>
                    </a:lnTo>
                    <a:lnTo>
                      <a:pt x="4" y="20"/>
                    </a:lnTo>
                    <a:lnTo>
                      <a:pt x="8" y="22"/>
                    </a:lnTo>
                    <a:lnTo>
                      <a:pt x="12" y="22"/>
                    </a:lnTo>
                    <a:lnTo>
                      <a:pt x="12" y="2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3"/>
              <p:cNvSpPr/>
              <p:nvPr/>
            </p:nvSpPr>
            <p:spPr>
              <a:xfrm>
                <a:off x="-3252788" y="304800"/>
                <a:ext cx="38100" cy="38100"/>
              </a:xfrm>
              <a:custGeom>
                <a:avLst/>
                <a:gdLst/>
                <a:ahLst/>
                <a:cxnLst/>
                <a:rect l="l" t="t" r="r" b="b"/>
                <a:pathLst>
                  <a:path w="24" h="24" extrusionOk="0">
                    <a:moveTo>
                      <a:pt x="12" y="24"/>
                    </a:moveTo>
                    <a:lnTo>
                      <a:pt x="12" y="24"/>
                    </a:lnTo>
                    <a:lnTo>
                      <a:pt x="14" y="24"/>
                    </a:lnTo>
                    <a:lnTo>
                      <a:pt x="14" y="24"/>
                    </a:lnTo>
                    <a:lnTo>
                      <a:pt x="18" y="22"/>
                    </a:lnTo>
                    <a:lnTo>
                      <a:pt x="22" y="18"/>
                    </a:lnTo>
                    <a:lnTo>
                      <a:pt x="24" y="14"/>
                    </a:lnTo>
                    <a:lnTo>
                      <a:pt x="24" y="10"/>
                    </a:lnTo>
                    <a:lnTo>
                      <a:pt x="24" y="10"/>
                    </a:lnTo>
                    <a:lnTo>
                      <a:pt x="22" y="6"/>
                    </a:lnTo>
                    <a:lnTo>
                      <a:pt x="20" y="2"/>
                    </a:lnTo>
                    <a:lnTo>
                      <a:pt x="16" y="0"/>
                    </a:lnTo>
                    <a:lnTo>
                      <a:pt x="10" y="0"/>
                    </a:lnTo>
                    <a:lnTo>
                      <a:pt x="10" y="0"/>
                    </a:lnTo>
                    <a:lnTo>
                      <a:pt x="6" y="2"/>
                    </a:lnTo>
                    <a:lnTo>
                      <a:pt x="2" y="4"/>
                    </a:lnTo>
                    <a:lnTo>
                      <a:pt x="0" y="8"/>
                    </a:lnTo>
                    <a:lnTo>
                      <a:pt x="0" y="14"/>
                    </a:lnTo>
                    <a:lnTo>
                      <a:pt x="0" y="14"/>
                    </a:lnTo>
                    <a:lnTo>
                      <a:pt x="2" y="18"/>
                    </a:lnTo>
                    <a:lnTo>
                      <a:pt x="4" y="20"/>
                    </a:lnTo>
                    <a:lnTo>
                      <a:pt x="8"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3"/>
              <p:cNvSpPr/>
              <p:nvPr/>
            </p:nvSpPr>
            <p:spPr>
              <a:xfrm>
                <a:off x="-3151188" y="803275"/>
                <a:ext cx="38100" cy="38100"/>
              </a:xfrm>
              <a:custGeom>
                <a:avLst/>
                <a:gdLst/>
                <a:ahLst/>
                <a:cxnLst/>
                <a:rect l="l" t="t" r="r" b="b"/>
                <a:pathLst>
                  <a:path w="24" h="24" extrusionOk="0">
                    <a:moveTo>
                      <a:pt x="14" y="22"/>
                    </a:moveTo>
                    <a:lnTo>
                      <a:pt x="14" y="22"/>
                    </a:lnTo>
                    <a:lnTo>
                      <a:pt x="20" y="20"/>
                    </a:lnTo>
                    <a:lnTo>
                      <a:pt x="22" y="18"/>
                    </a:lnTo>
                    <a:lnTo>
                      <a:pt x="24" y="12"/>
                    </a:lnTo>
                    <a:lnTo>
                      <a:pt x="24" y="8"/>
                    </a:lnTo>
                    <a:lnTo>
                      <a:pt x="24" y="8"/>
                    </a:lnTo>
                    <a:lnTo>
                      <a:pt x="22" y="4"/>
                    </a:lnTo>
                    <a:lnTo>
                      <a:pt x="18" y="0"/>
                    </a:lnTo>
                    <a:lnTo>
                      <a:pt x="14" y="0"/>
                    </a:lnTo>
                    <a:lnTo>
                      <a:pt x="8" y="0"/>
                    </a:lnTo>
                    <a:lnTo>
                      <a:pt x="8" y="0"/>
                    </a:lnTo>
                    <a:lnTo>
                      <a:pt x="4" y="2"/>
                    </a:lnTo>
                    <a:lnTo>
                      <a:pt x="2" y="6"/>
                    </a:lnTo>
                    <a:lnTo>
                      <a:pt x="0" y="10"/>
                    </a:lnTo>
                    <a:lnTo>
                      <a:pt x="0" y="14"/>
                    </a:lnTo>
                    <a:lnTo>
                      <a:pt x="0" y="14"/>
                    </a:lnTo>
                    <a:lnTo>
                      <a:pt x="2" y="18"/>
                    </a:lnTo>
                    <a:lnTo>
                      <a:pt x="4" y="20"/>
                    </a:lnTo>
                    <a:lnTo>
                      <a:pt x="8" y="22"/>
                    </a:lnTo>
                    <a:lnTo>
                      <a:pt x="12" y="24"/>
                    </a:lnTo>
                    <a:lnTo>
                      <a:pt x="12" y="24"/>
                    </a:lnTo>
                    <a:lnTo>
                      <a:pt x="14" y="22"/>
                    </a:lnTo>
                    <a:lnTo>
                      <a:pt x="14" y="2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23"/>
              <p:cNvSpPr/>
              <p:nvPr/>
            </p:nvSpPr>
            <p:spPr>
              <a:xfrm>
                <a:off x="-3217863" y="504825"/>
                <a:ext cx="34925" cy="38100"/>
              </a:xfrm>
              <a:custGeom>
                <a:avLst/>
                <a:gdLst/>
                <a:ahLst/>
                <a:cxnLst/>
                <a:rect l="l" t="t" r="r" b="b"/>
                <a:pathLst>
                  <a:path w="22" h="24" extrusionOk="0">
                    <a:moveTo>
                      <a:pt x="10" y="24"/>
                    </a:moveTo>
                    <a:lnTo>
                      <a:pt x="10" y="24"/>
                    </a:lnTo>
                    <a:lnTo>
                      <a:pt x="14" y="24"/>
                    </a:lnTo>
                    <a:lnTo>
                      <a:pt x="14" y="24"/>
                    </a:lnTo>
                    <a:lnTo>
                      <a:pt x="18" y="22"/>
                    </a:lnTo>
                    <a:lnTo>
                      <a:pt x="20" y="18"/>
                    </a:lnTo>
                    <a:lnTo>
                      <a:pt x="22" y="14"/>
                    </a:lnTo>
                    <a:lnTo>
                      <a:pt x="22" y="10"/>
                    </a:lnTo>
                    <a:lnTo>
                      <a:pt x="22" y="10"/>
                    </a:lnTo>
                    <a:lnTo>
                      <a:pt x="20" y="6"/>
                    </a:lnTo>
                    <a:lnTo>
                      <a:pt x="18" y="2"/>
                    </a:lnTo>
                    <a:lnTo>
                      <a:pt x="14" y="0"/>
                    </a:lnTo>
                    <a:lnTo>
                      <a:pt x="8" y="0"/>
                    </a:lnTo>
                    <a:lnTo>
                      <a:pt x="8" y="0"/>
                    </a:lnTo>
                    <a:lnTo>
                      <a:pt x="4" y="2"/>
                    </a:lnTo>
                    <a:lnTo>
                      <a:pt x="0" y="6"/>
                    </a:lnTo>
                    <a:lnTo>
                      <a:pt x="0" y="10"/>
                    </a:lnTo>
                    <a:lnTo>
                      <a:pt x="0" y="14"/>
                    </a:lnTo>
                    <a:lnTo>
                      <a:pt x="0" y="14"/>
                    </a:lnTo>
                    <a:lnTo>
                      <a:pt x="0" y="18"/>
                    </a:lnTo>
                    <a:lnTo>
                      <a:pt x="4" y="22"/>
                    </a:lnTo>
                    <a:lnTo>
                      <a:pt x="6" y="24"/>
                    </a:lnTo>
                    <a:lnTo>
                      <a:pt x="10" y="24"/>
                    </a:lnTo>
                    <a:lnTo>
                      <a:pt x="10"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3"/>
              <p:cNvSpPr/>
              <p:nvPr/>
            </p:nvSpPr>
            <p:spPr>
              <a:xfrm>
                <a:off x="-3236913" y="406400"/>
                <a:ext cx="38100" cy="38100"/>
              </a:xfrm>
              <a:custGeom>
                <a:avLst/>
                <a:gdLst/>
                <a:ahLst/>
                <a:cxnLst/>
                <a:rect l="l" t="t" r="r" b="b"/>
                <a:pathLst>
                  <a:path w="24" h="24" extrusionOk="0">
                    <a:moveTo>
                      <a:pt x="12" y="24"/>
                    </a:moveTo>
                    <a:lnTo>
                      <a:pt x="12" y="24"/>
                    </a:lnTo>
                    <a:lnTo>
                      <a:pt x="14" y="22"/>
                    </a:lnTo>
                    <a:lnTo>
                      <a:pt x="14" y="22"/>
                    </a:lnTo>
                    <a:lnTo>
                      <a:pt x="18" y="22"/>
                    </a:lnTo>
                    <a:lnTo>
                      <a:pt x="22" y="18"/>
                    </a:lnTo>
                    <a:lnTo>
                      <a:pt x="24" y="14"/>
                    </a:lnTo>
                    <a:lnTo>
                      <a:pt x="24" y="10"/>
                    </a:lnTo>
                    <a:lnTo>
                      <a:pt x="24" y="10"/>
                    </a:lnTo>
                    <a:lnTo>
                      <a:pt x="22" y="4"/>
                    </a:lnTo>
                    <a:lnTo>
                      <a:pt x="18" y="2"/>
                    </a:lnTo>
                    <a:lnTo>
                      <a:pt x="14" y="0"/>
                    </a:lnTo>
                    <a:lnTo>
                      <a:pt x="10" y="0"/>
                    </a:lnTo>
                    <a:lnTo>
                      <a:pt x="10" y="0"/>
                    </a:lnTo>
                    <a:lnTo>
                      <a:pt x="6" y="0"/>
                    </a:lnTo>
                    <a:lnTo>
                      <a:pt x="2" y="4"/>
                    </a:lnTo>
                    <a:lnTo>
                      <a:pt x="0" y="8"/>
                    </a:lnTo>
                    <a:lnTo>
                      <a:pt x="0" y="14"/>
                    </a:lnTo>
                    <a:lnTo>
                      <a:pt x="0" y="14"/>
                    </a:lnTo>
                    <a:lnTo>
                      <a:pt x="2" y="18"/>
                    </a:lnTo>
                    <a:lnTo>
                      <a:pt x="4" y="20"/>
                    </a:lnTo>
                    <a:lnTo>
                      <a:pt x="8" y="22"/>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3"/>
              <p:cNvSpPr/>
              <p:nvPr/>
            </p:nvSpPr>
            <p:spPr>
              <a:xfrm>
                <a:off x="-2554288" y="2081213"/>
                <a:ext cx="38100" cy="38100"/>
              </a:xfrm>
              <a:custGeom>
                <a:avLst/>
                <a:gdLst/>
                <a:ahLst/>
                <a:cxnLst/>
                <a:rect l="l" t="t" r="r" b="b"/>
                <a:pathLst>
                  <a:path w="24" h="24" extrusionOk="0">
                    <a:moveTo>
                      <a:pt x="4" y="2"/>
                    </a:moveTo>
                    <a:lnTo>
                      <a:pt x="4" y="2"/>
                    </a:lnTo>
                    <a:lnTo>
                      <a:pt x="2" y="6"/>
                    </a:lnTo>
                    <a:lnTo>
                      <a:pt x="0" y="10"/>
                    </a:lnTo>
                    <a:lnTo>
                      <a:pt x="0" y="16"/>
                    </a:lnTo>
                    <a:lnTo>
                      <a:pt x="2" y="20"/>
                    </a:lnTo>
                    <a:lnTo>
                      <a:pt x="2" y="20"/>
                    </a:lnTo>
                    <a:lnTo>
                      <a:pt x="6" y="24"/>
                    </a:lnTo>
                    <a:lnTo>
                      <a:pt x="12" y="24"/>
                    </a:lnTo>
                    <a:lnTo>
                      <a:pt x="12" y="24"/>
                    </a:lnTo>
                    <a:lnTo>
                      <a:pt x="18" y="22"/>
                    </a:lnTo>
                    <a:lnTo>
                      <a:pt x="18" y="22"/>
                    </a:lnTo>
                    <a:lnTo>
                      <a:pt x="22" y="20"/>
                    </a:lnTo>
                    <a:lnTo>
                      <a:pt x="24" y="14"/>
                    </a:lnTo>
                    <a:lnTo>
                      <a:pt x="24" y="10"/>
                    </a:lnTo>
                    <a:lnTo>
                      <a:pt x="22" y="6"/>
                    </a:lnTo>
                    <a:lnTo>
                      <a:pt x="22" y="6"/>
                    </a:lnTo>
                    <a:lnTo>
                      <a:pt x="18" y="2"/>
                    </a:lnTo>
                    <a:lnTo>
                      <a:pt x="14" y="0"/>
                    </a:lnTo>
                    <a:lnTo>
                      <a:pt x="8"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3"/>
              <p:cNvSpPr/>
              <p:nvPr/>
            </p:nvSpPr>
            <p:spPr>
              <a:xfrm>
                <a:off x="-1955800" y="2770188"/>
                <a:ext cx="38100" cy="38100"/>
              </a:xfrm>
              <a:custGeom>
                <a:avLst/>
                <a:gdLst/>
                <a:ahLst/>
                <a:cxnLst/>
                <a:rect l="l" t="t" r="r" b="b"/>
                <a:pathLst>
                  <a:path w="24" h="24" extrusionOk="0">
                    <a:moveTo>
                      <a:pt x="20" y="20"/>
                    </a:moveTo>
                    <a:lnTo>
                      <a:pt x="20" y="20"/>
                    </a:lnTo>
                    <a:lnTo>
                      <a:pt x="24" y="16"/>
                    </a:lnTo>
                    <a:lnTo>
                      <a:pt x="24" y="10"/>
                    </a:lnTo>
                    <a:lnTo>
                      <a:pt x="22" y="6"/>
                    </a:lnTo>
                    <a:lnTo>
                      <a:pt x="20" y="2"/>
                    </a:lnTo>
                    <a:lnTo>
                      <a:pt x="20" y="2"/>
                    </a:lnTo>
                    <a:lnTo>
                      <a:pt x="16" y="0"/>
                    </a:lnTo>
                    <a:lnTo>
                      <a:pt x="12" y="0"/>
                    </a:lnTo>
                    <a:lnTo>
                      <a:pt x="8" y="0"/>
                    </a:lnTo>
                    <a:lnTo>
                      <a:pt x="4" y="2"/>
                    </a:lnTo>
                    <a:lnTo>
                      <a:pt x="4" y="2"/>
                    </a:lnTo>
                    <a:lnTo>
                      <a:pt x="0" y="6"/>
                    </a:lnTo>
                    <a:lnTo>
                      <a:pt x="0" y="12"/>
                    </a:lnTo>
                    <a:lnTo>
                      <a:pt x="2" y="16"/>
                    </a:lnTo>
                    <a:lnTo>
                      <a:pt x="4" y="20"/>
                    </a:lnTo>
                    <a:lnTo>
                      <a:pt x="4" y="20"/>
                    </a:lnTo>
                    <a:lnTo>
                      <a:pt x="8" y="22"/>
                    </a:lnTo>
                    <a:lnTo>
                      <a:pt x="12" y="24"/>
                    </a:lnTo>
                    <a:lnTo>
                      <a:pt x="12" y="24"/>
                    </a:lnTo>
                    <a:lnTo>
                      <a:pt x="16" y="22"/>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 name="Google Shape;166;p23"/>
              <p:cNvSpPr/>
              <p:nvPr/>
            </p:nvSpPr>
            <p:spPr>
              <a:xfrm>
                <a:off x="-2239963" y="2481263"/>
                <a:ext cx="38100" cy="38100"/>
              </a:xfrm>
              <a:custGeom>
                <a:avLst/>
                <a:gdLst/>
                <a:ahLst/>
                <a:cxnLst/>
                <a:rect l="l" t="t" r="r" b="b"/>
                <a:pathLst>
                  <a:path w="24" h="24" extrusionOk="0">
                    <a:moveTo>
                      <a:pt x="4" y="2"/>
                    </a:moveTo>
                    <a:lnTo>
                      <a:pt x="4" y="2"/>
                    </a:lnTo>
                    <a:lnTo>
                      <a:pt x="2" y="6"/>
                    </a:lnTo>
                    <a:lnTo>
                      <a:pt x="0" y="10"/>
                    </a:lnTo>
                    <a:lnTo>
                      <a:pt x="0" y="16"/>
                    </a:lnTo>
                    <a:lnTo>
                      <a:pt x="2" y="20"/>
                    </a:lnTo>
                    <a:lnTo>
                      <a:pt x="2" y="20"/>
                    </a:lnTo>
                    <a:lnTo>
                      <a:pt x="8" y="22"/>
                    </a:lnTo>
                    <a:lnTo>
                      <a:pt x="12" y="24"/>
                    </a:lnTo>
                    <a:lnTo>
                      <a:pt x="12" y="24"/>
                    </a:lnTo>
                    <a:lnTo>
                      <a:pt x="16" y="22"/>
                    </a:lnTo>
                    <a:lnTo>
                      <a:pt x="20" y="20"/>
                    </a:lnTo>
                    <a:lnTo>
                      <a:pt x="20" y="20"/>
                    </a:lnTo>
                    <a:lnTo>
                      <a:pt x="22" y="16"/>
                    </a:lnTo>
                    <a:lnTo>
                      <a:pt x="24" y="12"/>
                    </a:lnTo>
                    <a:lnTo>
                      <a:pt x="24" y="8"/>
                    </a:lnTo>
                    <a:lnTo>
                      <a:pt x="20" y="4"/>
                    </a:lnTo>
                    <a:lnTo>
                      <a:pt x="20" y="4"/>
                    </a:lnTo>
                    <a:lnTo>
                      <a:pt x="18" y="0"/>
                    </a:lnTo>
                    <a:lnTo>
                      <a:pt x="12" y="0"/>
                    </a:lnTo>
                    <a:lnTo>
                      <a:pt x="8"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23"/>
              <p:cNvSpPr/>
              <p:nvPr/>
            </p:nvSpPr>
            <p:spPr>
              <a:xfrm>
                <a:off x="-1803400" y="2903538"/>
                <a:ext cx="38100" cy="38100"/>
              </a:xfrm>
              <a:custGeom>
                <a:avLst/>
                <a:gdLst/>
                <a:ahLst/>
                <a:cxnLst/>
                <a:rect l="l" t="t" r="r" b="b"/>
                <a:pathLst>
                  <a:path w="24" h="24" extrusionOk="0">
                    <a:moveTo>
                      <a:pt x="22" y="18"/>
                    </a:moveTo>
                    <a:lnTo>
                      <a:pt x="22" y="18"/>
                    </a:lnTo>
                    <a:lnTo>
                      <a:pt x="24" y="14"/>
                    </a:lnTo>
                    <a:lnTo>
                      <a:pt x="24" y="10"/>
                    </a:lnTo>
                    <a:lnTo>
                      <a:pt x="24" y="6"/>
                    </a:lnTo>
                    <a:lnTo>
                      <a:pt x="20" y="2"/>
                    </a:lnTo>
                    <a:lnTo>
                      <a:pt x="20" y="2"/>
                    </a:lnTo>
                    <a:lnTo>
                      <a:pt x="16" y="0"/>
                    </a:lnTo>
                    <a:lnTo>
                      <a:pt x="12" y="0"/>
                    </a:lnTo>
                    <a:lnTo>
                      <a:pt x="8" y="0"/>
                    </a:lnTo>
                    <a:lnTo>
                      <a:pt x="4" y="4"/>
                    </a:lnTo>
                    <a:lnTo>
                      <a:pt x="4" y="4"/>
                    </a:lnTo>
                    <a:lnTo>
                      <a:pt x="2" y="8"/>
                    </a:lnTo>
                    <a:lnTo>
                      <a:pt x="0" y="12"/>
                    </a:lnTo>
                    <a:lnTo>
                      <a:pt x="2" y="16"/>
                    </a:lnTo>
                    <a:lnTo>
                      <a:pt x="4" y="20"/>
                    </a:lnTo>
                    <a:lnTo>
                      <a:pt x="4" y="20"/>
                    </a:lnTo>
                    <a:lnTo>
                      <a:pt x="8" y="22"/>
                    </a:lnTo>
                    <a:lnTo>
                      <a:pt x="12" y="24"/>
                    </a:lnTo>
                    <a:lnTo>
                      <a:pt x="12" y="24"/>
                    </a:lnTo>
                    <a:lnTo>
                      <a:pt x="18" y="22"/>
                    </a:lnTo>
                    <a:lnTo>
                      <a:pt x="22" y="18"/>
                    </a:lnTo>
                    <a:lnTo>
                      <a:pt x="22" y="18"/>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23"/>
              <p:cNvSpPr/>
              <p:nvPr/>
            </p:nvSpPr>
            <p:spPr>
              <a:xfrm>
                <a:off x="-1879600" y="2836863"/>
                <a:ext cx="38100" cy="38100"/>
              </a:xfrm>
              <a:custGeom>
                <a:avLst/>
                <a:gdLst/>
                <a:ahLst/>
                <a:cxnLst/>
                <a:rect l="l" t="t" r="r" b="b"/>
                <a:pathLst>
                  <a:path w="24" h="24" extrusionOk="0">
                    <a:moveTo>
                      <a:pt x="20" y="20"/>
                    </a:moveTo>
                    <a:lnTo>
                      <a:pt x="20" y="20"/>
                    </a:lnTo>
                    <a:lnTo>
                      <a:pt x="24" y="16"/>
                    </a:lnTo>
                    <a:lnTo>
                      <a:pt x="24" y="10"/>
                    </a:lnTo>
                    <a:lnTo>
                      <a:pt x="22" y="6"/>
                    </a:lnTo>
                    <a:lnTo>
                      <a:pt x="20" y="2"/>
                    </a:lnTo>
                    <a:lnTo>
                      <a:pt x="20" y="2"/>
                    </a:lnTo>
                    <a:lnTo>
                      <a:pt x="16" y="0"/>
                    </a:lnTo>
                    <a:lnTo>
                      <a:pt x="10" y="0"/>
                    </a:lnTo>
                    <a:lnTo>
                      <a:pt x="6" y="0"/>
                    </a:lnTo>
                    <a:lnTo>
                      <a:pt x="2" y="4"/>
                    </a:lnTo>
                    <a:lnTo>
                      <a:pt x="2" y="4"/>
                    </a:lnTo>
                    <a:lnTo>
                      <a:pt x="0" y="8"/>
                    </a:lnTo>
                    <a:lnTo>
                      <a:pt x="0" y="12"/>
                    </a:lnTo>
                    <a:lnTo>
                      <a:pt x="0" y="16"/>
                    </a:lnTo>
                    <a:lnTo>
                      <a:pt x="4" y="20"/>
                    </a:lnTo>
                    <a:lnTo>
                      <a:pt x="4" y="20"/>
                    </a:lnTo>
                    <a:lnTo>
                      <a:pt x="8" y="22"/>
                    </a:lnTo>
                    <a:lnTo>
                      <a:pt x="12" y="24"/>
                    </a:lnTo>
                    <a:lnTo>
                      <a:pt x="12" y="24"/>
                    </a:lnTo>
                    <a:lnTo>
                      <a:pt x="16" y="22"/>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9" name="Google Shape;169;p23"/>
              <p:cNvSpPr/>
              <p:nvPr/>
            </p:nvSpPr>
            <p:spPr>
              <a:xfrm>
                <a:off x="-2170113" y="2554288"/>
                <a:ext cx="38100" cy="38100"/>
              </a:xfrm>
              <a:custGeom>
                <a:avLst/>
                <a:gdLst/>
                <a:ahLst/>
                <a:cxnLst/>
                <a:rect l="l" t="t" r="r" b="b"/>
                <a:pathLst>
                  <a:path w="24" h="24" extrusionOk="0">
                    <a:moveTo>
                      <a:pt x="20" y="20"/>
                    </a:moveTo>
                    <a:lnTo>
                      <a:pt x="20" y="20"/>
                    </a:lnTo>
                    <a:lnTo>
                      <a:pt x="22" y="18"/>
                    </a:lnTo>
                    <a:lnTo>
                      <a:pt x="24" y="12"/>
                    </a:lnTo>
                    <a:lnTo>
                      <a:pt x="22" y="8"/>
                    </a:lnTo>
                    <a:lnTo>
                      <a:pt x="20" y="4"/>
                    </a:lnTo>
                    <a:lnTo>
                      <a:pt x="20" y="4"/>
                    </a:lnTo>
                    <a:lnTo>
                      <a:pt x="16" y="2"/>
                    </a:lnTo>
                    <a:lnTo>
                      <a:pt x="12" y="0"/>
                    </a:lnTo>
                    <a:lnTo>
                      <a:pt x="8" y="2"/>
                    </a:lnTo>
                    <a:lnTo>
                      <a:pt x="2" y="4"/>
                    </a:lnTo>
                    <a:lnTo>
                      <a:pt x="2" y="4"/>
                    </a:lnTo>
                    <a:lnTo>
                      <a:pt x="0" y="8"/>
                    </a:lnTo>
                    <a:lnTo>
                      <a:pt x="0" y="12"/>
                    </a:lnTo>
                    <a:lnTo>
                      <a:pt x="0" y="16"/>
                    </a:lnTo>
                    <a:lnTo>
                      <a:pt x="2" y="20"/>
                    </a:lnTo>
                    <a:lnTo>
                      <a:pt x="2" y="20"/>
                    </a:lnTo>
                    <a:lnTo>
                      <a:pt x="6" y="24"/>
                    </a:lnTo>
                    <a:lnTo>
                      <a:pt x="12" y="24"/>
                    </a:lnTo>
                    <a:lnTo>
                      <a:pt x="12" y="24"/>
                    </a:lnTo>
                    <a:lnTo>
                      <a:pt x="16" y="24"/>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23"/>
              <p:cNvSpPr/>
              <p:nvPr/>
            </p:nvSpPr>
            <p:spPr>
              <a:xfrm>
                <a:off x="-2100263" y="2627313"/>
                <a:ext cx="38100" cy="38100"/>
              </a:xfrm>
              <a:custGeom>
                <a:avLst/>
                <a:gdLst/>
                <a:ahLst/>
                <a:cxnLst/>
                <a:rect l="l" t="t" r="r" b="b"/>
                <a:pathLst>
                  <a:path w="24" h="24" extrusionOk="0">
                    <a:moveTo>
                      <a:pt x="20" y="20"/>
                    </a:moveTo>
                    <a:lnTo>
                      <a:pt x="20" y="20"/>
                    </a:lnTo>
                    <a:lnTo>
                      <a:pt x="22" y="16"/>
                    </a:lnTo>
                    <a:lnTo>
                      <a:pt x="24" y="12"/>
                    </a:lnTo>
                    <a:lnTo>
                      <a:pt x="22" y="8"/>
                    </a:lnTo>
                    <a:lnTo>
                      <a:pt x="20" y="4"/>
                    </a:lnTo>
                    <a:lnTo>
                      <a:pt x="20" y="4"/>
                    </a:lnTo>
                    <a:lnTo>
                      <a:pt x="16" y="2"/>
                    </a:lnTo>
                    <a:lnTo>
                      <a:pt x="12" y="0"/>
                    </a:lnTo>
                    <a:lnTo>
                      <a:pt x="8" y="2"/>
                    </a:lnTo>
                    <a:lnTo>
                      <a:pt x="4" y="4"/>
                    </a:lnTo>
                    <a:lnTo>
                      <a:pt x="4" y="4"/>
                    </a:lnTo>
                    <a:lnTo>
                      <a:pt x="0" y="8"/>
                    </a:lnTo>
                    <a:lnTo>
                      <a:pt x="0" y="12"/>
                    </a:lnTo>
                    <a:lnTo>
                      <a:pt x="0" y="16"/>
                    </a:lnTo>
                    <a:lnTo>
                      <a:pt x="4" y="20"/>
                    </a:lnTo>
                    <a:lnTo>
                      <a:pt x="4" y="20"/>
                    </a:lnTo>
                    <a:lnTo>
                      <a:pt x="8" y="24"/>
                    </a:lnTo>
                    <a:lnTo>
                      <a:pt x="12" y="24"/>
                    </a:lnTo>
                    <a:lnTo>
                      <a:pt x="12" y="24"/>
                    </a:lnTo>
                    <a:lnTo>
                      <a:pt x="16" y="24"/>
                    </a:lnTo>
                    <a:lnTo>
                      <a:pt x="20" y="20"/>
                    </a:lnTo>
                    <a:lnTo>
                      <a:pt x="20"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3"/>
              <p:cNvSpPr/>
              <p:nvPr/>
            </p:nvSpPr>
            <p:spPr>
              <a:xfrm>
                <a:off x="-2027238" y="2700338"/>
                <a:ext cx="36513" cy="38100"/>
              </a:xfrm>
              <a:custGeom>
                <a:avLst/>
                <a:gdLst/>
                <a:ahLst/>
                <a:cxnLst/>
                <a:rect l="l" t="t" r="r" b="b"/>
                <a:pathLst>
                  <a:path w="23" h="24" extrusionOk="0">
                    <a:moveTo>
                      <a:pt x="19" y="20"/>
                    </a:moveTo>
                    <a:lnTo>
                      <a:pt x="19" y="20"/>
                    </a:lnTo>
                    <a:lnTo>
                      <a:pt x="21" y="16"/>
                    </a:lnTo>
                    <a:lnTo>
                      <a:pt x="23" y="10"/>
                    </a:lnTo>
                    <a:lnTo>
                      <a:pt x="21" y="6"/>
                    </a:lnTo>
                    <a:lnTo>
                      <a:pt x="19" y="2"/>
                    </a:lnTo>
                    <a:lnTo>
                      <a:pt x="19" y="2"/>
                    </a:lnTo>
                    <a:lnTo>
                      <a:pt x="15" y="0"/>
                    </a:lnTo>
                    <a:lnTo>
                      <a:pt x="11" y="0"/>
                    </a:lnTo>
                    <a:lnTo>
                      <a:pt x="5" y="0"/>
                    </a:lnTo>
                    <a:lnTo>
                      <a:pt x="2" y="2"/>
                    </a:lnTo>
                    <a:lnTo>
                      <a:pt x="2" y="2"/>
                    </a:lnTo>
                    <a:lnTo>
                      <a:pt x="0" y="6"/>
                    </a:lnTo>
                    <a:lnTo>
                      <a:pt x="0" y="12"/>
                    </a:lnTo>
                    <a:lnTo>
                      <a:pt x="0" y="16"/>
                    </a:lnTo>
                    <a:lnTo>
                      <a:pt x="2" y="20"/>
                    </a:lnTo>
                    <a:lnTo>
                      <a:pt x="2" y="20"/>
                    </a:lnTo>
                    <a:lnTo>
                      <a:pt x="5" y="22"/>
                    </a:lnTo>
                    <a:lnTo>
                      <a:pt x="11" y="24"/>
                    </a:lnTo>
                    <a:lnTo>
                      <a:pt x="11" y="24"/>
                    </a:lnTo>
                    <a:lnTo>
                      <a:pt x="15" y="22"/>
                    </a:lnTo>
                    <a:lnTo>
                      <a:pt x="19" y="20"/>
                    </a:lnTo>
                    <a:lnTo>
                      <a:pt x="19" y="2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 name="Google Shape;172;p23"/>
              <p:cNvSpPr/>
              <p:nvPr/>
            </p:nvSpPr>
            <p:spPr>
              <a:xfrm>
                <a:off x="-1724025" y="2967038"/>
                <a:ext cx="38100" cy="38100"/>
              </a:xfrm>
              <a:custGeom>
                <a:avLst/>
                <a:gdLst/>
                <a:ahLst/>
                <a:cxnLst/>
                <a:rect l="l" t="t" r="r" b="b"/>
                <a:pathLst>
                  <a:path w="24" h="24" extrusionOk="0">
                    <a:moveTo>
                      <a:pt x="20" y="2"/>
                    </a:moveTo>
                    <a:lnTo>
                      <a:pt x="20" y="2"/>
                    </a:lnTo>
                    <a:lnTo>
                      <a:pt x="16" y="0"/>
                    </a:lnTo>
                    <a:lnTo>
                      <a:pt x="12" y="0"/>
                    </a:lnTo>
                    <a:lnTo>
                      <a:pt x="6" y="0"/>
                    </a:lnTo>
                    <a:lnTo>
                      <a:pt x="2" y="4"/>
                    </a:lnTo>
                    <a:lnTo>
                      <a:pt x="2" y="4"/>
                    </a:lnTo>
                    <a:lnTo>
                      <a:pt x="0" y="8"/>
                    </a:lnTo>
                    <a:lnTo>
                      <a:pt x="0" y="12"/>
                    </a:lnTo>
                    <a:lnTo>
                      <a:pt x="2" y="18"/>
                    </a:lnTo>
                    <a:lnTo>
                      <a:pt x="4" y="20"/>
                    </a:lnTo>
                    <a:lnTo>
                      <a:pt x="4" y="20"/>
                    </a:lnTo>
                    <a:lnTo>
                      <a:pt x="8" y="22"/>
                    </a:lnTo>
                    <a:lnTo>
                      <a:pt x="12" y="24"/>
                    </a:lnTo>
                    <a:lnTo>
                      <a:pt x="12" y="24"/>
                    </a:lnTo>
                    <a:lnTo>
                      <a:pt x="18" y="22"/>
                    </a:lnTo>
                    <a:lnTo>
                      <a:pt x="22" y="18"/>
                    </a:lnTo>
                    <a:lnTo>
                      <a:pt x="22" y="18"/>
                    </a:lnTo>
                    <a:lnTo>
                      <a:pt x="24" y="14"/>
                    </a:lnTo>
                    <a:lnTo>
                      <a:pt x="24" y="10"/>
                    </a:lnTo>
                    <a:lnTo>
                      <a:pt x="22" y="6"/>
                    </a:lnTo>
                    <a:lnTo>
                      <a:pt x="20" y="2"/>
                    </a:lnTo>
                    <a:lnTo>
                      <a:pt x="20"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3" name="Google Shape;173;p23"/>
              <p:cNvSpPr/>
              <p:nvPr/>
            </p:nvSpPr>
            <p:spPr>
              <a:xfrm>
                <a:off x="-2989263" y="1282700"/>
                <a:ext cx="38100" cy="38100"/>
              </a:xfrm>
              <a:custGeom>
                <a:avLst/>
                <a:gdLst/>
                <a:ahLst/>
                <a:cxnLst/>
                <a:rect l="l" t="t" r="r" b="b"/>
                <a:pathLst>
                  <a:path w="24" h="24" extrusionOk="0">
                    <a:moveTo>
                      <a:pt x="6" y="2"/>
                    </a:moveTo>
                    <a:lnTo>
                      <a:pt x="6" y="2"/>
                    </a:lnTo>
                    <a:lnTo>
                      <a:pt x="4" y="4"/>
                    </a:lnTo>
                    <a:lnTo>
                      <a:pt x="0" y="8"/>
                    </a:lnTo>
                    <a:lnTo>
                      <a:pt x="0" y="12"/>
                    </a:lnTo>
                    <a:lnTo>
                      <a:pt x="0" y="18"/>
                    </a:lnTo>
                    <a:lnTo>
                      <a:pt x="0" y="18"/>
                    </a:lnTo>
                    <a:lnTo>
                      <a:pt x="4" y="22"/>
                    </a:lnTo>
                    <a:lnTo>
                      <a:pt x="12" y="24"/>
                    </a:lnTo>
                    <a:lnTo>
                      <a:pt x="12" y="24"/>
                    </a:lnTo>
                    <a:lnTo>
                      <a:pt x="16" y="24"/>
                    </a:lnTo>
                    <a:lnTo>
                      <a:pt x="16" y="24"/>
                    </a:lnTo>
                    <a:lnTo>
                      <a:pt x="20" y="22"/>
                    </a:lnTo>
                    <a:lnTo>
                      <a:pt x="22" y="18"/>
                    </a:lnTo>
                    <a:lnTo>
                      <a:pt x="24" y="12"/>
                    </a:lnTo>
                    <a:lnTo>
                      <a:pt x="22" y="8"/>
                    </a:lnTo>
                    <a:lnTo>
                      <a:pt x="22" y="8"/>
                    </a:lnTo>
                    <a:lnTo>
                      <a:pt x="20" y="4"/>
                    </a:lnTo>
                    <a:lnTo>
                      <a:pt x="16" y="2"/>
                    </a:lnTo>
                    <a:lnTo>
                      <a:pt x="12"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3"/>
              <p:cNvSpPr/>
              <p:nvPr/>
            </p:nvSpPr>
            <p:spPr>
              <a:xfrm>
                <a:off x="-1641475" y="3027363"/>
                <a:ext cx="38100" cy="38100"/>
              </a:xfrm>
              <a:custGeom>
                <a:avLst/>
                <a:gdLst/>
                <a:ahLst/>
                <a:cxnLst/>
                <a:rect l="l" t="t" r="r" b="b"/>
                <a:pathLst>
                  <a:path w="24" h="24" extrusionOk="0">
                    <a:moveTo>
                      <a:pt x="18" y="2"/>
                    </a:moveTo>
                    <a:lnTo>
                      <a:pt x="18" y="2"/>
                    </a:lnTo>
                    <a:lnTo>
                      <a:pt x="14" y="0"/>
                    </a:lnTo>
                    <a:lnTo>
                      <a:pt x="10" y="0"/>
                    </a:lnTo>
                    <a:lnTo>
                      <a:pt x="6" y="2"/>
                    </a:lnTo>
                    <a:lnTo>
                      <a:pt x="2" y="6"/>
                    </a:lnTo>
                    <a:lnTo>
                      <a:pt x="2" y="6"/>
                    </a:lnTo>
                    <a:lnTo>
                      <a:pt x="0" y="10"/>
                    </a:lnTo>
                    <a:lnTo>
                      <a:pt x="0" y="14"/>
                    </a:lnTo>
                    <a:lnTo>
                      <a:pt x="0" y="18"/>
                    </a:lnTo>
                    <a:lnTo>
                      <a:pt x="4" y="22"/>
                    </a:lnTo>
                    <a:lnTo>
                      <a:pt x="4" y="22"/>
                    </a:lnTo>
                    <a:lnTo>
                      <a:pt x="8" y="24"/>
                    </a:lnTo>
                    <a:lnTo>
                      <a:pt x="12" y="24"/>
                    </a:lnTo>
                    <a:lnTo>
                      <a:pt x="12" y="24"/>
                    </a:lnTo>
                    <a:lnTo>
                      <a:pt x="16" y="24"/>
                    </a:lnTo>
                    <a:lnTo>
                      <a:pt x="20" y="20"/>
                    </a:lnTo>
                    <a:lnTo>
                      <a:pt x="20" y="20"/>
                    </a:lnTo>
                    <a:lnTo>
                      <a:pt x="22" y="16"/>
                    </a:lnTo>
                    <a:lnTo>
                      <a:pt x="24" y="10"/>
                    </a:lnTo>
                    <a:lnTo>
                      <a:pt x="22" y="6"/>
                    </a:lnTo>
                    <a:lnTo>
                      <a:pt x="18" y="2"/>
                    </a:lnTo>
                    <a:lnTo>
                      <a:pt x="18"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5" name="Google Shape;175;p23"/>
              <p:cNvSpPr/>
              <p:nvPr/>
            </p:nvSpPr>
            <p:spPr>
              <a:xfrm>
                <a:off x="-2951163" y="1377950"/>
                <a:ext cx="38100" cy="38100"/>
              </a:xfrm>
              <a:custGeom>
                <a:avLst/>
                <a:gdLst/>
                <a:ahLst/>
                <a:cxnLst/>
                <a:rect l="l" t="t" r="r" b="b"/>
                <a:pathLst>
                  <a:path w="24" h="24" extrusionOk="0">
                    <a:moveTo>
                      <a:pt x="8" y="0"/>
                    </a:moveTo>
                    <a:lnTo>
                      <a:pt x="8" y="0"/>
                    </a:lnTo>
                    <a:lnTo>
                      <a:pt x="4" y="4"/>
                    </a:lnTo>
                    <a:lnTo>
                      <a:pt x="2" y="6"/>
                    </a:lnTo>
                    <a:lnTo>
                      <a:pt x="0" y="12"/>
                    </a:lnTo>
                    <a:lnTo>
                      <a:pt x="2" y="16"/>
                    </a:lnTo>
                    <a:lnTo>
                      <a:pt x="2" y="16"/>
                    </a:lnTo>
                    <a:lnTo>
                      <a:pt x="6" y="22"/>
                    </a:lnTo>
                    <a:lnTo>
                      <a:pt x="12" y="24"/>
                    </a:lnTo>
                    <a:lnTo>
                      <a:pt x="12" y="24"/>
                    </a:lnTo>
                    <a:lnTo>
                      <a:pt x="18" y="22"/>
                    </a:lnTo>
                    <a:lnTo>
                      <a:pt x="18" y="22"/>
                    </a:lnTo>
                    <a:lnTo>
                      <a:pt x="22" y="20"/>
                    </a:lnTo>
                    <a:lnTo>
                      <a:pt x="24" y="16"/>
                    </a:lnTo>
                    <a:lnTo>
                      <a:pt x="24" y="12"/>
                    </a:lnTo>
                    <a:lnTo>
                      <a:pt x="24" y="6"/>
                    </a:lnTo>
                    <a:lnTo>
                      <a:pt x="24" y="6"/>
                    </a:lnTo>
                    <a:lnTo>
                      <a:pt x="20" y="2"/>
                    </a:lnTo>
                    <a:lnTo>
                      <a:pt x="16" y="0"/>
                    </a:lnTo>
                    <a:lnTo>
                      <a:pt x="12" y="0"/>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6" name="Google Shape;176;p23"/>
              <p:cNvSpPr/>
              <p:nvPr/>
            </p:nvSpPr>
            <p:spPr>
              <a:xfrm>
                <a:off x="-1476375" y="3144838"/>
                <a:ext cx="38100" cy="38100"/>
              </a:xfrm>
              <a:custGeom>
                <a:avLst/>
                <a:gdLst/>
                <a:ahLst/>
                <a:cxnLst/>
                <a:rect l="l" t="t" r="r" b="b"/>
                <a:pathLst>
                  <a:path w="24" h="24" extrusionOk="0">
                    <a:moveTo>
                      <a:pt x="18" y="2"/>
                    </a:moveTo>
                    <a:lnTo>
                      <a:pt x="18" y="2"/>
                    </a:lnTo>
                    <a:lnTo>
                      <a:pt x="14" y="0"/>
                    </a:lnTo>
                    <a:lnTo>
                      <a:pt x="10" y="0"/>
                    </a:lnTo>
                    <a:lnTo>
                      <a:pt x="6" y="2"/>
                    </a:lnTo>
                    <a:lnTo>
                      <a:pt x="2" y="6"/>
                    </a:lnTo>
                    <a:lnTo>
                      <a:pt x="2" y="6"/>
                    </a:lnTo>
                    <a:lnTo>
                      <a:pt x="0" y="10"/>
                    </a:lnTo>
                    <a:lnTo>
                      <a:pt x="0" y="14"/>
                    </a:lnTo>
                    <a:lnTo>
                      <a:pt x="2" y="20"/>
                    </a:lnTo>
                    <a:lnTo>
                      <a:pt x="4" y="22"/>
                    </a:lnTo>
                    <a:lnTo>
                      <a:pt x="4" y="22"/>
                    </a:lnTo>
                    <a:lnTo>
                      <a:pt x="4" y="22"/>
                    </a:lnTo>
                    <a:lnTo>
                      <a:pt x="4" y="22"/>
                    </a:lnTo>
                    <a:lnTo>
                      <a:pt x="12" y="24"/>
                    </a:lnTo>
                    <a:lnTo>
                      <a:pt x="12" y="24"/>
                    </a:lnTo>
                    <a:lnTo>
                      <a:pt x="18" y="22"/>
                    </a:lnTo>
                    <a:lnTo>
                      <a:pt x="18" y="22"/>
                    </a:lnTo>
                    <a:lnTo>
                      <a:pt x="22" y="20"/>
                    </a:lnTo>
                    <a:lnTo>
                      <a:pt x="22" y="20"/>
                    </a:lnTo>
                    <a:lnTo>
                      <a:pt x="24" y="16"/>
                    </a:lnTo>
                    <a:lnTo>
                      <a:pt x="24" y="10"/>
                    </a:lnTo>
                    <a:lnTo>
                      <a:pt x="22" y="6"/>
                    </a:lnTo>
                    <a:lnTo>
                      <a:pt x="18" y="2"/>
                    </a:lnTo>
                    <a:lnTo>
                      <a:pt x="18"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3"/>
              <p:cNvSpPr/>
              <p:nvPr/>
            </p:nvSpPr>
            <p:spPr>
              <a:xfrm>
                <a:off x="-1558925" y="3087688"/>
                <a:ext cx="34925" cy="38100"/>
              </a:xfrm>
              <a:custGeom>
                <a:avLst/>
                <a:gdLst/>
                <a:ahLst/>
                <a:cxnLst/>
                <a:rect l="l" t="t" r="r" b="b"/>
                <a:pathLst>
                  <a:path w="22" h="24" extrusionOk="0">
                    <a:moveTo>
                      <a:pt x="18" y="2"/>
                    </a:moveTo>
                    <a:lnTo>
                      <a:pt x="18" y="2"/>
                    </a:lnTo>
                    <a:lnTo>
                      <a:pt x="14" y="0"/>
                    </a:lnTo>
                    <a:lnTo>
                      <a:pt x="10" y="0"/>
                    </a:lnTo>
                    <a:lnTo>
                      <a:pt x="4" y="2"/>
                    </a:lnTo>
                    <a:lnTo>
                      <a:pt x="2" y="6"/>
                    </a:lnTo>
                    <a:lnTo>
                      <a:pt x="2" y="6"/>
                    </a:lnTo>
                    <a:lnTo>
                      <a:pt x="0" y="10"/>
                    </a:lnTo>
                    <a:lnTo>
                      <a:pt x="0" y="14"/>
                    </a:lnTo>
                    <a:lnTo>
                      <a:pt x="0" y="18"/>
                    </a:lnTo>
                    <a:lnTo>
                      <a:pt x="4" y="22"/>
                    </a:lnTo>
                    <a:lnTo>
                      <a:pt x="4" y="22"/>
                    </a:lnTo>
                    <a:lnTo>
                      <a:pt x="10" y="24"/>
                    </a:lnTo>
                    <a:lnTo>
                      <a:pt x="10" y="24"/>
                    </a:lnTo>
                    <a:lnTo>
                      <a:pt x="16" y="22"/>
                    </a:lnTo>
                    <a:lnTo>
                      <a:pt x="20" y="20"/>
                    </a:lnTo>
                    <a:lnTo>
                      <a:pt x="20" y="20"/>
                    </a:lnTo>
                    <a:lnTo>
                      <a:pt x="22" y="14"/>
                    </a:lnTo>
                    <a:lnTo>
                      <a:pt x="22" y="10"/>
                    </a:lnTo>
                    <a:lnTo>
                      <a:pt x="22" y="6"/>
                    </a:lnTo>
                    <a:lnTo>
                      <a:pt x="18" y="2"/>
                    </a:lnTo>
                    <a:lnTo>
                      <a:pt x="18"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8" name="Google Shape;178;p23"/>
              <p:cNvSpPr/>
              <p:nvPr/>
            </p:nvSpPr>
            <p:spPr>
              <a:xfrm>
                <a:off x="-2665413" y="1912938"/>
                <a:ext cx="34925" cy="38100"/>
              </a:xfrm>
              <a:custGeom>
                <a:avLst/>
                <a:gdLst/>
                <a:ahLst/>
                <a:cxnLst/>
                <a:rect l="l" t="t" r="r" b="b"/>
                <a:pathLst>
                  <a:path w="22" h="24" extrusionOk="0">
                    <a:moveTo>
                      <a:pt x="4" y="2"/>
                    </a:moveTo>
                    <a:lnTo>
                      <a:pt x="4" y="2"/>
                    </a:lnTo>
                    <a:lnTo>
                      <a:pt x="2" y="6"/>
                    </a:lnTo>
                    <a:lnTo>
                      <a:pt x="0" y="10"/>
                    </a:lnTo>
                    <a:lnTo>
                      <a:pt x="0" y="14"/>
                    </a:lnTo>
                    <a:lnTo>
                      <a:pt x="0" y="18"/>
                    </a:lnTo>
                    <a:lnTo>
                      <a:pt x="0" y="18"/>
                    </a:lnTo>
                    <a:lnTo>
                      <a:pt x="6" y="22"/>
                    </a:lnTo>
                    <a:lnTo>
                      <a:pt x="10" y="24"/>
                    </a:lnTo>
                    <a:lnTo>
                      <a:pt x="10" y="24"/>
                    </a:lnTo>
                    <a:lnTo>
                      <a:pt x="18" y="22"/>
                    </a:lnTo>
                    <a:lnTo>
                      <a:pt x="18" y="22"/>
                    </a:lnTo>
                    <a:lnTo>
                      <a:pt x="20" y="18"/>
                    </a:lnTo>
                    <a:lnTo>
                      <a:pt x="22" y="14"/>
                    </a:lnTo>
                    <a:lnTo>
                      <a:pt x="22" y="10"/>
                    </a:lnTo>
                    <a:lnTo>
                      <a:pt x="22" y="6"/>
                    </a:lnTo>
                    <a:lnTo>
                      <a:pt x="22" y="6"/>
                    </a:lnTo>
                    <a:lnTo>
                      <a:pt x="18" y="2"/>
                    </a:lnTo>
                    <a:lnTo>
                      <a:pt x="14" y="0"/>
                    </a:lnTo>
                    <a:lnTo>
                      <a:pt x="10"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9" name="Google Shape;179;p23"/>
              <p:cNvSpPr/>
              <p:nvPr/>
            </p:nvSpPr>
            <p:spPr>
              <a:xfrm>
                <a:off x="-2306638" y="2405063"/>
                <a:ext cx="38100" cy="34925"/>
              </a:xfrm>
              <a:custGeom>
                <a:avLst/>
                <a:gdLst/>
                <a:ahLst/>
                <a:cxnLst/>
                <a:rect l="l" t="t" r="r" b="b"/>
                <a:pathLst>
                  <a:path w="24" h="22" extrusionOk="0">
                    <a:moveTo>
                      <a:pt x="4" y="2"/>
                    </a:moveTo>
                    <a:lnTo>
                      <a:pt x="4" y="2"/>
                    </a:lnTo>
                    <a:lnTo>
                      <a:pt x="2" y="6"/>
                    </a:lnTo>
                    <a:lnTo>
                      <a:pt x="0" y="10"/>
                    </a:lnTo>
                    <a:lnTo>
                      <a:pt x="0" y="14"/>
                    </a:lnTo>
                    <a:lnTo>
                      <a:pt x="2" y="18"/>
                    </a:lnTo>
                    <a:lnTo>
                      <a:pt x="2" y="18"/>
                    </a:lnTo>
                    <a:lnTo>
                      <a:pt x="6" y="22"/>
                    </a:lnTo>
                    <a:lnTo>
                      <a:pt x="12" y="22"/>
                    </a:lnTo>
                    <a:lnTo>
                      <a:pt x="12" y="22"/>
                    </a:lnTo>
                    <a:lnTo>
                      <a:pt x="16" y="22"/>
                    </a:lnTo>
                    <a:lnTo>
                      <a:pt x="20" y="20"/>
                    </a:lnTo>
                    <a:lnTo>
                      <a:pt x="20" y="20"/>
                    </a:lnTo>
                    <a:lnTo>
                      <a:pt x="22" y="16"/>
                    </a:lnTo>
                    <a:lnTo>
                      <a:pt x="24" y="12"/>
                    </a:lnTo>
                    <a:lnTo>
                      <a:pt x="24" y="8"/>
                    </a:lnTo>
                    <a:lnTo>
                      <a:pt x="20" y="4"/>
                    </a:lnTo>
                    <a:lnTo>
                      <a:pt x="20" y="4"/>
                    </a:lnTo>
                    <a:lnTo>
                      <a:pt x="18" y="0"/>
                    </a:lnTo>
                    <a:lnTo>
                      <a:pt x="12" y="0"/>
                    </a:lnTo>
                    <a:lnTo>
                      <a:pt x="8"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0" name="Google Shape;180;p23"/>
              <p:cNvSpPr/>
              <p:nvPr/>
            </p:nvSpPr>
            <p:spPr>
              <a:xfrm>
                <a:off x="-2719388" y="1827213"/>
                <a:ext cx="38100" cy="38100"/>
              </a:xfrm>
              <a:custGeom>
                <a:avLst/>
                <a:gdLst/>
                <a:ahLst/>
                <a:cxnLst/>
                <a:rect l="l" t="t" r="r" b="b"/>
                <a:pathLst>
                  <a:path w="24" h="24" extrusionOk="0">
                    <a:moveTo>
                      <a:pt x="6" y="2"/>
                    </a:moveTo>
                    <a:lnTo>
                      <a:pt x="6" y="2"/>
                    </a:lnTo>
                    <a:lnTo>
                      <a:pt x="2" y="4"/>
                    </a:lnTo>
                    <a:lnTo>
                      <a:pt x="0" y="8"/>
                    </a:lnTo>
                    <a:lnTo>
                      <a:pt x="0" y="14"/>
                    </a:lnTo>
                    <a:lnTo>
                      <a:pt x="2" y="18"/>
                    </a:lnTo>
                    <a:lnTo>
                      <a:pt x="2" y="18"/>
                    </a:lnTo>
                    <a:lnTo>
                      <a:pt x="6" y="22"/>
                    </a:lnTo>
                    <a:lnTo>
                      <a:pt x="12" y="24"/>
                    </a:lnTo>
                    <a:lnTo>
                      <a:pt x="12" y="24"/>
                    </a:lnTo>
                    <a:lnTo>
                      <a:pt x="18" y="22"/>
                    </a:lnTo>
                    <a:lnTo>
                      <a:pt x="18" y="22"/>
                    </a:lnTo>
                    <a:lnTo>
                      <a:pt x="22" y="18"/>
                    </a:lnTo>
                    <a:lnTo>
                      <a:pt x="24" y="14"/>
                    </a:lnTo>
                    <a:lnTo>
                      <a:pt x="24" y="10"/>
                    </a:lnTo>
                    <a:lnTo>
                      <a:pt x="22" y="6"/>
                    </a:lnTo>
                    <a:lnTo>
                      <a:pt x="22" y="6"/>
                    </a:lnTo>
                    <a:lnTo>
                      <a:pt x="18" y="2"/>
                    </a:lnTo>
                    <a:lnTo>
                      <a:pt x="14" y="0"/>
                    </a:lnTo>
                    <a:lnTo>
                      <a:pt x="10"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3"/>
              <p:cNvSpPr/>
              <p:nvPr/>
            </p:nvSpPr>
            <p:spPr>
              <a:xfrm>
                <a:off x="-2817813" y="1649413"/>
                <a:ext cx="38100" cy="38100"/>
              </a:xfrm>
              <a:custGeom>
                <a:avLst/>
                <a:gdLst/>
                <a:ahLst/>
                <a:cxnLst/>
                <a:rect l="l" t="t" r="r" b="b"/>
                <a:pathLst>
                  <a:path w="24" h="24" extrusionOk="0">
                    <a:moveTo>
                      <a:pt x="6" y="2"/>
                    </a:moveTo>
                    <a:lnTo>
                      <a:pt x="6" y="2"/>
                    </a:lnTo>
                    <a:lnTo>
                      <a:pt x="2" y="4"/>
                    </a:lnTo>
                    <a:lnTo>
                      <a:pt x="0" y="8"/>
                    </a:lnTo>
                    <a:lnTo>
                      <a:pt x="0" y="12"/>
                    </a:lnTo>
                    <a:lnTo>
                      <a:pt x="0" y="18"/>
                    </a:lnTo>
                    <a:lnTo>
                      <a:pt x="0" y="18"/>
                    </a:lnTo>
                    <a:lnTo>
                      <a:pt x="6" y="22"/>
                    </a:lnTo>
                    <a:lnTo>
                      <a:pt x="12" y="24"/>
                    </a:lnTo>
                    <a:lnTo>
                      <a:pt x="12" y="24"/>
                    </a:lnTo>
                    <a:lnTo>
                      <a:pt x="16" y="22"/>
                    </a:lnTo>
                    <a:lnTo>
                      <a:pt x="16" y="22"/>
                    </a:lnTo>
                    <a:lnTo>
                      <a:pt x="20" y="20"/>
                    </a:lnTo>
                    <a:lnTo>
                      <a:pt x="22" y="16"/>
                    </a:lnTo>
                    <a:lnTo>
                      <a:pt x="24" y="10"/>
                    </a:lnTo>
                    <a:lnTo>
                      <a:pt x="22" y="6"/>
                    </a:lnTo>
                    <a:lnTo>
                      <a:pt x="22" y="6"/>
                    </a:lnTo>
                    <a:lnTo>
                      <a:pt x="22" y="6"/>
                    </a:lnTo>
                    <a:lnTo>
                      <a:pt x="18" y="2"/>
                    </a:lnTo>
                    <a:lnTo>
                      <a:pt x="14" y="0"/>
                    </a:lnTo>
                    <a:lnTo>
                      <a:pt x="10"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2" name="Google Shape;182;p23"/>
              <p:cNvSpPr/>
              <p:nvPr/>
            </p:nvSpPr>
            <p:spPr>
              <a:xfrm>
                <a:off x="-2909888" y="1468438"/>
                <a:ext cx="38100" cy="38100"/>
              </a:xfrm>
              <a:custGeom>
                <a:avLst/>
                <a:gdLst/>
                <a:ahLst/>
                <a:cxnLst/>
                <a:rect l="l" t="t" r="r" b="b"/>
                <a:pathLst>
                  <a:path w="24" h="24" extrusionOk="0">
                    <a:moveTo>
                      <a:pt x="8" y="0"/>
                    </a:moveTo>
                    <a:lnTo>
                      <a:pt x="8" y="0"/>
                    </a:lnTo>
                    <a:lnTo>
                      <a:pt x="4" y="4"/>
                    </a:lnTo>
                    <a:lnTo>
                      <a:pt x="2" y="8"/>
                    </a:lnTo>
                    <a:lnTo>
                      <a:pt x="0" y="12"/>
                    </a:lnTo>
                    <a:lnTo>
                      <a:pt x="2" y="16"/>
                    </a:lnTo>
                    <a:lnTo>
                      <a:pt x="2" y="16"/>
                    </a:lnTo>
                    <a:lnTo>
                      <a:pt x="6" y="22"/>
                    </a:lnTo>
                    <a:lnTo>
                      <a:pt x="12" y="24"/>
                    </a:lnTo>
                    <a:lnTo>
                      <a:pt x="12" y="24"/>
                    </a:lnTo>
                    <a:lnTo>
                      <a:pt x="18" y="22"/>
                    </a:lnTo>
                    <a:lnTo>
                      <a:pt x="18" y="22"/>
                    </a:lnTo>
                    <a:lnTo>
                      <a:pt x="22" y="20"/>
                    </a:lnTo>
                    <a:lnTo>
                      <a:pt x="24" y="16"/>
                    </a:lnTo>
                    <a:lnTo>
                      <a:pt x="24" y="12"/>
                    </a:lnTo>
                    <a:lnTo>
                      <a:pt x="24" y="6"/>
                    </a:lnTo>
                    <a:lnTo>
                      <a:pt x="24" y="6"/>
                    </a:lnTo>
                    <a:lnTo>
                      <a:pt x="20" y="2"/>
                    </a:lnTo>
                    <a:lnTo>
                      <a:pt x="16" y="0"/>
                    </a:lnTo>
                    <a:lnTo>
                      <a:pt x="12" y="0"/>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3" name="Google Shape;183;p23"/>
              <p:cNvSpPr/>
              <p:nvPr/>
            </p:nvSpPr>
            <p:spPr>
              <a:xfrm>
                <a:off x="-2865438" y="1560513"/>
                <a:ext cx="38100" cy="38100"/>
              </a:xfrm>
              <a:custGeom>
                <a:avLst/>
                <a:gdLst/>
                <a:ahLst/>
                <a:cxnLst/>
                <a:rect l="l" t="t" r="r" b="b"/>
                <a:pathLst>
                  <a:path w="24" h="24" extrusionOk="0">
                    <a:moveTo>
                      <a:pt x="6" y="0"/>
                    </a:moveTo>
                    <a:lnTo>
                      <a:pt x="6" y="0"/>
                    </a:lnTo>
                    <a:lnTo>
                      <a:pt x="4" y="4"/>
                    </a:lnTo>
                    <a:lnTo>
                      <a:pt x="0" y="8"/>
                    </a:lnTo>
                    <a:lnTo>
                      <a:pt x="0" y="12"/>
                    </a:lnTo>
                    <a:lnTo>
                      <a:pt x="2" y="16"/>
                    </a:lnTo>
                    <a:lnTo>
                      <a:pt x="2" y="16"/>
                    </a:lnTo>
                    <a:lnTo>
                      <a:pt x="6" y="22"/>
                    </a:lnTo>
                    <a:lnTo>
                      <a:pt x="12" y="24"/>
                    </a:lnTo>
                    <a:lnTo>
                      <a:pt x="12" y="24"/>
                    </a:lnTo>
                    <a:lnTo>
                      <a:pt x="18" y="22"/>
                    </a:lnTo>
                    <a:lnTo>
                      <a:pt x="18" y="22"/>
                    </a:lnTo>
                    <a:lnTo>
                      <a:pt x="22" y="18"/>
                    </a:lnTo>
                    <a:lnTo>
                      <a:pt x="24" y="14"/>
                    </a:lnTo>
                    <a:lnTo>
                      <a:pt x="24" y="10"/>
                    </a:lnTo>
                    <a:lnTo>
                      <a:pt x="22" y="6"/>
                    </a:lnTo>
                    <a:lnTo>
                      <a:pt x="22" y="6"/>
                    </a:lnTo>
                    <a:lnTo>
                      <a:pt x="20" y="2"/>
                    </a:lnTo>
                    <a:lnTo>
                      <a:pt x="16" y="0"/>
                    </a:lnTo>
                    <a:lnTo>
                      <a:pt x="12" y="0"/>
                    </a:lnTo>
                    <a:lnTo>
                      <a:pt x="6" y="0"/>
                    </a:lnTo>
                    <a:lnTo>
                      <a:pt x="6"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3"/>
              <p:cNvSpPr/>
              <p:nvPr/>
            </p:nvSpPr>
            <p:spPr>
              <a:xfrm>
                <a:off x="-2770188" y="1738313"/>
                <a:ext cx="38100" cy="38100"/>
              </a:xfrm>
              <a:custGeom>
                <a:avLst/>
                <a:gdLst/>
                <a:ahLst/>
                <a:cxnLst/>
                <a:rect l="l" t="t" r="r" b="b"/>
                <a:pathLst>
                  <a:path w="24" h="24" extrusionOk="0">
                    <a:moveTo>
                      <a:pt x="6" y="2"/>
                    </a:moveTo>
                    <a:lnTo>
                      <a:pt x="6" y="2"/>
                    </a:lnTo>
                    <a:lnTo>
                      <a:pt x="2" y="4"/>
                    </a:lnTo>
                    <a:lnTo>
                      <a:pt x="0" y="8"/>
                    </a:lnTo>
                    <a:lnTo>
                      <a:pt x="0" y="14"/>
                    </a:lnTo>
                    <a:lnTo>
                      <a:pt x="2" y="18"/>
                    </a:lnTo>
                    <a:lnTo>
                      <a:pt x="2" y="18"/>
                    </a:lnTo>
                    <a:lnTo>
                      <a:pt x="6" y="22"/>
                    </a:lnTo>
                    <a:lnTo>
                      <a:pt x="12" y="24"/>
                    </a:lnTo>
                    <a:lnTo>
                      <a:pt x="12" y="24"/>
                    </a:lnTo>
                    <a:lnTo>
                      <a:pt x="18" y="22"/>
                    </a:lnTo>
                    <a:lnTo>
                      <a:pt x="18" y="22"/>
                    </a:lnTo>
                    <a:lnTo>
                      <a:pt x="22" y="20"/>
                    </a:lnTo>
                    <a:lnTo>
                      <a:pt x="24" y="16"/>
                    </a:lnTo>
                    <a:lnTo>
                      <a:pt x="24" y="10"/>
                    </a:lnTo>
                    <a:lnTo>
                      <a:pt x="22" y="6"/>
                    </a:lnTo>
                    <a:lnTo>
                      <a:pt x="22" y="6"/>
                    </a:lnTo>
                    <a:lnTo>
                      <a:pt x="20" y="2"/>
                    </a:lnTo>
                    <a:lnTo>
                      <a:pt x="16" y="0"/>
                    </a:lnTo>
                    <a:lnTo>
                      <a:pt x="10"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3"/>
              <p:cNvSpPr/>
              <p:nvPr/>
            </p:nvSpPr>
            <p:spPr>
              <a:xfrm>
                <a:off x="-3062288" y="1092200"/>
                <a:ext cx="38100" cy="38100"/>
              </a:xfrm>
              <a:custGeom>
                <a:avLst/>
                <a:gdLst/>
                <a:ahLst/>
                <a:cxnLst/>
                <a:rect l="l" t="t" r="r" b="b"/>
                <a:pathLst>
                  <a:path w="24" h="24" extrusionOk="0">
                    <a:moveTo>
                      <a:pt x="24" y="8"/>
                    </a:moveTo>
                    <a:lnTo>
                      <a:pt x="24" y="8"/>
                    </a:lnTo>
                    <a:lnTo>
                      <a:pt x="22" y="4"/>
                    </a:lnTo>
                    <a:lnTo>
                      <a:pt x="18" y="2"/>
                    </a:lnTo>
                    <a:lnTo>
                      <a:pt x="12" y="0"/>
                    </a:lnTo>
                    <a:lnTo>
                      <a:pt x="8" y="2"/>
                    </a:lnTo>
                    <a:lnTo>
                      <a:pt x="8" y="2"/>
                    </a:lnTo>
                    <a:lnTo>
                      <a:pt x="4" y="4"/>
                    </a:lnTo>
                    <a:lnTo>
                      <a:pt x="2" y="8"/>
                    </a:lnTo>
                    <a:lnTo>
                      <a:pt x="0" y="12"/>
                    </a:lnTo>
                    <a:lnTo>
                      <a:pt x="0" y="16"/>
                    </a:lnTo>
                    <a:lnTo>
                      <a:pt x="0" y="16"/>
                    </a:lnTo>
                    <a:lnTo>
                      <a:pt x="6" y="22"/>
                    </a:lnTo>
                    <a:lnTo>
                      <a:pt x="12" y="24"/>
                    </a:lnTo>
                    <a:lnTo>
                      <a:pt x="12" y="24"/>
                    </a:lnTo>
                    <a:lnTo>
                      <a:pt x="16" y="24"/>
                    </a:lnTo>
                    <a:lnTo>
                      <a:pt x="16" y="24"/>
                    </a:lnTo>
                    <a:lnTo>
                      <a:pt x="20" y="22"/>
                    </a:lnTo>
                    <a:lnTo>
                      <a:pt x="24" y="18"/>
                    </a:lnTo>
                    <a:lnTo>
                      <a:pt x="24" y="14"/>
                    </a:lnTo>
                    <a:lnTo>
                      <a:pt x="24" y="8"/>
                    </a:lnTo>
                    <a:lnTo>
                      <a:pt x="24" y="8"/>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6" name="Google Shape;186;p23"/>
              <p:cNvSpPr/>
              <p:nvPr/>
            </p:nvSpPr>
            <p:spPr>
              <a:xfrm>
                <a:off x="-2373313" y="2325688"/>
                <a:ext cx="38100" cy="38100"/>
              </a:xfrm>
              <a:custGeom>
                <a:avLst/>
                <a:gdLst/>
                <a:ahLst/>
                <a:cxnLst/>
                <a:rect l="l" t="t" r="r" b="b"/>
                <a:pathLst>
                  <a:path w="24" h="24" extrusionOk="0">
                    <a:moveTo>
                      <a:pt x="6" y="2"/>
                    </a:moveTo>
                    <a:lnTo>
                      <a:pt x="6" y="2"/>
                    </a:lnTo>
                    <a:lnTo>
                      <a:pt x="2" y="6"/>
                    </a:lnTo>
                    <a:lnTo>
                      <a:pt x="0" y="10"/>
                    </a:lnTo>
                    <a:lnTo>
                      <a:pt x="2" y="16"/>
                    </a:lnTo>
                    <a:lnTo>
                      <a:pt x="4" y="20"/>
                    </a:lnTo>
                    <a:lnTo>
                      <a:pt x="4" y="20"/>
                    </a:lnTo>
                    <a:lnTo>
                      <a:pt x="8" y="22"/>
                    </a:lnTo>
                    <a:lnTo>
                      <a:pt x="12" y="24"/>
                    </a:lnTo>
                    <a:lnTo>
                      <a:pt x="12" y="24"/>
                    </a:lnTo>
                    <a:lnTo>
                      <a:pt x="16" y="24"/>
                    </a:lnTo>
                    <a:lnTo>
                      <a:pt x="20" y="22"/>
                    </a:lnTo>
                    <a:lnTo>
                      <a:pt x="20" y="22"/>
                    </a:lnTo>
                    <a:lnTo>
                      <a:pt x="24" y="18"/>
                    </a:lnTo>
                    <a:lnTo>
                      <a:pt x="24" y="14"/>
                    </a:lnTo>
                    <a:lnTo>
                      <a:pt x="24" y="8"/>
                    </a:lnTo>
                    <a:lnTo>
                      <a:pt x="22" y="4"/>
                    </a:lnTo>
                    <a:lnTo>
                      <a:pt x="22" y="4"/>
                    </a:lnTo>
                    <a:lnTo>
                      <a:pt x="18" y="2"/>
                    </a:lnTo>
                    <a:lnTo>
                      <a:pt x="14" y="0"/>
                    </a:lnTo>
                    <a:lnTo>
                      <a:pt x="10"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3"/>
              <p:cNvSpPr/>
              <p:nvPr/>
            </p:nvSpPr>
            <p:spPr>
              <a:xfrm>
                <a:off x="-2433638" y="2246313"/>
                <a:ext cx="34925" cy="38100"/>
              </a:xfrm>
              <a:custGeom>
                <a:avLst/>
                <a:gdLst/>
                <a:ahLst/>
                <a:cxnLst/>
                <a:rect l="l" t="t" r="r" b="b"/>
                <a:pathLst>
                  <a:path w="22" h="24" extrusionOk="0">
                    <a:moveTo>
                      <a:pt x="4" y="2"/>
                    </a:moveTo>
                    <a:lnTo>
                      <a:pt x="4" y="2"/>
                    </a:lnTo>
                    <a:lnTo>
                      <a:pt x="0" y="6"/>
                    </a:lnTo>
                    <a:lnTo>
                      <a:pt x="0" y="10"/>
                    </a:lnTo>
                    <a:lnTo>
                      <a:pt x="0" y="14"/>
                    </a:lnTo>
                    <a:lnTo>
                      <a:pt x="2" y="20"/>
                    </a:lnTo>
                    <a:lnTo>
                      <a:pt x="2" y="20"/>
                    </a:lnTo>
                    <a:lnTo>
                      <a:pt x="6" y="22"/>
                    </a:lnTo>
                    <a:lnTo>
                      <a:pt x="12" y="24"/>
                    </a:lnTo>
                    <a:lnTo>
                      <a:pt x="12" y="24"/>
                    </a:lnTo>
                    <a:lnTo>
                      <a:pt x="14" y="24"/>
                    </a:lnTo>
                    <a:lnTo>
                      <a:pt x="18" y="22"/>
                    </a:lnTo>
                    <a:lnTo>
                      <a:pt x="18" y="22"/>
                    </a:lnTo>
                    <a:lnTo>
                      <a:pt x="22" y="18"/>
                    </a:lnTo>
                    <a:lnTo>
                      <a:pt x="22" y="14"/>
                    </a:lnTo>
                    <a:lnTo>
                      <a:pt x="22" y="8"/>
                    </a:lnTo>
                    <a:lnTo>
                      <a:pt x="20" y="4"/>
                    </a:lnTo>
                    <a:lnTo>
                      <a:pt x="20" y="4"/>
                    </a:lnTo>
                    <a:lnTo>
                      <a:pt x="16" y="2"/>
                    </a:lnTo>
                    <a:lnTo>
                      <a:pt x="12" y="0"/>
                    </a:lnTo>
                    <a:lnTo>
                      <a:pt x="8"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23"/>
              <p:cNvSpPr/>
              <p:nvPr/>
            </p:nvSpPr>
            <p:spPr>
              <a:xfrm>
                <a:off x="-2497138" y="2163763"/>
                <a:ext cx="38100" cy="38100"/>
              </a:xfrm>
              <a:custGeom>
                <a:avLst/>
                <a:gdLst/>
                <a:ahLst/>
                <a:cxnLst/>
                <a:rect l="l" t="t" r="r" b="b"/>
                <a:pathLst>
                  <a:path w="24" h="24" extrusionOk="0">
                    <a:moveTo>
                      <a:pt x="6" y="2"/>
                    </a:moveTo>
                    <a:lnTo>
                      <a:pt x="6" y="2"/>
                    </a:lnTo>
                    <a:lnTo>
                      <a:pt x="2" y="6"/>
                    </a:lnTo>
                    <a:lnTo>
                      <a:pt x="0" y="10"/>
                    </a:lnTo>
                    <a:lnTo>
                      <a:pt x="0" y="16"/>
                    </a:lnTo>
                    <a:lnTo>
                      <a:pt x="2" y="20"/>
                    </a:lnTo>
                    <a:lnTo>
                      <a:pt x="2" y="20"/>
                    </a:lnTo>
                    <a:lnTo>
                      <a:pt x="8" y="24"/>
                    </a:lnTo>
                    <a:lnTo>
                      <a:pt x="12" y="24"/>
                    </a:lnTo>
                    <a:lnTo>
                      <a:pt x="12" y="24"/>
                    </a:lnTo>
                    <a:lnTo>
                      <a:pt x="16" y="24"/>
                    </a:lnTo>
                    <a:lnTo>
                      <a:pt x="20" y="22"/>
                    </a:lnTo>
                    <a:lnTo>
                      <a:pt x="20" y="22"/>
                    </a:lnTo>
                    <a:lnTo>
                      <a:pt x="22" y="18"/>
                    </a:lnTo>
                    <a:lnTo>
                      <a:pt x="24" y="14"/>
                    </a:lnTo>
                    <a:lnTo>
                      <a:pt x="24" y="10"/>
                    </a:lnTo>
                    <a:lnTo>
                      <a:pt x="22" y="6"/>
                    </a:lnTo>
                    <a:lnTo>
                      <a:pt x="22" y="6"/>
                    </a:lnTo>
                    <a:lnTo>
                      <a:pt x="18" y="2"/>
                    </a:lnTo>
                    <a:lnTo>
                      <a:pt x="14" y="0"/>
                    </a:lnTo>
                    <a:lnTo>
                      <a:pt x="10" y="0"/>
                    </a:lnTo>
                    <a:lnTo>
                      <a:pt x="6" y="2"/>
                    </a:lnTo>
                    <a:lnTo>
                      <a:pt x="6"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9" name="Google Shape;189;p23"/>
              <p:cNvSpPr/>
              <p:nvPr/>
            </p:nvSpPr>
            <p:spPr>
              <a:xfrm>
                <a:off x="-2611438" y="1998663"/>
                <a:ext cx="38100" cy="38100"/>
              </a:xfrm>
              <a:custGeom>
                <a:avLst/>
                <a:gdLst/>
                <a:ahLst/>
                <a:cxnLst/>
                <a:rect l="l" t="t" r="r" b="b"/>
                <a:pathLst>
                  <a:path w="24" h="24" extrusionOk="0">
                    <a:moveTo>
                      <a:pt x="4" y="2"/>
                    </a:moveTo>
                    <a:lnTo>
                      <a:pt x="4" y="2"/>
                    </a:lnTo>
                    <a:lnTo>
                      <a:pt x="2" y="6"/>
                    </a:lnTo>
                    <a:lnTo>
                      <a:pt x="0" y="10"/>
                    </a:lnTo>
                    <a:lnTo>
                      <a:pt x="0" y="14"/>
                    </a:lnTo>
                    <a:lnTo>
                      <a:pt x="2" y="18"/>
                    </a:lnTo>
                    <a:lnTo>
                      <a:pt x="2" y="18"/>
                    </a:lnTo>
                    <a:lnTo>
                      <a:pt x="6" y="22"/>
                    </a:lnTo>
                    <a:lnTo>
                      <a:pt x="12" y="24"/>
                    </a:lnTo>
                    <a:lnTo>
                      <a:pt x="12" y="24"/>
                    </a:lnTo>
                    <a:lnTo>
                      <a:pt x="18" y="22"/>
                    </a:lnTo>
                    <a:lnTo>
                      <a:pt x="18" y="22"/>
                    </a:lnTo>
                    <a:lnTo>
                      <a:pt x="22" y="18"/>
                    </a:lnTo>
                    <a:lnTo>
                      <a:pt x="24" y="14"/>
                    </a:lnTo>
                    <a:lnTo>
                      <a:pt x="24" y="10"/>
                    </a:lnTo>
                    <a:lnTo>
                      <a:pt x="22" y="6"/>
                    </a:lnTo>
                    <a:lnTo>
                      <a:pt x="22" y="6"/>
                    </a:lnTo>
                    <a:lnTo>
                      <a:pt x="18" y="2"/>
                    </a:lnTo>
                    <a:lnTo>
                      <a:pt x="14" y="0"/>
                    </a:lnTo>
                    <a:lnTo>
                      <a:pt x="10" y="0"/>
                    </a:lnTo>
                    <a:lnTo>
                      <a:pt x="4" y="2"/>
                    </a:lnTo>
                    <a:lnTo>
                      <a:pt x="4" y="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0" name="Google Shape;190;p23"/>
              <p:cNvSpPr/>
              <p:nvPr/>
            </p:nvSpPr>
            <p:spPr>
              <a:xfrm>
                <a:off x="-3278188" y="-609600"/>
                <a:ext cx="38100" cy="38100"/>
              </a:xfrm>
              <a:custGeom>
                <a:avLst/>
                <a:gdLst/>
                <a:ahLst/>
                <a:cxnLst/>
                <a:rect l="l" t="t" r="r" b="b"/>
                <a:pathLst>
                  <a:path w="24" h="24" extrusionOk="0">
                    <a:moveTo>
                      <a:pt x="12" y="24"/>
                    </a:moveTo>
                    <a:lnTo>
                      <a:pt x="12" y="24"/>
                    </a:lnTo>
                    <a:lnTo>
                      <a:pt x="12" y="24"/>
                    </a:lnTo>
                    <a:lnTo>
                      <a:pt x="12" y="24"/>
                    </a:lnTo>
                    <a:lnTo>
                      <a:pt x="16" y="24"/>
                    </a:lnTo>
                    <a:lnTo>
                      <a:pt x="20" y="22"/>
                    </a:lnTo>
                    <a:lnTo>
                      <a:pt x="24" y="18"/>
                    </a:lnTo>
                    <a:lnTo>
                      <a:pt x="24" y="14"/>
                    </a:lnTo>
                    <a:lnTo>
                      <a:pt x="24" y="14"/>
                    </a:lnTo>
                    <a:lnTo>
                      <a:pt x="24" y="14"/>
                    </a:lnTo>
                    <a:lnTo>
                      <a:pt x="24" y="10"/>
                    </a:lnTo>
                    <a:lnTo>
                      <a:pt x="22" y="6"/>
                    </a:lnTo>
                    <a:lnTo>
                      <a:pt x="18" y="2"/>
                    </a:lnTo>
                    <a:lnTo>
                      <a:pt x="14" y="0"/>
                    </a:lnTo>
                    <a:lnTo>
                      <a:pt x="14" y="0"/>
                    </a:lnTo>
                    <a:lnTo>
                      <a:pt x="8" y="2"/>
                    </a:lnTo>
                    <a:lnTo>
                      <a:pt x="4" y="4"/>
                    </a:lnTo>
                    <a:lnTo>
                      <a:pt x="2" y="8"/>
                    </a:lnTo>
                    <a:lnTo>
                      <a:pt x="0" y="12"/>
                    </a:lnTo>
                    <a:lnTo>
                      <a:pt x="0" y="12"/>
                    </a:lnTo>
                    <a:lnTo>
                      <a:pt x="0" y="16"/>
                    </a:lnTo>
                    <a:lnTo>
                      <a:pt x="4" y="20"/>
                    </a:lnTo>
                    <a:lnTo>
                      <a:pt x="6" y="24"/>
                    </a:lnTo>
                    <a:lnTo>
                      <a:pt x="12" y="24"/>
                    </a:lnTo>
                    <a:lnTo>
                      <a:pt x="12" y="2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1" name="Google Shape;191;p23"/>
              <p:cNvSpPr/>
              <p:nvPr/>
            </p:nvSpPr>
            <p:spPr>
              <a:xfrm>
                <a:off x="-2871788" y="-2074863"/>
                <a:ext cx="38100" cy="38100"/>
              </a:xfrm>
              <a:custGeom>
                <a:avLst/>
                <a:gdLst/>
                <a:ahLst/>
                <a:cxnLst/>
                <a:rect l="l" t="t" r="r" b="b"/>
                <a:pathLst>
                  <a:path w="24" h="24" extrusionOk="0">
                    <a:moveTo>
                      <a:pt x="14" y="22"/>
                    </a:moveTo>
                    <a:lnTo>
                      <a:pt x="14" y="22"/>
                    </a:lnTo>
                    <a:lnTo>
                      <a:pt x="16" y="22"/>
                    </a:lnTo>
                    <a:lnTo>
                      <a:pt x="16" y="22"/>
                    </a:lnTo>
                    <a:lnTo>
                      <a:pt x="18" y="22"/>
                    </a:lnTo>
                    <a:lnTo>
                      <a:pt x="18" y="22"/>
                    </a:lnTo>
                    <a:lnTo>
                      <a:pt x="20" y="20"/>
                    </a:lnTo>
                    <a:lnTo>
                      <a:pt x="20" y="20"/>
                    </a:lnTo>
                    <a:lnTo>
                      <a:pt x="22" y="16"/>
                    </a:lnTo>
                    <a:lnTo>
                      <a:pt x="24" y="12"/>
                    </a:lnTo>
                    <a:lnTo>
                      <a:pt x="24" y="12"/>
                    </a:lnTo>
                    <a:lnTo>
                      <a:pt x="24" y="8"/>
                    </a:lnTo>
                    <a:lnTo>
                      <a:pt x="24" y="8"/>
                    </a:lnTo>
                    <a:lnTo>
                      <a:pt x="22" y="6"/>
                    </a:lnTo>
                    <a:lnTo>
                      <a:pt x="22" y="6"/>
                    </a:lnTo>
                    <a:lnTo>
                      <a:pt x="22" y="4"/>
                    </a:lnTo>
                    <a:lnTo>
                      <a:pt x="22" y="4"/>
                    </a:lnTo>
                    <a:lnTo>
                      <a:pt x="20" y="2"/>
                    </a:lnTo>
                    <a:lnTo>
                      <a:pt x="20" y="2"/>
                    </a:lnTo>
                    <a:lnTo>
                      <a:pt x="18" y="2"/>
                    </a:lnTo>
                    <a:lnTo>
                      <a:pt x="18" y="2"/>
                    </a:lnTo>
                    <a:lnTo>
                      <a:pt x="16" y="0"/>
                    </a:lnTo>
                    <a:lnTo>
                      <a:pt x="16" y="0"/>
                    </a:lnTo>
                    <a:lnTo>
                      <a:pt x="14" y="0"/>
                    </a:lnTo>
                    <a:lnTo>
                      <a:pt x="14" y="0"/>
                    </a:lnTo>
                    <a:lnTo>
                      <a:pt x="10" y="0"/>
                    </a:lnTo>
                    <a:lnTo>
                      <a:pt x="10" y="0"/>
                    </a:lnTo>
                    <a:lnTo>
                      <a:pt x="6" y="0"/>
                    </a:lnTo>
                    <a:lnTo>
                      <a:pt x="6" y="0"/>
                    </a:lnTo>
                    <a:lnTo>
                      <a:pt x="4" y="2"/>
                    </a:lnTo>
                    <a:lnTo>
                      <a:pt x="4" y="2"/>
                    </a:lnTo>
                    <a:lnTo>
                      <a:pt x="4" y="2"/>
                    </a:lnTo>
                    <a:lnTo>
                      <a:pt x="4" y="2"/>
                    </a:lnTo>
                    <a:lnTo>
                      <a:pt x="2" y="4"/>
                    </a:lnTo>
                    <a:lnTo>
                      <a:pt x="2" y="4"/>
                    </a:lnTo>
                    <a:lnTo>
                      <a:pt x="0" y="6"/>
                    </a:lnTo>
                    <a:lnTo>
                      <a:pt x="0" y="6"/>
                    </a:lnTo>
                    <a:lnTo>
                      <a:pt x="0" y="8"/>
                    </a:lnTo>
                    <a:lnTo>
                      <a:pt x="0" y="8"/>
                    </a:lnTo>
                    <a:lnTo>
                      <a:pt x="0" y="12"/>
                    </a:lnTo>
                    <a:lnTo>
                      <a:pt x="0" y="12"/>
                    </a:lnTo>
                    <a:lnTo>
                      <a:pt x="0" y="16"/>
                    </a:lnTo>
                    <a:lnTo>
                      <a:pt x="4" y="20"/>
                    </a:lnTo>
                    <a:lnTo>
                      <a:pt x="4" y="20"/>
                    </a:lnTo>
                    <a:lnTo>
                      <a:pt x="6" y="22"/>
                    </a:lnTo>
                    <a:lnTo>
                      <a:pt x="12" y="24"/>
                    </a:lnTo>
                    <a:lnTo>
                      <a:pt x="12" y="24"/>
                    </a:lnTo>
                    <a:lnTo>
                      <a:pt x="14" y="22"/>
                    </a:lnTo>
                    <a:lnTo>
                      <a:pt x="14" y="2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3"/>
              <p:cNvSpPr/>
              <p:nvPr/>
            </p:nvSpPr>
            <p:spPr>
              <a:xfrm>
                <a:off x="-3268663" y="-3675063"/>
                <a:ext cx="1547813" cy="2192338"/>
              </a:xfrm>
              <a:custGeom>
                <a:avLst/>
                <a:gdLst/>
                <a:ahLst/>
                <a:cxnLst/>
                <a:rect l="l" t="t" r="r" b="b"/>
                <a:pathLst>
                  <a:path w="975" h="1381" extrusionOk="0">
                    <a:moveTo>
                      <a:pt x="975" y="0"/>
                    </a:moveTo>
                    <a:lnTo>
                      <a:pt x="961" y="0"/>
                    </a:lnTo>
                    <a:lnTo>
                      <a:pt x="961" y="0"/>
                    </a:lnTo>
                    <a:lnTo>
                      <a:pt x="879" y="66"/>
                    </a:lnTo>
                    <a:lnTo>
                      <a:pt x="797" y="136"/>
                    </a:lnTo>
                    <a:lnTo>
                      <a:pt x="720" y="208"/>
                    </a:lnTo>
                    <a:lnTo>
                      <a:pt x="644" y="282"/>
                    </a:lnTo>
                    <a:lnTo>
                      <a:pt x="572" y="360"/>
                    </a:lnTo>
                    <a:lnTo>
                      <a:pt x="502" y="442"/>
                    </a:lnTo>
                    <a:lnTo>
                      <a:pt x="436" y="524"/>
                    </a:lnTo>
                    <a:lnTo>
                      <a:pt x="374" y="610"/>
                    </a:lnTo>
                    <a:lnTo>
                      <a:pt x="314" y="700"/>
                    </a:lnTo>
                    <a:lnTo>
                      <a:pt x="258" y="790"/>
                    </a:lnTo>
                    <a:lnTo>
                      <a:pt x="206" y="882"/>
                    </a:lnTo>
                    <a:lnTo>
                      <a:pt x="158" y="978"/>
                    </a:lnTo>
                    <a:lnTo>
                      <a:pt x="112" y="1076"/>
                    </a:lnTo>
                    <a:lnTo>
                      <a:pt x="70" y="1173"/>
                    </a:lnTo>
                    <a:lnTo>
                      <a:pt x="34" y="1275"/>
                    </a:lnTo>
                    <a:lnTo>
                      <a:pt x="0" y="1379"/>
                    </a:lnTo>
                    <a:lnTo>
                      <a:pt x="0" y="1379"/>
                    </a:lnTo>
                    <a:lnTo>
                      <a:pt x="8" y="1381"/>
                    </a:lnTo>
                    <a:lnTo>
                      <a:pt x="8" y="1381"/>
                    </a:lnTo>
                    <a:lnTo>
                      <a:pt x="42" y="1277"/>
                    </a:lnTo>
                    <a:lnTo>
                      <a:pt x="78" y="1175"/>
                    </a:lnTo>
                    <a:lnTo>
                      <a:pt x="120" y="1076"/>
                    </a:lnTo>
                    <a:lnTo>
                      <a:pt x="166" y="980"/>
                    </a:lnTo>
                    <a:lnTo>
                      <a:pt x="214" y="884"/>
                    </a:lnTo>
                    <a:lnTo>
                      <a:pt x="268" y="790"/>
                    </a:lnTo>
                    <a:lnTo>
                      <a:pt x="324" y="700"/>
                    </a:lnTo>
                    <a:lnTo>
                      <a:pt x="384" y="610"/>
                    </a:lnTo>
                    <a:lnTo>
                      <a:pt x="446" y="524"/>
                    </a:lnTo>
                    <a:lnTo>
                      <a:pt x="514" y="442"/>
                    </a:lnTo>
                    <a:lnTo>
                      <a:pt x="582" y="360"/>
                    </a:lnTo>
                    <a:lnTo>
                      <a:pt x="656" y="282"/>
                    </a:lnTo>
                    <a:lnTo>
                      <a:pt x="732" y="208"/>
                    </a:lnTo>
                    <a:lnTo>
                      <a:pt x="809" y="136"/>
                    </a:lnTo>
                    <a:lnTo>
                      <a:pt x="891" y="66"/>
                    </a:lnTo>
                    <a:lnTo>
                      <a:pt x="975" y="0"/>
                    </a:lnTo>
                    <a:lnTo>
                      <a:pt x="975"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3" name="Google Shape;193;p23"/>
              <p:cNvSpPr/>
              <p:nvPr/>
            </p:nvSpPr>
            <p:spPr>
              <a:xfrm>
                <a:off x="-3932238" y="-1781175"/>
                <a:ext cx="415925" cy="190500"/>
              </a:xfrm>
              <a:custGeom>
                <a:avLst/>
                <a:gdLst/>
                <a:ahLst/>
                <a:cxnLst/>
                <a:rect l="l" t="t" r="r" b="b"/>
                <a:pathLst>
                  <a:path w="262" h="120" extrusionOk="0">
                    <a:moveTo>
                      <a:pt x="184" y="116"/>
                    </a:moveTo>
                    <a:lnTo>
                      <a:pt x="184" y="116"/>
                    </a:lnTo>
                    <a:lnTo>
                      <a:pt x="154" y="114"/>
                    </a:lnTo>
                    <a:lnTo>
                      <a:pt x="126" y="106"/>
                    </a:lnTo>
                    <a:lnTo>
                      <a:pt x="100" y="96"/>
                    </a:lnTo>
                    <a:lnTo>
                      <a:pt x="76" y="84"/>
                    </a:lnTo>
                    <a:lnTo>
                      <a:pt x="54" y="66"/>
                    </a:lnTo>
                    <a:lnTo>
                      <a:pt x="34" y="48"/>
                    </a:lnTo>
                    <a:lnTo>
                      <a:pt x="18" y="26"/>
                    </a:lnTo>
                    <a:lnTo>
                      <a:pt x="4" y="0"/>
                    </a:lnTo>
                    <a:lnTo>
                      <a:pt x="4" y="0"/>
                    </a:lnTo>
                    <a:lnTo>
                      <a:pt x="0" y="2"/>
                    </a:lnTo>
                    <a:lnTo>
                      <a:pt x="0" y="2"/>
                    </a:lnTo>
                    <a:lnTo>
                      <a:pt x="14" y="28"/>
                    </a:lnTo>
                    <a:lnTo>
                      <a:pt x="32" y="50"/>
                    </a:lnTo>
                    <a:lnTo>
                      <a:pt x="52" y="70"/>
                    </a:lnTo>
                    <a:lnTo>
                      <a:pt x="74" y="86"/>
                    </a:lnTo>
                    <a:lnTo>
                      <a:pt x="98" y="100"/>
                    </a:lnTo>
                    <a:lnTo>
                      <a:pt x="126" y="110"/>
                    </a:lnTo>
                    <a:lnTo>
                      <a:pt x="154" y="118"/>
                    </a:lnTo>
                    <a:lnTo>
                      <a:pt x="184" y="120"/>
                    </a:lnTo>
                    <a:lnTo>
                      <a:pt x="184" y="120"/>
                    </a:lnTo>
                    <a:lnTo>
                      <a:pt x="204" y="118"/>
                    </a:lnTo>
                    <a:lnTo>
                      <a:pt x="224" y="116"/>
                    </a:lnTo>
                    <a:lnTo>
                      <a:pt x="244" y="110"/>
                    </a:lnTo>
                    <a:lnTo>
                      <a:pt x="262" y="104"/>
                    </a:lnTo>
                    <a:lnTo>
                      <a:pt x="262" y="104"/>
                    </a:lnTo>
                    <a:lnTo>
                      <a:pt x="260" y="100"/>
                    </a:lnTo>
                    <a:lnTo>
                      <a:pt x="260" y="100"/>
                    </a:lnTo>
                    <a:lnTo>
                      <a:pt x="242" y="106"/>
                    </a:lnTo>
                    <a:lnTo>
                      <a:pt x="224" y="112"/>
                    </a:lnTo>
                    <a:lnTo>
                      <a:pt x="204" y="114"/>
                    </a:lnTo>
                    <a:lnTo>
                      <a:pt x="184" y="116"/>
                    </a:lnTo>
                    <a:lnTo>
                      <a:pt x="184" y="116"/>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3"/>
              <p:cNvSpPr/>
              <p:nvPr/>
            </p:nvSpPr>
            <p:spPr>
              <a:xfrm>
                <a:off x="-3944938" y="-2182813"/>
                <a:ext cx="136525" cy="174625"/>
              </a:xfrm>
              <a:custGeom>
                <a:avLst/>
                <a:gdLst/>
                <a:ahLst/>
                <a:cxnLst/>
                <a:rect l="l" t="t" r="r" b="b"/>
                <a:pathLst>
                  <a:path w="86" h="110" extrusionOk="0">
                    <a:moveTo>
                      <a:pt x="86" y="4"/>
                    </a:moveTo>
                    <a:lnTo>
                      <a:pt x="86" y="4"/>
                    </a:lnTo>
                    <a:lnTo>
                      <a:pt x="84" y="0"/>
                    </a:lnTo>
                    <a:lnTo>
                      <a:pt x="84" y="0"/>
                    </a:lnTo>
                    <a:lnTo>
                      <a:pt x="70" y="10"/>
                    </a:lnTo>
                    <a:lnTo>
                      <a:pt x="56" y="22"/>
                    </a:lnTo>
                    <a:lnTo>
                      <a:pt x="44" y="34"/>
                    </a:lnTo>
                    <a:lnTo>
                      <a:pt x="32" y="48"/>
                    </a:lnTo>
                    <a:lnTo>
                      <a:pt x="22" y="62"/>
                    </a:lnTo>
                    <a:lnTo>
                      <a:pt x="14" y="76"/>
                    </a:lnTo>
                    <a:lnTo>
                      <a:pt x="6" y="92"/>
                    </a:lnTo>
                    <a:lnTo>
                      <a:pt x="0" y="108"/>
                    </a:lnTo>
                    <a:lnTo>
                      <a:pt x="0" y="108"/>
                    </a:lnTo>
                    <a:lnTo>
                      <a:pt x="4" y="110"/>
                    </a:lnTo>
                    <a:lnTo>
                      <a:pt x="4" y="110"/>
                    </a:lnTo>
                    <a:lnTo>
                      <a:pt x="10" y="94"/>
                    </a:lnTo>
                    <a:lnTo>
                      <a:pt x="16" y="78"/>
                    </a:lnTo>
                    <a:lnTo>
                      <a:pt x="26" y="64"/>
                    </a:lnTo>
                    <a:lnTo>
                      <a:pt x="36" y="50"/>
                    </a:lnTo>
                    <a:lnTo>
                      <a:pt x="46" y="36"/>
                    </a:lnTo>
                    <a:lnTo>
                      <a:pt x="58" y="24"/>
                    </a:lnTo>
                    <a:lnTo>
                      <a:pt x="72" y="14"/>
                    </a:lnTo>
                    <a:lnTo>
                      <a:pt x="86" y="4"/>
                    </a:lnTo>
                    <a:lnTo>
                      <a:pt x="86" y="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p:cNvSpPr/>
              <p:nvPr/>
            </p:nvSpPr>
            <p:spPr>
              <a:xfrm>
                <a:off x="-3808413" y="-2220913"/>
                <a:ext cx="79375" cy="41275"/>
              </a:xfrm>
              <a:custGeom>
                <a:avLst/>
                <a:gdLst/>
                <a:ahLst/>
                <a:cxnLst/>
                <a:rect l="l" t="t" r="r" b="b"/>
                <a:pathLst>
                  <a:path w="50" h="26" extrusionOk="0">
                    <a:moveTo>
                      <a:pt x="50" y="6"/>
                    </a:moveTo>
                    <a:lnTo>
                      <a:pt x="50" y="6"/>
                    </a:lnTo>
                    <a:lnTo>
                      <a:pt x="50" y="0"/>
                    </a:lnTo>
                    <a:lnTo>
                      <a:pt x="50" y="0"/>
                    </a:lnTo>
                    <a:lnTo>
                      <a:pt x="24" y="10"/>
                    </a:lnTo>
                    <a:lnTo>
                      <a:pt x="0" y="24"/>
                    </a:lnTo>
                    <a:lnTo>
                      <a:pt x="0" y="24"/>
                    </a:lnTo>
                    <a:lnTo>
                      <a:pt x="2" y="26"/>
                    </a:lnTo>
                    <a:lnTo>
                      <a:pt x="2" y="26"/>
                    </a:lnTo>
                    <a:lnTo>
                      <a:pt x="26" y="14"/>
                    </a:lnTo>
                    <a:lnTo>
                      <a:pt x="50" y="6"/>
                    </a:lnTo>
                    <a:lnTo>
                      <a:pt x="50" y="6"/>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p:nvPr/>
            </p:nvSpPr>
            <p:spPr>
              <a:xfrm>
                <a:off x="-3960813" y="-2005013"/>
                <a:ext cx="19050" cy="150813"/>
              </a:xfrm>
              <a:custGeom>
                <a:avLst/>
                <a:gdLst/>
                <a:ahLst/>
                <a:cxnLst/>
                <a:rect l="l" t="t" r="r" b="b"/>
                <a:pathLst>
                  <a:path w="12" h="95" extrusionOk="0">
                    <a:moveTo>
                      <a:pt x="8" y="0"/>
                    </a:moveTo>
                    <a:lnTo>
                      <a:pt x="8" y="0"/>
                    </a:lnTo>
                    <a:lnTo>
                      <a:pt x="2" y="28"/>
                    </a:lnTo>
                    <a:lnTo>
                      <a:pt x="0" y="59"/>
                    </a:lnTo>
                    <a:lnTo>
                      <a:pt x="0" y="59"/>
                    </a:lnTo>
                    <a:lnTo>
                      <a:pt x="0" y="77"/>
                    </a:lnTo>
                    <a:lnTo>
                      <a:pt x="4" y="95"/>
                    </a:lnTo>
                    <a:lnTo>
                      <a:pt x="4" y="95"/>
                    </a:lnTo>
                    <a:lnTo>
                      <a:pt x="6" y="93"/>
                    </a:lnTo>
                    <a:lnTo>
                      <a:pt x="6" y="93"/>
                    </a:lnTo>
                    <a:lnTo>
                      <a:pt x="4" y="77"/>
                    </a:lnTo>
                    <a:lnTo>
                      <a:pt x="4" y="59"/>
                    </a:lnTo>
                    <a:lnTo>
                      <a:pt x="4" y="59"/>
                    </a:lnTo>
                    <a:lnTo>
                      <a:pt x="6" y="29"/>
                    </a:lnTo>
                    <a:lnTo>
                      <a:pt x="12" y="2"/>
                    </a:lnTo>
                    <a:lnTo>
                      <a:pt x="12" y="2"/>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3"/>
              <p:cNvSpPr/>
              <p:nvPr/>
            </p:nvSpPr>
            <p:spPr>
              <a:xfrm>
                <a:off x="-3652838" y="-2230438"/>
                <a:ext cx="333375" cy="573088"/>
              </a:xfrm>
              <a:custGeom>
                <a:avLst/>
                <a:gdLst/>
                <a:ahLst/>
                <a:cxnLst/>
                <a:rect l="l" t="t" r="r" b="b"/>
                <a:pathLst>
                  <a:path w="210" h="361" extrusionOk="0">
                    <a:moveTo>
                      <a:pt x="8" y="0"/>
                    </a:moveTo>
                    <a:lnTo>
                      <a:pt x="8" y="0"/>
                    </a:lnTo>
                    <a:lnTo>
                      <a:pt x="0" y="0"/>
                    </a:lnTo>
                    <a:lnTo>
                      <a:pt x="0" y="0"/>
                    </a:lnTo>
                    <a:lnTo>
                      <a:pt x="2" y="4"/>
                    </a:lnTo>
                    <a:lnTo>
                      <a:pt x="2" y="4"/>
                    </a:lnTo>
                    <a:lnTo>
                      <a:pt x="8" y="4"/>
                    </a:lnTo>
                    <a:lnTo>
                      <a:pt x="8" y="4"/>
                    </a:lnTo>
                    <a:lnTo>
                      <a:pt x="28" y="4"/>
                    </a:lnTo>
                    <a:lnTo>
                      <a:pt x="48" y="8"/>
                    </a:lnTo>
                    <a:lnTo>
                      <a:pt x="66" y="12"/>
                    </a:lnTo>
                    <a:lnTo>
                      <a:pt x="84" y="18"/>
                    </a:lnTo>
                    <a:lnTo>
                      <a:pt x="102" y="28"/>
                    </a:lnTo>
                    <a:lnTo>
                      <a:pt x="118" y="38"/>
                    </a:lnTo>
                    <a:lnTo>
                      <a:pt x="134" y="48"/>
                    </a:lnTo>
                    <a:lnTo>
                      <a:pt x="148" y="62"/>
                    </a:lnTo>
                    <a:lnTo>
                      <a:pt x="160" y="76"/>
                    </a:lnTo>
                    <a:lnTo>
                      <a:pt x="172" y="90"/>
                    </a:lnTo>
                    <a:lnTo>
                      <a:pt x="182" y="106"/>
                    </a:lnTo>
                    <a:lnTo>
                      <a:pt x="190" y="124"/>
                    </a:lnTo>
                    <a:lnTo>
                      <a:pt x="196" y="142"/>
                    </a:lnTo>
                    <a:lnTo>
                      <a:pt x="202" y="162"/>
                    </a:lnTo>
                    <a:lnTo>
                      <a:pt x="204" y="181"/>
                    </a:lnTo>
                    <a:lnTo>
                      <a:pt x="206" y="201"/>
                    </a:lnTo>
                    <a:lnTo>
                      <a:pt x="206" y="201"/>
                    </a:lnTo>
                    <a:lnTo>
                      <a:pt x="204" y="225"/>
                    </a:lnTo>
                    <a:lnTo>
                      <a:pt x="200" y="247"/>
                    </a:lnTo>
                    <a:lnTo>
                      <a:pt x="194" y="269"/>
                    </a:lnTo>
                    <a:lnTo>
                      <a:pt x="184" y="289"/>
                    </a:lnTo>
                    <a:lnTo>
                      <a:pt x="172" y="309"/>
                    </a:lnTo>
                    <a:lnTo>
                      <a:pt x="160" y="327"/>
                    </a:lnTo>
                    <a:lnTo>
                      <a:pt x="144" y="343"/>
                    </a:lnTo>
                    <a:lnTo>
                      <a:pt x="128" y="359"/>
                    </a:lnTo>
                    <a:lnTo>
                      <a:pt x="128" y="359"/>
                    </a:lnTo>
                    <a:lnTo>
                      <a:pt x="130" y="361"/>
                    </a:lnTo>
                    <a:lnTo>
                      <a:pt x="130" y="361"/>
                    </a:lnTo>
                    <a:lnTo>
                      <a:pt x="146" y="347"/>
                    </a:lnTo>
                    <a:lnTo>
                      <a:pt x="162" y="329"/>
                    </a:lnTo>
                    <a:lnTo>
                      <a:pt x="176" y="311"/>
                    </a:lnTo>
                    <a:lnTo>
                      <a:pt x="188" y="291"/>
                    </a:lnTo>
                    <a:lnTo>
                      <a:pt x="198" y="271"/>
                    </a:lnTo>
                    <a:lnTo>
                      <a:pt x="204" y="247"/>
                    </a:lnTo>
                    <a:lnTo>
                      <a:pt x="208" y="225"/>
                    </a:lnTo>
                    <a:lnTo>
                      <a:pt x="210" y="201"/>
                    </a:lnTo>
                    <a:lnTo>
                      <a:pt x="210" y="201"/>
                    </a:lnTo>
                    <a:lnTo>
                      <a:pt x="208" y="179"/>
                    </a:lnTo>
                    <a:lnTo>
                      <a:pt x="206" y="160"/>
                    </a:lnTo>
                    <a:lnTo>
                      <a:pt x="200" y="142"/>
                    </a:lnTo>
                    <a:lnTo>
                      <a:pt x="194" y="122"/>
                    </a:lnTo>
                    <a:lnTo>
                      <a:pt x="186" y="106"/>
                    </a:lnTo>
                    <a:lnTo>
                      <a:pt x="176" y="88"/>
                    </a:lnTo>
                    <a:lnTo>
                      <a:pt x="164" y="72"/>
                    </a:lnTo>
                    <a:lnTo>
                      <a:pt x="150" y="58"/>
                    </a:lnTo>
                    <a:lnTo>
                      <a:pt x="136" y="46"/>
                    </a:lnTo>
                    <a:lnTo>
                      <a:pt x="120" y="34"/>
                    </a:lnTo>
                    <a:lnTo>
                      <a:pt x="104" y="24"/>
                    </a:lnTo>
                    <a:lnTo>
                      <a:pt x="86" y="16"/>
                    </a:lnTo>
                    <a:lnTo>
                      <a:pt x="68" y="8"/>
                    </a:lnTo>
                    <a:lnTo>
                      <a:pt x="48" y="4"/>
                    </a:lnTo>
                    <a:lnTo>
                      <a:pt x="28" y="0"/>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p:cNvSpPr/>
              <p:nvPr/>
            </p:nvSpPr>
            <p:spPr>
              <a:xfrm>
                <a:off x="-3106738" y="-1314450"/>
                <a:ext cx="860425" cy="3513138"/>
              </a:xfrm>
              <a:custGeom>
                <a:avLst/>
                <a:gdLst/>
                <a:ahLst/>
                <a:cxnLst/>
                <a:rect l="l" t="t" r="r" b="b"/>
                <a:pathLst>
                  <a:path w="542" h="2213" extrusionOk="0">
                    <a:moveTo>
                      <a:pt x="542" y="2207"/>
                    </a:moveTo>
                    <a:lnTo>
                      <a:pt x="542" y="2207"/>
                    </a:lnTo>
                    <a:lnTo>
                      <a:pt x="480" y="2127"/>
                    </a:lnTo>
                    <a:lnTo>
                      <a:pt x="422" y="2043"/>
                    </a:lnTo>
                    <a:lnTo>
                      <a:pt x="368" y="1959"/>
                    </a:lnTo>
                    <a:lnTo>
                      <a:pt x="318" y="1871"/>
                    </a:lnTo>
                    <a:lnTo>
                      <a:pt x="270" y="1781"/>
                    </a:lnTo>
                    <a:lnTo>
                      <a:pt x="226" y="1690"/>
                    </a:lnTo>
                    <a:lnTo>
                      <a:pt x="186" y="1596"/>
                    </a:lnTo>
                    <a:lnTo>
                      <a:pt x="150" y="1500"/>
                    </a:lnTo>
                    <a:lnTo>
                      <a:pt x="116" y="1402"/>
                    </a:lnTo>
                    <a:lnTo>
                      <a:pt x="88" y="1302"/>
                    </a:lnTo>
                    <a:lnTo>
                      <a:pt x="64" y="1200"/>
                    </a:lnTo>
                    <a:lnTo>
                      <a:pt x="44" y="1098"/>
                    </a:lnTo>
                    <a:lnTo>
                      <a:pt x="28" y="994"/>
                    </a:lnTo>
                    <a:lnTo>
                      <a:pt x="16" y="888"/>
                    </a:lnTo>
                    <a:lnTo>
                      <a:pt x="10" y="780"/>
                    </a:lnTo>
                    <a:lnTo>
                      <a:pt x="8" y="672"/>
                    </a:lnTo>
                    <a:lnTo>
                      <a:pt x="8" y="672"/>
                    </a:lnTo>
                    <a:lnTo>
                      <a:pt x="8" y="586"/>
                    </a:lnTo>
                    <a:lnTo>
                      <a:pt x="14" y="500"/>
                    </a:lnTo>
                    <a:lnTo>
                      <a:pt x="20" y="416"/>
                    </a:lnTo>
                    <a:lnTo>
                      <a:pt x="30" y="330"/>
                    </a:lnTo>
                    <a:lnTo>
                      <a:pt x="44" y="246"/>
                    </a:lnTo>
                    <a:lnTo>
                      <a:pt x="58" y="164"/>
                    </a:lnTo>
                    <a:lnTo>
                      <a:pt x="78" y="82"/>
                    </a:lnTo>
                    <a:lnTo>
                      <a:pt x="98" y="0"/>
                    </a:lnTo>
                    <a:lnTo>
                      <a:pt x="98" y="0"/>
                    </a:lnTo>
                    <a:lnTo>
                      <a:pt x="92" y="0"/>
                    </a:lnTo>
                    <a:lnTo>
                      <a:pt x="92" y="0"/>
                    </a:lnTo>
                    <a:lnTo>
                      <a:pt x="70" y="82"/>
                    </a:lnTo>
                    <a:lnTo>
                      <a:pt x="52" y="164"/>
                    </a:lnTo>
                    <a:lnTo>
                      <a:pt x="36" y="246"/>
                    </a:lnTo>
                    <a:lnTo>
                      <a:pt x="22" y="330"/>
                    </a:lnTo>
                    <a:lnTo>
                      <a:pt x="12" y="416"/>
                    </a:lnTo>
                    <a:lnTo>
                      <a:pt x="6" y="500"/>
                    </a:lnTo>
                    <a:lnTo>
                      <a:pt x="0" y="586"/>
                    </a:lnTo>
                    <a:lnTo>
                      <a:pt x="0" y="672"/>
                    </a:lnTo>
                    <a:lnTo>
                      <a:pt x="0" y="672"/>
                    </a:lnTo>
                    <a:lnTo>
                      <a:pt x="2" y="778"/>
                    </a:lnTo>
                    <a:lnTo>
                      <a:pt x="8" y="884"/>
                    </a:lnTo>
                    <a:lnTo>
                      <a:pt x="20" y="988"/>
                    </a:lnTo>
                    <a:lnTo>
                      <a:pt x="34" y="1090"/>
                    </a:lnTo>
                    <a:lnTo>
                      <a:pt x="54" y="1194"/>
                    </a:lnTo>
                    <a:lnTo>
                      <a:pt x="78" y="1294"/>
                    </a:lnTo>
                    <a:lnTo>
                      <a:pt x="106" y="1394"/>
                    </a:lnTo>
                    <a:lnTo>
                      <a:pt x="138" y="1492"/>
                    </a:lnTo>
                    <a:lnTo>
                      <a:pt x="172" y="1588"/>
                    </a:lnTo>
                    <a:lnTo>
                      <a:pt x="212" y="1684"/>
                    </a:lnTo>
                    <a:lnTo>
                      <a:pt x="256" y="1777"/>
                    </a:lnTo>
                    <a:lnTo>
                      <a:pt x="304" y="1867"/>
                    </a:lnTo>
                    <a:lnTo>
                      <a:pt x="356" y="1957"/>
                    </a:lnTo>
                    <a:lnTo>
                      <a:pt x="412" y="2045"/>
                    </a:lnTo>
                    <a:lnTo>
                      <a:pt x="472" y="2131"/>
                    </a:lnTo>
                    <a:lnTo>
                      <a:pt x="534" y="2213"/>
                    </a:lnTo>
                    <a:lnTo>
                      <a:pt x="534" y="2213"/>
                    </a:lnTo>
                    <a:lnTo>
                      <a:pt x="542" y="2207"/>
                    </a:lnTo>
                    <a:lnTo>
                      <a:pt x="542" y="2207"/>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9" name="Google Shape;199;p23"/>
              <p:cNvSpPr/>
              <p:nvPr/>
            </p:nvSpPr>
            <p:spPr>
              <a:xfrm>
                <a:off x="-3008313" y="1646238"/>
                <a:ext cx="1281113" cy="1533525"/>
              </a:xfrm>
              <a:custGeom>
                <a:avLst/>
                <a:gdLst/>
                <a:ahLst/>
                <a:cxnLst/>
                <a:rect l="l" t="t" r="r" b="b"/>
                <a:pathLst>
                  <a:path w="807" h="966" extrusionOk="0">
                    <a:moveTo>
                      <a:pt x="8" y="0"/>
                    </a:moveTo>
                    <a:lnTo>
                      <a:pt x="8" y="0"/>
                    </a:lnTo>
                    <a:lnTo>
                      <a:pt x="0" y="4"/>
                    </a:lnTo>
                    <a:lnTo>
                      <a:pt x="0" y="4"/>
                    </a:lnTo>
                    <a:lnTo>
                      <a:pt x="36" y="74"/>
                    </a:lnTo>
                    <a:lnTo>
                      <a:pt x="74" y="144"/>
                    </a:lnTo>
                    <a:lnTo>
                      <a:pt x="114" y="212"/>
                    </a:lnTo>
                    <a:lnTo>
                      <a:pt x="156" y="278"/>
                    </a:lnTo>
                    <a:lnTo>
                      <a:pt x="200" y="344"/>
                    </a:lnTo>
                    <a:lnTo>
                      <a:pt x="246" y="408"/>
                    </a:lnTo>
                    <a:lnTo>
                      <a:pt x="294" y="470"/>
                    </a:lnTo>
                    <a:lnTo>
                      <a:pt x="344" y="532"/>
                    </a:lnTo>
                    <a:lnTo>
                      <a:pt x="394" y="592"/>
                    </a:lnTo>
                    <a:lnTo>
                      <a:pt x="448" y="650"/>
                    </a:lnTo>
                    <a:lnTo>
                      <a:pt x="502" y="706"/>
                    </a:lnTo>
                    <a:lnTo>
                      <a:pt x="558" y="762"/>
                    </a:lnTo>
                    <a:lnTo>
                      <a:pt x="616" y="816"/>
                    </a:lnTo>
                    <a:lnTo>
                      <a:pt x="675" y="868"/>
                    </a:lnTo>
                    <a:lnTo>
                      <a:pt x="735" y="918"/>
                    </a:lnTo>
                    <a:lnTo>
                      <a:pt x="797" y="966"/>
                    </a:lnTo>
                    <a:lnTo>
                      <a:pt x="807" y="966"/>
                    </a:lnTo>
                    <a:lnTo>
                      <a:pt x="807" y="966"/>
                    </a:lnTo>
                    <a:lnTo>
                      <a:pt x="745" y="918"/>
                    </a:lnTo>
                    <a:lnTo>
                      <a:pt x="685" y="870"/>
                    </a:lnTo>
                    <a:lnTo>
                      <a:pt x="625" y="818"/>
                    </a:lnTo>
                    <a:lnTo>
                      <a:pt x="570" y="766"/>
                    </a:lnTo>
                    <a:lnTo>
                      <a:pt x="514" y="710"/>
                    </a:lnTo>
                    <a:lnTo>
                      <a:pt x="460" y="654"/>
                    </a:lnTo>
                    <a:lnTo>
                      <a:pt x="406" y="596"/>
                    </a:lnTo>
                    <a:lnTo>
                      <a:pt x="356" y="536"/>
                    </a:lnTo>
                    <a:lnTo>
                      <a:pt x="306" y="474"/>
                    </a:lnTo>
                    <a:lnTo>
                      <a:pt x="258" y="412"/>
                    </a:lnTo>
                    <a:lnTo>
                      <a:pt x="212" y="346"/>
                    </a:lnTo>
                    <a:lnTo>
                      <a:pt x="166" y="280"/>
                    </a:lnTo>
                    <a:lnTo>
                      <a:pt x="124" y="212"/>
                    </a:lnTo>
                    <a:lnTo>
                      <a:pt x="84" y="142"/>
                    </a:lnTo>
                    <a:lnTo>
                      <a:pt x="44" y="72"/>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0" name="Google Shape;200;p23"/>
              <p:cNvSpPr/>
              <p:nvPr/>
            </p:nvSpPr>
            <p:spPr>
              <a:xfrm>
                <a:off x="-3268663" y="1063625"/>
                <a:ext cx="114300" cy="231775"/>
              </a:xfrm>
              <a:custGeom>
                <a:avLst/>
                <a:gdLst/>
                <a:ahLst/>
                <a:cxnLst/>
                <a:rect l="l" t="t" r="r" b="b"/>
                <a:pathLst>
                  <a:path w="72" h="146" extrusionOk="0">
                    <a:moveTo>
                      <a:pt x="52" y="18"/>
                    </a:moveTo>
                    <a:lnTo>
                      <a:pt x="52" y="18"/>
                    </a:lnTo>
                    <a:lnTo>
                      <a:pt x="46" y="10"/>
                    </a:lnTo>
                    <a:lnTo>
                      <a:pt x="38" y="4"/>
                    </a:lnTo>
                    <a:lnTo>
                      <a:pt x="30" y="0"/>
                    </a:lnTo>
                    <a:lnTo>
                      <a:pt x="18" y="2"/>
                    </a:lnTo>
                    <a:lnTo>
                      <a:pt x="18" y="2"/>
                    </a:lnTo>
                    <a:lnTo>
                      <a:pt x="10" y="8"/>
                    </a:lnTo>
                    <a:lnTo>
                      <a:pt x="4" y="16"/>
                    </a:lnTo>
                    <a:lnTo>
                      <a:pt x="0" y="26"/>
                    </a:lnTo>
                    <a:lnTo>
                      <a:pt x="2" y="36"/>
                    </a:lnTo>
                    <a:lnTo>
                      <a:pt x="2" y="36"/>
                    </a:lnTo>
                    <a:lnTo>
                      <a:pt x="6" y="44"/>
                    </a:lnTo>
                    <a:lnTo>
                      <a:pt x="14" y="50"/>
                    </a:lnTo>
                    <a:lnTo>
                      <a:pt x="22" y="52"/>
                    </a:lnTo>
                    <a:lnTo>
                      <a:pt x="32" y="54"/>
                    </a:lnTo>
                    <a:lnTo>
                      <a:pt x="32" y="54"/>
                    </a:lnTo>
                    <a:lnTo>
                      <a:pt x="66" y="146"/>
                    </a:lnTo>
                    <a:lnTo>
                      <a:pt x="66" y="146"/>
                    </a:lnTo>
                    <a:lnTo>
                      <a:pt x="72" y="144"/>
                    </a:lnTo>
                    <a:lnTo>
                      <a:pt x="72" y="144"/>
                    </a:lnTo>
                    <a:lnTo>
                      <a:pt x="40" y="50"/>
                    </a:lnTo>
                    <a:lnTo>
                      <a:pt x="40" y="50"/>
                    </a:lnTo>
                    <a:lnTo>
                      <a:pt x="46" y="44"/>
                    </a:lnTo>
                    <a:lnTo>
                      <a:pt x="52" y="36"/>
                    </a:lnTo>
                    <a:lnTo>
                      <a:pt x="54" y="28"/>
                    </a:lnTo>
                    <a:lnTo>
                      <a:pt x="52" y="18"/>
                    </a:lnTo>
                    <a:lnTo>
                      <a:pt x="52" y="18"/>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23"/>
              <p:cNvSpPr/>
              <p:nvPr/>
            </p:nvSpPr>
            <p:spPr>
              <a:xfrm>
                <a:off x="-2185988" y="2278063"/>
                <a:ext cx="1093788" cy="901700"/>
              </a:xfrm>
              <a:custGeom>
                <a:avLst/>
                <a:gdLst/>
                <a:ahLst/>
                <a:cxnLst/>
                <a:rect l="l" t="t" r="r" b="b"/>
                <a:pathLst>
                  <a:path w="689" h="568" extrusionOk="0">
                    <a:moveTo>
                      <a:pt x="6" y="0"/>
                    </a:moveTo>
                    <a:lnTo>
                      <a:pt x="6" y="0"/>
                    </a:lnTo>
                    <a:lnTo>
                      <a:pt x="0" y="6"/>
                    </a:lnTo>
                    <a:lnTo>
                      <a:pt x="0" y="6"/>
                    </a:lnTo>
                    <a:lnTo>
                      <a:pt x="72" y="88"/>
                    </a:lnTo>
                    <a:lnTo>
                      <a:pt x="109" y="128"/>
                    </a:lnTo>
                    <a:lnTo>
                      <a:pt x="147" y="168"/>
                    </a:lnTo>
                    <a:lnTo>
                      <a:pt x="147" y="168"/>
                    </a:lnTo>
                    <a:lnTo>
                      <a:pt x="207" y="226"/>
                    </a:lnTo>
                    <a:lnTo>
                      <a:pt x="269" y="282"/>
                    </a:lnTo>
                    <a:lnTo>
                      <a:pt x="333" y="336"/>
                    </a:lnTo>
                    <a:lnTo>
                      <a:pt x="397" y="386"/>
                    </a:lnTo>
                    <a:lnTo>
                      <a:pt x="463" y="436"/>
                    </a:lnTo>
                    <a:lnTo>
                      <a:pt x="531" y="482"/>
                    </a:lnTo>
                    <a:lnTo>
                      <a:pt x="599" y="526"/>
                    </a:lnTo>
                    <a:lnTo>
                      <a:pt x="669" y="568"/>
                    </a:lnTo>
                    <a:lnTo>
                      <a:pt x="689" y="568"/>
                    </a:lnTo>
                    <a:lnTo>
                      <a:pt x="689" y="568"/>
                    </a:lnTo>
                    <a:lnTo>
                      <a:pt x="641" y="540"/>
                    </a:lnTo>
                    <a:lnTo>
                      <a:pt x="593" y="512"/>
                    </a:lnTo>
                    <a:lnTo>
                      <a:pt x="545" y="480"/>
                    </a:lnTo>
                    <a:lnTo>
                      <a:pt x="499" y="450"/>
                    </a:lnTo>
                    <a:lnTo>
                      <a:pt x="453" y="418"/>
                    </a:lnTo>
                    <a:lnTo>
                      <a:pt x="409" y="384"/>
                    </a:lnTo>
                    <a:lnTo>
                      <a:pt x="365" y="350"/>
                    </a:lnTo>
                    <a:lnTo>
                      <a:pt x="321" y="314"/>
                    </a:lnTo>
                    <a:lnTo>
                      <a:pt x="279" y="278"/>
                    </a:lnTo>
                    <a:lnTo>
                      <a:pt x="237" y="242"/>
                    </a:lnTo>
                    <a:lnTo>
                      <a:pt x="197" y="204"/>
                    </a:lnTo>
                    <a:lnTo>
                      <a:pt x="157" y="164"/>
                    </a:lnTo>
                    <a:lnTo>
                      <a:pt x="117" y="124"/>
                    </a:lnTo>
                    <a:lnTo>
                      <a:pt x="80" y="84"/>
                    </a:lnTo>
                    <a:lnTo>
                      <a:pt x="44" y="42"/>
                    </a:lnTo>
                    <a:lnTo>
                      <a:pt x="6" y="0"/>
                    </a:lnTo>
                    <a:lnTo>
                      <a:pt x="6"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2" name="Google Shape;202;p23"/>
              <p:cNvSpPr/>
              <p:nvPr/>
            </p:nvSpPr>
            <p:spPr>
              <a:xfrm>
                <a:off x="-3135313" y="1365250"/>
                <a:ext cx="60325" cy="115888"/>
              </a:xfrm>
              <a:custGeom>
                <a:avLst/>
                <a:gdLst/>
                <a:ahLst/>
                <a:cxnLst/>
                <a:rect l="l" t="t" r="r" b="b"/>
                <a:pathLst>
                  <a:path w="38" h="73" extrusionOk="0">
                    <a:moveTo>
                      <a:pt x="8" y="0"/>
                    </a:moveTo>
                    <a:lnTo>
                      <a:pt x="8" y="0"/>
                    </a:lnTo>
                    <a:lnTo>
                      <a:pt x="0" y="2"/>
                    </a:lnTo>
                    <a:lnTo>
                      <a:pt x="0" y="2"/>
                    </a:lnTo>
                    <a:lnTo>
                      <a:pt x="30" y="73"/>
                    </a:lnTo>
                    <a:lnTo>
                      <a:pt x="30" y="73"/>
                    </a:lnTo>
                    <a:lnTo>
                      <a:pt x="38" y="71"/>
                    </a:lnTo>
                    <a:lnTo>
                      <a:pt x="38" y="71"/>
                    </a:lnTo>
                    <a:lnTo>
                      <a:pt x="8" y="0"/>
                    </a:lnTo>
                    <a:lnTo>
                      <a:pt x="8" y="0"/>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3" name="Google Shape;203;p23"/>
              <p:cNvSpPr/>
              <p:nvPr/>
            </p:nvSpPr>
            <p:spPr>
              <a:xfrm>
                <a:off x="-2960688" y="-3459163"/>
                <a:ext cx="1516063" cy="2138363"/>
              </a:xfrm>
              <a:custGeom>
                <a:avLst/>
                <a:gdLst/>
                <a:ahLst/>
                <a:cxnLst/>
                <a:rect l="l" t="t" r="r" b="b"/>
                <a:pathLst>
                  <a:path w="955" h="1347" extrusionOk="0">
                    <a:moveTo>
                      <a:pt x="180" y="892"/>
                    </a:moveTo>
                    <a:lnTo>
                      <a:pt x="180" y="892"/>
                    </a:lnTo>
                    <a:lnTo>
                      <a:pt x="152" y="947"/>
                    </a:lnTo>
                    <a:lnTo>
                      <a:pt x="126" y="1003"/>
                    </a:lnTo>
                    <a:lnTo>
                      <a:pt x="102" y="1059"/>
                    </a:lnTo>
                    <a:lnTo>
                      <a:pt x="78" y="1115"/>
                    </a:lnTo>
                    <a:lnTo>
                      <a:pt x="56" y="1173"/>
                    </a:lnTo>
                    <a:lnTo>
                      <a:pt x="36" y="1231"/>
                    </a:lnTo>
                    <a:lnTo>
                      <a:pt x="18" y="1289"/>
                    </a:lnTo>
                    <a:lnTo>
                      <a:pt x="0" y="1347"/>
                    </a:lnTo>
                    <a:lnTo>
                      <a:pt x="0" y="1347"/>
                    </a:lnTo>
                    <a:lnTo>
                      <a:pt x="8" y="1347"/>
                    </a:lnTo>
                    <a:lnTo>
                      <a:pt x="8" y="1347"/>
                    </a:lnTo>
                    <a:lnTo>
                      <a:pt x="36" y="1253"/>
                    </a:lnTo>
                    <a:lnTo>
                      <a:pt x="70" y="1157"/>
                    </a:lnTo>
                    <a:lnTo>
                      <a:pt x="106" y="1065"/>
                    </a:lnTo>
                    <a:lnTo>
                      <a:pt x="146" y="973"/>
                    </a:lnTo>
                    <a:lnTo>
                      <a:pt x="190" y="886"/>
                    </a:lnTo>
                    <a:lnTo>
                      <a:pt x="238" y="798"/>
                    </a:lnTo>
                    <a:lnTo>
                      <a:pt x="288" y="712"/>
                    </a:lnTo>
                    <a:lnTo>
                      <a:pt x="344" y="628"/>
                    </a:lnTo>
                    <a:lnTo>
                      <a:pt x="402" y="548"/>
                    </a:lnTo>
                    <a:lnTo>
                      <a:pt x="462" y="468"/>
                    </a:lnTo>
                    <a:lnTo>
                      <a:pt x="528" y="390"/>
                    </a:lnTo>
                    <a:lnTo>
                      <a:pt x="595" y="316"/>
                    </a:lnTo>
                    <a:lnTo>
                      <a:pt x="667" y="244"/>
                    </a:lnTo>
                    <a:lnTo>
                      <a:pt x="741" y="176"/>
                    </a:lnTo>
                    <a:lnTo>
                      <a:pt x="819" y="108"/>
                    </a:lnTo>
                    <a:lnTo>
                      <a:pt x="901" y="44"/>
                    </a:lnTo>
                    <a:lnTo>
                      <a:pt x="923" y="74"/>
                    </a:lnTo>
                    <a:lnTo>
                      <a:pt x="955" y="0"/>
                    </a:lnTo>
                    <a:lnTo>
                      <a:pt x="875" y="10"/>
                    </a:lnTo>
                    <a:lnTo>
                      <a:pt x="897" y="38"/>
                    </a:lnTo>
                    <a:lnTo>
                      <a:pt x="897" y="38"/>
                    </a:lnTo>
                    <a:lnTo>
                      <a:pt x="841" y="82"/>
                    </a:lnTo>
                    <a:lnTo>
                      <a:pt x="787" y="126"/>
                    </a:lnTo>
                    <a:lnTo>
                      <a:pt x="733" y="172"/>
                    </a:lnTo>
                    <a:lnTo>
                      <a:pt x="681" y="220"/>
                    </a:lnTo>
                    <a:lnTo>
                      <a:pt x="631" y="270"/>
                    </a:lnTo>
                    <a:lnTo>
                      <a:pt x="584" y="320"/>
                    </a:lnTo>
                    <a:lnTo>
                      <a:pt x="536" y="372"/>
                    </a:lnTo>
                    <a:lnTo>
                      <a:pt x="490" y="424"/>
                    </a:lnTo>
                    <a:lnTo>
                      <a:pt x="446" y="480"/>
                    </a:lnTo>
                    <a:lnTo>
                      <a:pt x="402" y="536"/>
                    </a:lnTo>
                    <a:lnTo>
                      <a:pt x="362" y="592"/>
                    </a:lnTo>
                    <a:lnTo>
                      <a:pt x="322" y="650"/>
                    </a:lnTo>
                    <a:lnTo>
                      <a:pt x="284" y="708"/>
                    </a:lnTo>
                    <a:lnTo>
                      <a:pt x="248" y="768"/>
                    </a:lnTo>
                    <a:lnTo>
                      <a:pt x="212" y="830"/>
                    </a:lnTo>
                    <a:lnTo>
                      <a:pt x="180" y="892"/>
                    </a:lnTo>
                    <a:lnTo>
                      <a:pt x="180" y="892"/>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04" name="Google Shape;204;p23"/>
            <p:cNvSpPr/>
            <p:nvPr/>
          </p:nvSpPr>
          <p:spPr>
            <a:xfrm>
              <a:off x="-2747963" y="-247650"/>
              <a:ext cx="2722563" cy="3427413"/>
            </a:xfrm>
            <a:custGeom>
              <a:avLst/>
              <a:gdLst/>
              <a:ahLst/>
              <a:cxnLst/>
              <a:rect l="l" t="t" r="r" b="b"/>
              <a:pathLst>
                <a:path w="1715" h="2159" extrusionOk="0">
                  <a:moveTo>
                    <a:pt x="1663" y="2147"/>
                  </a:moveTo>
                  <a:lnTo>
                    <a:pt x="1663" y="2147"/>
                  </a:lnTo>
                  <a:lnTo>
                    <a:pt x="1611" y="2131"/>
                  </a:lnTo>
                  <a:lnTo>
                    <a:pt x="1611" y="2131"/>
                  </a:lnTo>
                  <a:lnTo>
                    <a:pt x="1613" y="2121"/>
                  </a:lnTo>
                  <a:lnTo>
                    <a:pt x="1615" y="2111"/>
                  </a:lnTo>
                  <a:lnTo>
                    <a:pt x="1615" y="2111"/>
                  </a:lnTo>
                  <a:lnTo>
                    <a:pt x="1613" y="2097"/>
                  </a:lnTo>
                  <a:lnTo>
                    <a:pt x="1609" y="2083"/>
                  </a:lnTo>
                  <a:lnTo>
                    <a:pt x="1601" y="2069"/>
                  </a:lnTo>
                  <a:lnTo>
                    <a:pt x="1593" y="2059"/>
                  </a:lnTo>
                  <a:lnTo>
                    <a:pt x="1581" y="2049"/>
                  </a:lnTo>
                  <a:lnTo>
                    <a:pt x="1569" y="2043"/>
                  </a:lnTo>
                  <a:lnTo>
                    <a:pt x="1555" y="2039"/>
                  </a:lnTo>
                  <a:lnTo>
                    <a:pt x="1539" y="2037"/>
                  </a:lnTo>
                  <a:lnTo>
                    <a:pt x="1539" y="2037"/>
                  </a:lnTo>
                  <a:lnTo>
                    <a:pt x="1529" y="2037"/>
                  </a:lnTo>
                  <a:lnTo>
                    <a:pt x="1517" y="2041"/>
                  </a:lnTo>
                  <a:lnTo>
                    <a:pt x="1507" y="2045"/>
                  </a:lnTo>
                  <a:lnTo>
                    <a:pt x="1497" y="2049"/>
                  </a:lnTo>
                  <a:lnTo>
                    <a:pt x="1489" y="2057"/>
                  </a:lnTo>
                  <a:lnTo>
                    <a:pt x="1481" y="2065"/>
                  </a:lnTo>
                  <a:lnTo>
                    <a:pt x="1475" y="2073"/>
                  </a:lnTo>
                  <a:lnTo>
                    <a:pt x="1471" y="2083"/>
                  </a:lnTo>
                  <a:lnTo>
                    <a:pt x="1471" y="2083"/>
                  </a:lnTo>
                  <a:lnTo>
                    <a:pt x="1399" y="2055"/>
                  </a:lnTo>
                  <a:lnTo>
                    <a:pt x="1329" y="2023"/>
                  </a:lnTo>
                  <a:lnTo>
                    <a:pt x="1259" y="1991"/>
                  </a:lnTo>
                  <a:lnTo>
                    <a:pt x="1191" y="1955"/>
                  </a:lnTo>
                  <a:lnTo>
                    <a:pt x="1125" y="1917"/>
                  </a:lnTo>
                  <a:lnTo>
                    <a:pt x="1059" y="1879"/>
                  </a:lnTo>
                  <a:lnTo>
                    <a:pt x="997" y="1837"/>
                  </a:lnTo>
                  <a:lnTo>
                    <a:pt x="935" y="1793"/>
                  </a:lnTo>
                  <a:lnTo>
                    <a:pt x="875" y="1747"/>
                  </a:lnTo>
                  <a:lnTo>
                    <a:pt x="817" y="1699"/>
                  </a:lnTo>
                  <a:lnTo>
                    <a:pt x="761" y="1649"/>
                  </a:lnTo>
                  <a:lnTo>
                    <a:pt x="705" y="1599"/>
                  </a:lnTo>
                  <a:lnTo>
                    <a:pt x="653" y="1545"/>
                  </a:lnTo>
                  <a:lnTo>
                    <a:pt x="601" y="1489"/>
                  </a:lnTo>
                  <a:lnTo>
                    <a:pt x="553" y="1433"/>
                  </a:lnTo>
                  <a:lnTo>
                    <a:pt x="505" y="1375"/>
                  </a:lnTo>
                  <a:lnTo>
                    <a:pt x="459" y="1315"/>
                  </a:lnTo>
                  <a:lnTo>
                    <a:pt x="418" y="1253"/>
                  </a:lnTo>
                  <a:lnTo>
                    <a:pt x="376" y="1191"/>
                  </a:lnTo>
                  <a:lnTo>
                    <a:pt x="338" y="1127"/>
                  </a:lnTo>
                  <a:lnTo>
                    <a:pt x="300" y="1062"/>
                  </a:lnTo>
                  <a:lnTo>
                    <a:pt x="266" y="994"/>
                  </a:lnTo>
                  <a:lnTo>
                    <a:pt x="234" y="926"/>
                  </a:lnTo>
                  <a:lnTo>
                    <a:pt x="204" y="856"/>
                  </a:lnTo>
                  <a:lnTo>
                    <a:pt x="176" y="786"/>
                  </a:lnTo>
                  <a:lnTo>
                    <a:pt x="150" y="714"/>
                  </a:lnTo>
                  <a:lnTo>
                    <a:pt x="126" y="642"/>
                  </a:lnTo>
                  <a:lnTo>
                    <a:pt x="106" y="566"/>
                  </a:lnTo>
                  <a:lnTo>
                    <a:pt x="88" y="492"/>
                  </a:lnTo>
                  <a:lnTo>
                    <a:pt x="72" y="416"/>
                  </a:lnTo>
                  <a:lnTo>
                    <a:pt x="60" y="338"/>
                  </a:lnTo>
                  <a:lnTo>
                    <a:pt x="48" y="260"/>
                  </a:lnTo>
                  <a:lnTo>
                    <a:pt x="48" y="260"/>
                  </a:lnTo>
                  <a:lnTo>
                    <a:pt x="40" y="160"/>
                  </a:lnTo>
                  <a:lnTo>
                    <a:pt x="34" y="58"/>
                  </a:lnTo>
                  <a:lnTo>
                    <a:pt x="34" y="58"/>
                  </a:lnTo>
                  <a:lnTo>
                    <a:pt x="44" y="56"/>
                  </a:lnTo>
                  <a:lnTo>
                    <a:pt x="52" y="48"/>
                  </a:lnTo>
                  <a:lnTo>
                    <a:pt x="58" y="40"/>
                  </a:lnTo>
                  <a:lnTo>
                    <a:pt x="60" y="28"/>
                  </a:lnTo>
                  <a:lnTo>
                    <a:pt x="60" y="28"/>
                  </a:lnTo>
                  <a:lnTo>
                    <a:pt x="58" y="22"/>
                  </a:lnTo>
                  <a:lnTo>
                    <a:pt x="56" y="18"/>
                  </a:lnTo>
                  <a:lnTo>
                    <a:pt x="50" y="8"/>
                  </a:lnTo>
                  <a:lnTo>
                    <a:pt x="40" y="2"/>
                  </a:lnTo>
                  <a:lnTo>
                    <a:pt x="36" y="0"/>
                  </a:lnTo>
                  <a:lnTo>
                    <a:pt x="30" y="0"/>
                  </a:lnTo>
                  <a:lnTo>
                    <a:pt x="30" y="0"/>
                  </a:lnTo>
                  <a:lnTo>
                    <a:pt x="24" y="2"/>
                  </a:lnTo>
                  <a:lnTo>
                    <a:pt x="18" y="4"/>
                  </a:lnTo>
                  <a:lnTo>
                    <a:pt x="8" y="10"/>
                  </a:lnTo>
                  <a:lnTo>
                    <a:pt x="2" y="20"/>
                  </a:lnTo>
                  <a:lnTo>
                    <a:pt x="2" y="24"/>
                  </a:lnTo>
                  <a:lnTo>
                    <a:pt x="0" y="30"/>
                  </a:lnTo>
                  <a:lnTo>
                    <a:pt x="0" y="30"/>
                  </a:lnTo>
                  <a:lnTo>
                    <a:pt x="4" y="40"/>
                  </a:lnTo>
                  <a:lnTo>
                    <a:pt x="8" y="50"/>
                  </a:lnTo>
                  <a:lnTo>
                    <a:pt x="16" y="56"/>
                  </a:lnTo>
                  <a:lnTo>
                    <a:pt x="26" y="58"/>
                  </a:lnTo>
                  <a:lnTo>
                    <a:pt x="26" y="58"/>
                  </a:lnTo>
                  <a:lnTo>
                    <a:pt x="30" y="160"/>
                  </a:lnTo>
                  <a:lnTo>
                    <a:pt x="34" y="212"/>
                  </a:lnTo>
                  <a:lnTo>
                    <a:pt x="40" y="262"/>
                  </a:lnTo>
                  <a:lnTo>
                    <a:pt x="40" y="262"/>
                  </a:lnTo>
                  <a:lnTo>
                    <a:pt x="52" y="344"/>
                  </a:lnTo>
                  <a:lnTo>
                    <a:pt x="66" y="426"/>
                  </a:lnTo>
                  <a:lnTo>
                    <a:pt x="82" y="508"/>
                  </a:lnTo>
                  <a:lnTo>
                    <a:pt x="104" y="588"/>
                  </a:lnTo>
                  <a:lnTo>
                    <a:pt x="126" y="668"/>
                  </a:lnTo>
                  <a:lnTo>
                    <a:pt x="152" y="746"/>
                  </a:lnTo>
                  <a:lnTo>
                    <a:pt x="182" y="824"/>
                  </a:lnTo>
                  <a:lnTo>
                    <a:pt x="214" y="900"/>
                  </a:lnTo>
                  <a:lnTo>
                    <a:pt x="248" y="976"/>
                  </a:lnTo>
                  <a:lnTo>
                    <a:pt x="286" y="1050"/>
                  </a:lnTo>
                  <a:lnTo>
                    <a:pt x="326" y="1121"/>
                  </a:lnTo>
                  <a:lnTo>
                    <a:pt x="368" y="1191"/>
                  </a:lnTo>
                  <a:lnTo>
                    <a:pt x="414" y="1261"/>
                  </a:lnTo>
                  <a:lnTo>
                    <a:pt x="461" y="1329"/>
                  </a:lnTo>
                  <a:lnTo>
                    <a:pt x="513" y="1395"/>
                  </a:lnTo>
                  <a:lnTo>
                    <a:pt x="567" y="1459"/>
                  </a:lnTo>
                  <a:lnTo>
                    <a:pt x="567" y="1459"/>
                  </a:lnTo>
                  <a:lnTo>
                    <a:pt x="613" y="1513"/>
                  </a:lnTo>
                  <a:lnTo>
                    <a:pt x="661" y="1563"/>
                  </a:lnTo>
                  <a:lnTo>
                    <a:pt x="711" y="1613"/>
                  </a:lnTo>
                  <a:lnTo>
                    <a:pt x="763" y="1659"/>
                  </a:lnTo>
                  <a:lnTo>
                    <a:pt x="815" y="1705"/>
                  </a:lnTo>
                  <a:lnTo>
                    <a:pt x="869" y="1751"/>
                  </a:lnTo>
                  <a:lnTo>
                    <a:pt x="923" y="1793"/>
                  </a:lnTo>
                  <a:lnTo>
                    <a:pt x="979" y="1833"/>
                  </a:lnTo>
                  <a:lnTo>
                    <a:pt x="1037" y="1871"/>
                  </a:lnTo>
                  <a:lnTo>
                    <a:pt x="1095" y="1909"/>
                  </a:lnTo>
                  <a:lnTo>
                    <a:pt x="1155" y="1945"/>
                  </a:lnTo>
                  <a:lnTo>
                    <a:pt x="1215" y="1977"/>
                  </a:lnTo>
                  <a:lnTo>
                    <a:pt x="1277" y="2009"/>
                  </a:lnTo>
                  <a:lnTo>
                    <a:pt x="1339" y="2039"/>
                  </a:lnTo>
                  <a:lnTo>
                    <a:pt x="1403" y="2065"/>
                  </a:lnTo>
                  <a:lnTo>
                    <a:pt x="1469" y="2091"/>
                  </a:lnTo>
                  <a:lnTo>
                    <a:pt x="1469" y="2091"/>
                  </a:lnTo>
                  <a:lnTo>
                    <a:pt x="1467" y="2101"/>
                  </a:lnTo>
                  <a:lnTo>
                    <a:pt x="1465" y="2111"/>
                  </a:lnTo>
                  <a:lnTo>
                    <a:pt x="1465" y="2111"/>
                  </a:lnTo>
                  <a:lnTo>
                    <a:pt x="1467" y="2125"/>
                  </a:lnTo>
                  <a:lnTo>
                    <a:pt x="1471" y="2137"/>
                  </a:lnTo>
                  <a:lnTo>
                    <a:pt x="1475" y="2149"/>
                  </a:lnTo>
                  <a:lnTo>
                    <a:pt x="1483" y="2159"/>
                  </a:lnTo>
                  <a:lnTo>
                    <a:pt x="1491" y="2159"/>
                  </a:lnTo>
                  <a:lnTo>
                    <a:pt x="1491" y="2159"/>
                  </a:lnTo>
                  <a:lnTo>
                    <a:pt x="1483" y="2149"/>
                  </a:lnTo>
                  <a:lnTo>
                    <a:pt x="1475" y="2137"/>
                  </a:lnTo>
                  <a:lnTo>
                    <a:pt x="1473" y="2125"/>
                  </a:lnTo>
                  <a:lnTo>
                    <a:pt x="1471" y="2111"/>
                  </a:lnTo>
                  <a:lnTo>
                    <a:pt x="1471" y="2111"/>
                  </a:lnTo>
                  <a:lnTo>
                    <a:pt x="1471" y="2103"/>
                  </a:lnTo>
                  <a:lnTo>
                    <a:pt x="1473" y="2093"/>
                  </a:lnTo>
                  <a:lnTo>
                    <a:pt x="1473" y="2093"/>
                  </a:lnTo>
                  <a:lnTo>
                    <a:pt x="1539" y="2117"/>
                  </a:lnTo>
                  <a:lnTo>
                    <a:pt x="1605" y="2137"/>
                  </a:lnTo>
                  <a:lnTo>
                    <a:pt x="1605" y="2137"/>
                  </a:lnTo>
                  <a:lnTo>
                    <a:pt x="1597" y="2149"/>
                  </a:lnTo>
                  <a:lnTo>
                    <a:pt x="1589" y="2159"/>
                  </a:lnTo>
                  <a:lnTo>
                    <a:pt x="1597" y="2159"/>
                  </a:lnTo>
                  <a:lnTo>
                    <a:pt x="1597" y="2159"/>
                  </a:lnTo>
                  <a:lnTo>
                    <a:pt x="1603" y="2149"/>
                  </a:lnTo>
                  <a:lnTo>
                    <a:pt x="1609" y="2139"/>
                  </a:lnTo>
                  <a:lnTo>
                    <a:pt x="1609" y="2139"/>
                  </a:lnTo>
                  <a:lnTo>
                    <a:pt x="1661" y="2155"/>
                  </a:lnTo>
                  <a:lnTo>
                    <a:pt x="1661" y="2155"/>
                  </a:lnTo>
                  <a:lnTo>
                    <a:pt x="1679" y="2159"/>
                  </a:lnTo>
                  <a:lnTo>
                    <a:pt x="1715" y="2159"/>
                  </a:lnTo>
                  <a:lnTo>
                    <a:pt x="1715" y="2159"/>
                  </a:lnTo>
                  <a:lnTo>
                    <a:pt x="1663" y="2147"/>
                  </a:lnTo>
                  <a:lnTo>
                    <a:pt x="1663" y="2147"/>
                  </a:lnTo>
                  <a:close/>
                  <a:moveTo>
                    <a:pt x="1607" y="2129"/>
                  </a:moveTo>
                  <a:lnTo>
                    <a:pt x="1607" y="2129"/>
                  </a:lnTo>
                  <a:lnTo>
                    <a:pt x="1541" y="2109"/>
                  </a:lnTo>
                  <a:lnTo>
                    <a:pt x="1475" y="2085"/>
                  </a:lnTo>
                  <a:lnTo>
                    <a:pt x="1475" y="2085"/>
                  </a:lnTo>
                  <a:lnTo>
                    <a:pt x="1481" y="2075"/>
                  </a:lnTo>
                  <a:lnTo>
                    <a:pt x="1487" y="2067"/>
                  </a:lnTo>
                  <a:lnTo>
                    <a:pt x="1493" y="2061"/>
                  </a:lnTo>
                  <a:lnTo>
                    <a:pt x="1501" y="2055"/>
                  </a:lnTo>
                  <a:lnTo>
                    <a:pt x="1509" y="2049"/>
                  </a:lnTo>
                  <a:lnTo>
                    <a:pt x="1519" y="2045"/>
                  </a:lnTo>
                  <a:lnTo>
                    <a:pt x="1529" y="2043"/>
                  </a:lnTo>
                  <a:lnTo>
                    <a:pt x="1539" y="2041"/>
                  </a:lnTo>
                  <a:lnTo>
                    <a:pt x="1539" y="2041"/>
                  </a:lnTo>
                  <a:lnTo>
                    <a:pt x="1553" y="2043"/>
                  </a:lnTo>
                  <a:lnTo>
                    <a:pt x="1567" y="2047"/>
                  </a:lnTo>
                  <a:lnTo>
                    <a:pt x="1579" y="2053"/>
                  </a:lnTo>
                  <a:lnTo>
                    <a:pt x="1589" y="2063"/>
                  </a:lnTo>
                  <a:lnTo>
                    <a:pt x="1597" y="2073"/>
                  </a:lnTo>
                  <a:lnTo>
                    <a:pt x="1603" y="2085"/>
                  </a:lnTo>
                  <a:lnTo>
                    <a:pt x="1607" y="2097"/>
                  </a:lnTo>
                  <a:lnTo>
                    <a:pt x="1609" y="2111"/>
                  </a:lnTo>
                  <a:lnTo>
                    <a:pt x="1609" y="2111"/>
                  </a:lnTo>
                  <a:lnTo>
                    <a:pt x="1609" y="2121"/>
                  </a:lnTo>
                  <a:lnTo>
                    <a:pt x="1607" y="2129"/>
                  </a:lnTo>
                  <a:lnTo>
                    <a:pt x="1607" y="212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05" name="Google Shape;205;p23"/>
            <p:cNvGrpSpPr/>
            <p:nvPr/>
          </p:nvGrpSpPr>
          <p:grpSpPr>
            <a:xfrm>
              <a:off x="-4014788" y="-3675063"/>
              <a:ext cx="2982913" cy="6854826"/>
              <a:chOff x="-4014788" y="-3675063"/>
              <a:chExt cx="2982913" cy="6854826"/>
            </a:xfrm>
          </p:grpSpPr>
          <p:sp>
            <p:nvSpPr>
              <p:cNvPr id="206" name="Google Shape;206;p23"/>
              <p:cNvSpPr/>
              <p:nvPr/>
            </p:nvSpPr>
            <p:spPr>
              <a:xfrm>
                <a:off x="-3138488" y="1471613"/>
                <a:ext cx="187325" cy="187325"/>
              </a:xfrm>
              <a:custGeom>
                <a:avLst/>
                <a:gdLst/>
                <a:ahLst/>
                <a:cxnLst/>
                <a:rect l="l" t="t" r="r" b="b"/>
                <a:pathLst>
                  <a:path w="118" h="118" extrusionOk="0">
                    <a:moveTo>
                      <a:pt x="58" y="0"/>
                    </a:moveTo>
                    <a:lnTo>
                      <a:pt x="58" y="0"/>
                    </a:lnTo>
                    <a:lnTo>
                      <a:pt x="48" y="0"/>
                    </a:lnTo>
                    <a:lnTo>
                      <a:pt x="40" y="4"/>
                    </a:lnTo>
                    <a:lnTo>
                      <a:pt x="40" y="4"/>
                    </a:lnTo>
                    <a:lnTo>
                      <a:pt x="32" y="6"/>
                    </a:lnTo>
                    <a:lnTo>
                      <a:pt x="32" y="6"/>
                    </a:lnTo>
                    <a:lnTo>
                      <a:pt x="18" y="16"/>
                    </a:lnTo>
                    <a:lnTo>
                      <a:pt x="8" y="28"/>
                    </a:lnTo>
                    <a:lnTo>
                      <a:pt x="2" y="42"/>
                    </a:lnTo>
                    <a:lnTo>
                      <a:pt x="0" y="50"/>
                    </a:lnTo>
                    <a:lnTo>
                      <a:pt x="0" y="58"/>
                    </a:lnTo>
                    <a:lnTo>
                      <a:pt x="0" y="58"/>
                    </a:lnTo>
                    <a:lnTo>
                      <a:pt x="0" y="70"/>
                    </a:lnTo>
                    <a:lnTo>
                      <a:pt x="4" y="82"/>
                    </a:lnTo>
                    <a:lnTo>
                      <a:pt x="10" y="92"/>
                    </a:lnTo>
                    <a:lnTo>
                      <a:pt x="18" y="100"/>
                    </a:lnTo>
                    <a:lnTo>
                      <a:pt x="26" y="108"/>
                    </a:lnTo>
                    <a:lnTo>
                      <a:pt x="36" y="114"/>
                    </a:lnTo>
                    <a:lnTo>
                      <a:pt x="46" y="116"/>
                    </a:lnTo>
                    <a:lnTo>
                      <a:pt x="58" y="118"/>
                    </a:lnTo>
                    <a:lnTo>
                      <a:pt x="58" y="118"/>
                    </a:lnTo>
                    <a:lnTo>
                      <a:pt x="70" y="116"/>
                    </a:lnTo>
                    <a:lnTo>
                      <a:pt x="82" y="114"/>
                    </a:lnTo>
                    <a:lnTo>
                      <a:pt x="82" y="114"/>
                    </a:lnTo>
                    <a:lnTo>
                      <a:pt x="90" y="110"/>
                    </a:lnTo>
                    <a:lnTo>
                      <a:pt x="90" y="110"/>
                    </a:lnTo>
                    <a:lnTo>
                      <a:pt x="102" y="100"/>
                    </a:lnTo>
                    <a:lnTo>
                      <a:pt x="110" y="88"/>
                    </a:lnTo>
                    <a:lnTo>
                      <a:pt x="116" y="74"/>
                    </a:lnTo>
                    <a:lnTo>
                      <a:pt x="118" y="58"/>
                    </a:lnTo>
                    <a:lnTo>
                      <a:pt x="118" y="58"/>
                    </a:lnTo>
                    <a:lnTo>
                      <a:pt x="116" y="48"/>
                    </a:lnTo>
                    <a:lnTo>
                      <a:pt x="114" y="36"/>
                    </a:lnTo>
                    <a:lnTo>
                      <a:pt x="108" y="26"/>
                    </a:lnTo>
                    <a:lnTo>
                      <a:pt x="100" y="18"/>
                    </a:lnTo>
                    <a:lnTo>
                      <a:pt x="92" y="10"/>
                    </a:lnTo>
                    <a:lnTo>
                      <a:pt x="82" y="4"/>
                    </a:lnTo>
                    <a:lnTo>
                      <a:pt x="70" y="0"/>
                    </a:lnTo>
                    <a:lnTo>
                      <a:pt x="58" y="0"/>
                    </a:lnTo>
                    <a:lnTo>
                      <a:pt x="58" y="0"/>
                    </a:lnTo>
                    <a:close/>
                    <a:moveTo>
                      <a:pt x="88" y="106"/>
                    </a:moveTo>
                    <a:lnTo>
                      <a:pt x="88" y="106"/>
                    </a:lnTo>
                    <a:lnTo>
                      <a:pt x="80" y="110"/>
                    </a:lnTo>
                    <a:lnTo>
                      <a:pt x="80" y="110"/>
                    </a:lnTo>
                    <a:lnTo>
                      <a:pt x="70" y="114"/>
                    </a:lnTo>
                    <a:lnTo>
                      <a:pt x="58" y="114"/>
                    </a:lnTo>
                    <a:lnTo>
                      <a:pt x="58" y="114"/>
                    </a:lnTo>
                    <a:lnTo>
                      <a:pt x="48" y="114"/>
                    </a:lnTo>
                    <a:lnTo>
                      <a:pt x="38" y="110"/>
                    </a:lnTo>
                    <a:lnTo>
                      <a:pt x="28" y="106"/>
                    </a:lnTo>
                    <a:lnTo>
                      <a:pt x="20" y="98"/>
                    </a:lnTo>
                    <a:lnTo>
                      <a:pt x="12" y="90"/>
                    </a:lnTo>
                    <a:lnTo>
                      <a:pt x="8" y="80"/>
                    </a:lnTo>
                    <a:lnTo>
                      <a:pt x="4" y="70"/>
                    </a:lnTo>
                    <a:lnTo>
                      <a:pt x="2" y="58"/>
                    </a:lnTo>
                    <a:lnTo>
                      <a:pt x="2" y="58"/>
                    </a:lnTo>
                    <a:lnTo>
                      <a:pt x="6" y="44"/>
                    </a:lnTo>
                    <a:lnTo>
                      <a:pt x="12" y="30"/>
                    </a:lnTo>
                    <a:lnTo>
                      <a:pt x="22" y="18"/>
                    </a:lnTo>
                    <a:lnTo>
                      <a:pt x="34" y="10"/>
                    </a:lnTo>
                    <a:lnTo>
                      <a:pt x="34" y="10"/>
                    </a:lnTo>
                    <a:lnTo>
                      <a:pt x="40" y="6"/>
                    </a:lnTo>
                    <a:lnTo>
                      <a:pt x="40" y="6"/>
                    </a:lnTo>
                    <a:lnTo>
                      <a:pt x="50" y="4"/>
                    </a:lnTo>
                    <a:lnTo>
                      <a:pt x="58" y="2"/>
                    </a:lnTo>
                    <a:lnTo>
                      <a:pt x="58" y="2"/>
                    </a:lnTo>
                    <a:lnTo>
                      <a:pt x="70" y="4"/>
                    </a:lnTo>
                    <a:lnTo>
                      <a:pt x="80" y="8"/>
                    </a:lnTo>
                    <a:lnTo>
                      <a:pt x="90" y="12"/>
                    </a:lnTo>
                    <a:lnTo>
                      <a:pt x="98" y="20"/>
                    </a:lnTo>
                    <a:lnTo>
                      <a:pt x="106" y="28"/>
                    </a:lnTo>
                    <a:lnTo>
                      <a:pt x="110" y="38"/>
                    </a:lnTo>
                    <a:lnTo>
                      <a:pt x="114" y="48"/>
                    </a:lnTo>
                    <a:lnTo>
                      <a:pt x="114" y="58"/>
                    </a:lnTo>
                    <a:lnTo>
                      <a:pt x="114" y="58"/>
                    </a:lnTo>
                    <a:lnTo>
                      <a:pt x="112" y="74"/>
                    </a:lnTo>
                    <a:lnTo>
                      <a:pt x="108" y="86"/>
                    </a:lnTo>
                    <a:lnTo>
                      <a:pt x="98" y="98"/>
                    </a:lnTo>
                    <a:lnTo>
                      <a:pt x="88" y="106"/>
                    </a:lnTo>
                    <a:lnTo>
                      <a:pt x="88" y="106"/>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7" name="Google Shape;207;p23"/>
              <p:cNvSpPr/>
              <p:nvPr/>
            </p:nvSpPr>
            <p:spPr>
              <a:xfrm>
                <a:off x="-3729038" y="-3157538"/>
                <a:ext cx="958850" cy="1862138"/>
              </a:xfrm>
              <a:custGeom>
                <a:avLst/>
                <a:gdLst/>
                <a:ahLst/>
                <a:cxnLst/>
                <a:rect l="l" t="t" r="r" b="b"/>
                <a:pathLst>
                  <a:path w="604" h="1173" extrusionOk="0">
                    <a:moveTo>
                      <a:pt x="602" y="1169"/>
                    </a:moveTo>
                    <a:lnTo>
                      <a:pt x="602" y="1169"/>
                    </a:lnTo>
                    <a:lnTo>
                      <a:pt x="574" y="1167"/>
                    </a:lnTo>
                    <a:lnTo>
                      <a:pt x="546" y="1165"/>
                    </a:lnTo>
                    <a:lnTo>
                      <a:pt x="518" y="1163"/>
                    </a:lnTo>
                    <a:lnTo>
                      <a:pt x="492" y="1157"/>
                    </a:lnTo>
                    <a:lnTo>
                      <a:pt x="492" y="1157"/>
                    </a:lnTo>
                    <a:lnTo>
                      <a:pt x="484" y="1157"/>
                    </a:lnTo>
                    <a:lnTo>
                      <a:pt x="484" y="1157"/>
                    </a:lnTo>
                    <a:lnTo>
                      <a:pt x="458" y="1151"/>
                    </a:lnTo>
                    <a:lnTo>
                      <a:pt x="434" y="1143"/>
                    </a:lnTo>
                    <a:lnTo>
                      <a:pt x="386" y="1127"/>
                    </a:lnTo>
                    <a:lnTo>
                      <a:pt x="386" y="1127"/>
                    </a:lnTo>
                    <a:lnTo>
                      <a:pt x="382" y="1125"/>
                    </a:lnTo>
                    <a:lnTo>
                      <a:pt x="382" y="1125"/>
                    </a:lnTo>
                    <a:lnTo>
                      <a:pt x="346" y="1107"/>
                    </a:lnTo>
                    <a:lnTo>
                      <a:pt x="310" y="1089"/>
                    </a:lnTo>
                    <a:lnTo>
                      <a:pt x="310" y="1089"/>
                    </a:lnTo>
                    <a:lnTo>
                      <a:pt x="312" y="1083"/>
                    </a:lnTo>
                    <a:lnTo>
                      <a:pt x="312" y="1077"/>
                    </a:lnTo>
                    <a:lnTo>
                      <a:pt x="312" y="1077"/>
                    </a:lnTo>
                    <a:lnTo>
                      <a:pt x="312" y="1069"/>
                    </a:lnTo>
                    <a:lnTo>
                      <a:pt x="308" y="1063"/>
                    </a:lnTo>
                    <a:lnTo>
                      <a:pt x="304" y="1059"/>
                    </a:lnTo>
                    <a:lnTo>
                      <a:pt x="298" y="1055"/>
                    </a:lnTo>
                    <a:lnTo>
                      <a:pt x="298" y="1055"/>
                    </a:lnTo>
                    <a:lnTo>
                      <a:pt x="290" y="1053"/>
                    </a:lnTo>
                    <a:lnTo>
                      <a:pt x="290" y="1053"/>
                    </a:lnTo>
                    <a:lnTo>
                      <a:pt x="286" y="1051"/>
                    </a:lnTo>
                    <a:lnTo>
                      <a:pt x="286" y="1051"/>
                    </a:lnTo>
                    <a:lnTo>
                      <a:pt x="282" y="1053"/>
                    </a:lnTo>
                    <a:lnTo>
                      <a:pt x="276" y="1055"/>
                    </a:lnTo>
                    <a:lnTo>
                      <a:pt x="268" y="1061"/>
                    </a:lnTo>
                    <a:lnTo>
                      <a:pt x="268" y="1061"/>
                    </a:lnTo>
                    <a:lnTo>
                      <a:pt x="242" y="1041"/>
                    </a:lnTo>
                    <a:lnTo>
                      <a:pt x="218" y="1021"/>
                    </a:lnTo>
                    <a:lnTo>
                      <a:pt x="196" y="999"/>
                    </a:lnTo>
                    <a:lnTo>
                      <a:pt x="174" y="977"/>
                    </a:lnTo>
                    <a:lnTo>
                      <a:pt x="174" y="977"/>
                    </a:lnTo>
                    <a:lnTo>
                      <a:pt x="180" y="969"/>
                    </a:lnTo>
                    <a:lnTo>
                      <a:pt x="182" y="959"/>
                    </a:lnTo>
                    <a:lnTo>
                      <a:pt x="182" y="959"/>
                    </a:lnTo>
                    <a:lnTo>
                      <a:pt x="180" y="951"/>
                    </a:lnTo>
                    <a:lnTo>
                      <a:pt x="178" y="945"/>
                    </a:lnTo>
                    <a:lnTo>
                      <a:pt x="178" y="945"/>
                    </a:lnTo>
                    <a:lnTo>
                      <a:pt x="176" y="943"/>
                    </a:lnTo>
                    <a:lnTo>
                      <a:pt x="176" y="943"/>
                    </a:lnTo>
                    <a:lnTo>
                      <a:pt x="166" y="935"/>
                    </a:lnTo>
                    <a:lnTo>
                      <a:pt x="162" y="935"/>
                    </a:lnTo>
                    <a:lnTo>
                      <a:pt x="156" y="933"/>
                    </a:lnTo>
                    <a:lnTo>
                      <a:pt x="156" y="933"/>
                    </a:lnTo>
                    <a:lnTo>
                      <a:pt x="148" y="935"/>
                    </a:lnTo>
                    <a:lnTo>
                      <a:pt x="142" y="937"/>
                    </a:lnTo>
                    <a:lnTo>
                      <a:pt x="142" y="937"/>
                    </a:lnTo>
                    <a:lnTo>
                      <a:pt x="118" y="903"/>
                    </a:lnTo>
                    <a:lnTo>
                      <a:pt x="96" y="867"/>
                    </a:lnTo>
                    <a:lnTo>
                      <a:pt x="78" y="829"/>
                    </a:lnTo>
                    <a:lnTo>
                      <a:pt x="62" y="789"/>
                    </a:lnTo>
                    <a:lnTo>
                      <a:pt x="48" y="750"/>
                    </a:lnTo>
                    <a:lnTo>
                      <a:pt x="38" y="708"/>
                    </a:lnTo>
                    <a:lnTo>
                      <a:pt x="32" y="664"/>
                    </a:lnTo>
                    <a:lnTo>
                      <a:pt x="28" y="620"/>
                    </a:lnTo>
                    <a:lnTo>
                      <a:pt x="28" y="620"/>
                    </a:lnTo>
                    <a:lnTo>
                      <a:pt x="38" y="618"/>
                    </a:lnTo>
                    <a:lnTo>
                      <a:pt x="44" y="612"/>
                    </a:lnTo>
                    <a:lnTo>
                      <a:pt x="50" y="604"/>
                    </a:lnTo>
                    <a:lnTo>
                      <a:pt x="52" y="596"/>
                    </a:lnTo>
                    <a:lnTo>
                      <a:pt x="52" y="596"/>
                    </a:lnTo>
                    <a:lnTo>
                      <a:pt x="50" y="588"/>
                    </a:lnTo>
                    <a:lnTo>
                      <a:pt x="50" y="588"/>
                    </a:lnTo>
                    <a:lnTo>
                      <a:pt x="48" y="584"/>
                    </a:lnTo>
                    <a:lnTo>
                      <a:pt x="48" y="584"/>
                    </a:lnTo>
                    <a:lnTo>
                      <a:pt x="44" y="578"/>
                    </a:lnTo>
                    <a:lnTo>
                      <a:pt x="40" y="574"/>
                    </a:lnTo>
                    <a:lnTo>
                      <a:pt x="34" y="572"/>
                    </a:lnTo>
                    <a:lnTo>
                      <a:pt x="28" y="570"/>
                    </a:lnTo>
                    <a:lnTo>
                      <a:pt x="28" y="570"/>
                    </a:lnTo>
                    <a:lnTo>
                      <a:pt x="30" y="544"/>
                    </a:lnTo>
                    <a:lnTo>
                      <a:pt x="34" y="516"/>
                    </a:lnTo>
                    <a:lnTo>
                      <a:pt x="38" y="490"/>
                    </a:lnTo>
                    <a:lnTo>
                      <a:pt x="42" y="464"/>
                    </a:lnTo>
                    <a:lnTo>
                      <a:pt x="50" y="438"/>
                    </a:lnTo>
                    <a:lnTo>
                      <a:pt x="58" y="412"/>
                    </a:lnTo>
                    <a:lnTo>
                      <a:pt x="66" y="388"/>
                    </a:lnTo>
                    <a:lnTo>
                      <a:pt x="76" y="364"/>
                    </a:lnTo>
                    <a:lnTo>
                      <a:pt x="100" y="318"/>
                    </a:lnTo>
                    <a:lnTo>
                      <a:pt x="126" y="272"/>
                    </a:lnTo>
                    <a:lnTo>
                      <a:pt x="158" y="232"/>
                    </a:lnTo>
                    <a:lnTo>
                      <a:pt x="192" y="194"/>
                    </a:lnTo>
                    <a:lnTo>
                      <a:pt x="230" y="158"/>
                    </a:lnTo>
                    <a:lnTo>
                      <a:pt x="270" y="126"/>
                    </a:lnTo>
                    <a:lnTo>
                      <a:pt x="314" y="98"/>
                    </a:lnTo>
                    <a:lnTo>
                      <a:pt x="360" y="74"/>
                    </a:lnTo>
                    <a:lnTo>
                      <a:pt x="384" y="64"/>
                    </a:lnTo>
                    <a:lnTo>
                      <a:pt x="410" y="54"/>
                    </a:lnTo>
                    <a:lnTo>
                      <a:pt x="434" y="46"/>
                    </a:lnTo>
                    <a:lnTo>
                      <a:pt x="460" y="40"/>
                    </a:lnTo>
                    <a:lnTo>
                      <a:pt x="486" y="34"/>
                    </a:lnTo>
                    <a:lnTo>
                      <a:pt x="512" y="28"/>
                    </a:lnTo>
                    <a:lnTo>
                      <a:pt x="540" y="24"/>
                    </a:lnTo>
                    <a:lnTo>
                      <a:pt x="568" y="22"/>
                    </a:lnTo>
                    <a:lnTo>
                      <a:pt x="568" y="40"/>
                    </a:lnTo>
                    <a:lnTo>
                      <a:pt x="602" y="20"/>
                    </a:lnTo>
                    <a:lnTo>
                      <a:pt x="566" y="0"/>
                    </a:lnTo>
                    <a:lnTo>
                      <a:pt x="568" y="18"/>
                    </a:lnTo>
                    <a:lnTo>
                      <a:pt x="568" y="18"/>
                    </a:lnTo>
                    <a:lnTo>
                      <a:pt x="540" y="20"/>
                    </a:lnTo>
                    <a:lnTo>
                      <a:pt x="512" y="24"/>
                    </a:lnTo>
                    <a:lnTo>
                      <a:pt x="486" y="30"/>
                    </a:lnTo>
                    <a:lnTo>
                      <a:pt x="460" y="36"/>
                    </a:lnTo>
                    <a:lnTo>
                      <a:pt x="434" y="42"/>
                    </a:lnTo>
                    <a:lnTo>
                      <a:pt x="408" y="50"/>
                    </a:lnTo>
                    <a:lnTo>
                      <a:pt x="384" y="60"/>
                    </a:lnTo>
                    <a:lnTo>
                      <a:pt x="358" y="70"/>
                    </a:lnTo>
                    <a:lnTo>
                      <a:pt x="336" y="82"/>
                    </a:lnTo>
                    <a:lnTo>
                      <a:pt x="312" y="94"/>
                    </a:lnTo>
                    <a:lnTo>
                      <a:pt x="268" y="124"/>
                    </a:lnTo>
                    <a:lnTo>
                      <a:pt x="228" y="156"/>
                    </a:lnTo>
                    <a:lnTo>
                      <a:pt x="190" y="190"/>
                    </a:lnTo>
                    <a:lnTo>
                      <a:pt x="154" y="230"/>
                    </a:lnTo>
                    <a:lnTo>
                      <a:pt x="124" y="270"/>
                    </a:lnTo>
                    <a:lnTo>
                      <a:pt x="96" y="316"/>
                    </a:lnTo>
                    <a:lnTo>
                      <a:pt x="72" y="362"/>
                    </a:lnTo>
                    <a:lnTo>
                      <a:pt x="62" y="386"/>
                    </a:lnTo>
                    <a:lnTo>
                      <a:pt x="54" y="412"/>
                    </a:lnTo>
                    <a:lnTo>
                      <a:pt x="46" y="436"/>
                    </a:lnTo>
                    <a:lnTo>
                      <a:pt x="40" y="462"/>
                    </a:lnTo>
                    <a:lnTo>
                      <a:pt x="34" y="488"/>
                    </a:lnTo>
                    <a:lnTo>
                      <a:pt x="30" y="516"/>
                    </a:lnTo>
                    <a:lnTo>
                      <a:pt x="26" y="542"/>
                    </a:lnTo>
                    <a:lnTo>
                      <a:pt x="24" y="570"/>
                    </a:lnTo>
                    <a:lnTo>
                      <a:pt x="24" y="570"/>
                    </a:lnTo>
                    <a:lnTo>
                      <a:pt x="16" y="572"/>
                    </a:lnTo>
                    <a:lnTo>
                      <a:pt x="8" y="576"/>
                    </a:lnTo>
                    <a:lnTo>
                      <a:pt x="4" y="584"/>
                    </a:lnTo>
                    <a:lnTo>
                      <a:pt x="0" y="590"/>
                    </a:lnTo>
                    <a:lnTo>
                      <a:pt x="0" y="590"/>
                    </a:lnTo>
                    <a:lnTo>
                      <a:pt x="0" y="596"/>
                    </a:lnTo>
                    <a:lnTo>
                      <a:pt x="0" y="596"/>
                    </a:lnTo>
                    <a:lnTo>
                      <a:pt x="0" y="596"/>
                    </a:lnTo>
                    <a:lnTo>
                      <a:pt x="0" y="596"/>
                    </a:lnTo>
                    <a:lnTo>
                      <a:pt x="2" y="606"/>
                    </a:lnTo>
                    <a:lnTo>
                      <a:pt x="8" y="612"/>
                    </a:lnTo>
                    <a:lnTo>
                      <a:pt x="14" y="618"/>
                    </a:lnTo>
                    <a:lnTo>
                      <a:pt x="24" y="620"/>
                    </a:lnTo>
                    <a:lnTo>
                      <a:pt x="24" y="620"/>
                    </a:lnTo>
                    <a:lnTo>
                      <a:pt x="28" y="666"/>
                    </a:lnTo>
                    <a:lnTo>
                      <a:pt x="34" y="708"/>
                    </a:lnTo>
                    <a:lnTo>
                      <a:pt x="46" y="752"/>
                    </a:lnTo>
                    <a:lnTo>
                      <a:pt x="58" y="791"/>
                    </a:lnTo>
                    <a:lnTo>
                      <a:pt x="74" y="831"/>
                    </a:lnTo>
                    <a:lnTo>
                      <a:pt x="94" y="869"/>
                    </a:lnTo>
                    <a:lnTo>
                      <a:pt x="114" y="905"/>
                    </a:lnTo>
                    <a:lnTo>
                      <a:pt x="138" y="941"/>
                    </a:lnTo>
                    <a:lnTo>
                      <a:pt x="138" y="941"/>
                    </a:lnTo>
                    <a:lnTo>
                      <a:pt x="134" y="949"/>
                    </a:lnTo>
                    <a:lnTo>
                      <a:pt x="130" y="959"/>
                    </a:lnTo>
                    <a:lnTo>
                      <a:pt x="130" y="959"/>
                    </a:lnTo>
                    <a:lnTo>
                      <a:pt x="132" y="967"/>
                    </a:lnTo>
                    <a:lnTo>
                      <a:pt x="132" y="967"/>
                    </a:lnTo>
                    <a:lnTo>
                      <a:pt x="134" y="971"/>
                    </a:lnTo>
                    <a:lnTo>
                      <a:pt x="134" y="971"/>
                    </a:lnTo>
                    <a:lnTo>
                      <a:pt x="138" y="977"/>
                    </a:lnTo>
                    <a:lnTo>
                      <a:pt x="142" y="981"/>
                    </a:lnTo>
                    <a:lnTo>
                      <a:pt x="150" y="983"/>
                    </a:lnTo>
                    <a:lnTo>
                      <a:pt x="156" y="985"/>
                    </a:lnTo>
                    <a:lnTo>
                      <a:pt x="156" y="985"/>
                    </a:lnTo>
                    <a:lnTo>
                      <a:pt x="164" y="983"/>
                    </a:lnTo>
                    <a:lnTo>
                      <a:pt x="170" y="979"/>
                    </a:lnTo>
                    <a:lnTo>
                      <a:pt x="170" y="979"/>
                    </a:lnTo>
                    <a:lnTo>
                      <a:pt x="192" y="1003"/>
                    </a:lnTo>
                    <a:lnTo>
                      <a:pt x="216" y="1025"/>
                    </a:lnTo>
                    <a:lnTo>
                      <a:pt x="240" y="1045"/>
                    </a:lnTo>
                    <a:lnTo>
                      <a:pt x="266" y="1065"/>
                    </a:lnTo>
                    <a:lnTo>
                      <a:pt x="266" y="1065"/>
                    </a:lnTo>
                    <a:lnTo>
                      <a:pt x="262" y="1071"/>
                    </a:lnTo>
                    <a:lnTo>
                      <a:pt x="262" y="1077"/>
                    </a:lnTo>
                    <a:lnTo>
                      <a:pt x="262" y="1077"/>
                    </a:lnTo>
                    <a:lnTo>
                      <a:pt x="264" y="1087"/>
                    </a:lnTo>
                    <a:lnTo>
                      <a:pt x="268" y="1095"/>
                    </a:lnTo>
                    <a:lnTo>
                      <a:pt x="276" y="1101"/>
                    </a:lnTo>
                    <a:lnTo>
                      <a:pt x="286" y="1103"/>
                    </a:lnTo>
                    <a:lnTo>
                      <a:pt x="286" y="1103"/>
                    </a:lnTo>
                    <a:lnTo>
                      <a:pt x="292" y="1101"/>
                    </a:lnTo>
                    <a:lnTo>
                      <a:pt x="298" y="1099"/>
                    </a:lnTo>
                    <a:lnTo>
                      <a:pt x="304" y="1097"/>
                    </a:lnTo>
                    <a:lnTo>
                      <a:pt x="308" y="1091"/>
                    </a:lnTo>
                    <a:lnTo>
                      <a:pt x="308" y="1091"/>
                    </a:lnTo>
                    <a:lnTo>
                      <a:pt x="348" y="1115"/>
                    </a:lnTo>
                    <a:lnTo>
                      <a:pt x="392" y="1133"/>
                    </a:lnTo>
                    <a:lnTo>
                      <a:pt x="436" y="1149"/>
                    </a:lnTo>
                    <a:lnTo>
                      <a:pt x="484" y="1161"/>
                    </a:lnTo>
                    <a:lnTo>
                      <a:pt x="484" y="1161"/>
                    </a:lnTo>
                    <a:lnTo>
                      <a:pt x="490" y="1161"/>
                    </a:lnTo>
                    <a:lnTo>
                      <a:pt x="490" y="1161"/>
                    </a:lnTo>
                    <a:lnTo>
                      <a:pt x="518" y="1167"/>
                    </a:lnTo>
                    <a:lnTo>
                      <a:pt x="546" y="1169"/>
                    </a:lnTo>
                    <a:lnTo>
                      <a:pt x="574" y="1171"/>
                    </a:lnTo>
                    <a:lnTo>
                      <a:pt x="602" y="1173"/>
                    </a:lnTo>
                    <a:lnTo>
                      <a:pt x="602" y="1173"/>
                    </a:lnTo>
                    <a:lnTo>
                      <a:pt x="604" y="1171"/>
                    </a:lnTo>
                    <a:lnTo>
                      <a:pt x="604" y="1171"/>
                    </a:lnTo>
                    <a:lnTo>
                      <a:pt x="602" y="1169"/>
                    </a:lnTo>
                    <a:lnTo>
                      <a:pt x="602" y="1169"/>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3"/>
              <p:cNvSpPr/>
              <p:nvPr/>
            </p:nvSpPr>
            <p:spPr>
              <a:xfrm>
                <a:off x="-2868613" y="-2306638"/>
                <a:ext cx="187325" cy="187325"/>
              </a:xfrm>
              <a:custGeom>
                <a:avLst/>
                <a:gdLst/>
                <a:ahLst/>
                <a:cxnLst/>
                <a:rect l="l" t="t" r="r" b="b"/>
                <a:pathLst>
                  <a:path w="118" h="118" extrusionOk="0">
                    <a:moveTo>
                      <a:pt x="0" y="60"/>
                    </a:moveTo>
                    <a:lnTo>
                      <a:pt x="0" y="60"/>
                    </a:lnTo>
                    <a:lnTo>
                      <a:pt x="2" y="72"/>
                    </a:lnTo>
                    <a:lnTo>
                      <a:pt x="6" y="82"/>
                    </a:lnTo>
                    <a:lnTo>
                      <a:pt x="10" y="92"/>
                    </a:lnTo>
                    <a:lnTo>
                      <a:pt x="18" y="102"/>
                    </a:lnTo>
                    <a:lnTo>
                      <a:pt x="26" y="108"/>
                    </a:lnTo>
                    <a:lnTo>
                      <a:pt x="36" y="114"/>
                    </a:lnTo>
                    <a:lnTo>
                      <a:pt x="48" y="118"/>
                    </a:lnTo>
                    <a:lnTo>
                      <a:pt x="60" y="118"/>
                    </a:lnTo>
                    <a:lnTo>
                      <a:pt x="60" y="118"/>
                    </a:lnTo>
                    <a:lnTo>
                      <a:pt x="72" y="118"/>
                    </a:lnTo>
                    <a:lnTo>
                      <a:pt x="82" y="114"/>
                    </a:lnTo>
                    <a:lnTo>
                      <a:pt x="92" y="108"/>
                    </a:lnTo>
                    <a:lnTo>
                      <a:pt x="102" y="102"/>
                    </a:lnTo>
                    <a:lnTo>
                      <a:pt x="108" y="92"/>
                    </a:lnTo>
                    <a:lnTo>
                      <a:pt x="114" y="82"/>
                    </a:lnTo>
                    <a:lnTo>
                      <a:pt x="118" y="72"/>
                    </a:lnTo>
                    <a:lnTo>
                      <a:pt x="118" y="60"/>
                    </a:lnTo>
                    <a:lnTo>
                      <a:pt x="118" y="60"/>
                    </a:lnTo>
                    <a:lnTo>
                      <a:pt x="118" y="48"/>
                    </a:lnTo>
                    <a:lnTo>
                      <a:pt x="114" y="36"/>
                    </a:lnTo>
                    <a:lnTo>
                      <a:pt x="108" y="26"/>
                    </a:lnTo>
                    <a:lnTo>
                      <a:pt x="102" y="18"/>
                    </a:lnTo>
                    <a:lnTo>
                      <a:pt x="92" y="10"/>
                    </a:lnTo>
                    <a:lnTo>
                      <a:pt x="82" y="6"/>
                    </a:lnTo>
                    <a:lnTo>
                      <a:pt x="72" y="2"/>
                    </a:lnTo>
                    <a:lnTo>
                      <a:pt x="60" y="0"/>
                    </a:lnTo>
                    <a:lnTo>
                      <a:pt x="60" y="0"/>
                    </a:lnTo>
                    <a:lnTo>
                      <a:pt x="48" y="2"/>
                    </a:lnTo>
                    <a:lnTo>
                      <a:pt x="36" y="6"/>
                    </a:lnTo>
                    <a:lnTo>
                      <a:pt x="26" y="10"/>
                    </a:lnTo>
                    <a:lnTo>
                      <a:pt x="18" y="18"/>
                    </a:lnTo>
                    <a:lnTo>
                      <a:pt x="10" y="26"/>
                    </a:lnTo>
                    <a:lnTo>
                      <a:pt x="6" y="36"/>
                    </a:lnTo>
                    <a:lnTo>
                      <a:pt x="2" y="48"/>
                    </a:lnTo>
                    <a:lnTo>
                      <a:pt x="0" y="60"/>
                    </a:lnTo>
                    <a:lnTo>
                      <a:pt x="0" y="60"/>
                    </a:lnTo>
                    <a:close/>
                    <a:moveTo>
                      <a:pt x="116" y="60"/>
                    </a:moveTo>
                    <a:lnTo>
                      <a:pt x="116" y="60"/>
                    </a:lnTo>
                    <a:lnTo>
                      <a:pt x="114" y="70"/>
                    </a:lnTo>
                    <a:lnTo>
                      <a:pt x="112" y="82"/>
                    </a:lnTo>
                    <a:lnTo>
                      <a:pt x="106" y="90"/>
                    </a:lnTo>
                    <a:lnTo>
                      <a:pt x="100" y="100"/>
                    </a:lnTo>
                    <a:lnTo>
                      <a:pt x="90" y="106"/>
                    </a:lnTo>
                    <a:lnTo>
                      <a:pt x="82" y="112"/>
                    </a:lnTo>
                    <a:lnTo>
                      <a:pt x="70" y="114"/>
                    </a:lnTo>
                    <a:lnTo>
                      <a:pt x="60" y="116"/>
                    </a:lnTo>
                    <a:lnTo>
                      <a:pt x="60" y="116"/>
                    </a:lnTo>
                    <a:lnTo>
                      <a:pt x="48" y="114"/>
                    </a:lnTo>
                    <a:lnTo>
                      <a:pt x="38" y="112"/>
                    </a:lnTo>
                    <a:lnTo>
                      <a:pt x="28" y="106"/>
                    </a:lnTo>
                    <a:lnTo>
                      <a:pt x="20" y="100"/>
                    </a:lnTo>
                    <a:lnTo>
                      <a:pt x="14" y="90"/>
                    </a:lnTo>
                    <a:lnTo>
                      <a:pt x="8" y="82"/>
                    </a:lnTo>
                    <a:lnTo>
                      <a:pt x="4" y="70"/>
                    </a:lnTo>
                    <a:lnTo>
                      <a:pt x="4" y="60"/>
                    </a:lnTo>
                    <a:lnTo>
                      <a:pt x="4" y="60"/>
                    </a:lnTo>
                    <a:lnTo>
                      <a:pt x="4" y="48"/>
                    </a:lnTo>
                    <a:lnTo>
                      <a:pt x="8" y="38"/>
                    </a:lnTo>
                    <a:lnTo>
                      <a:pt x="14" y="28"/>
                    </a:lnTo>
                    <a:lnTo>
                      <a:pt x="20" y="20"/>
                    </a:lnTo>
                    <a:lnTo>
                      <a:pt x="28" y="14"/>
                    </a:lnTo>
                    <a:lnTo>
                      <a:pt x="38" y="8"/>
                    </a:lnTo>
                    <a:lnTo>
                      <a:pt x="48" y="4"/>
                    </a:lnTo>
                    <a:lnTo>
                      <a:pt x="60" y="4"/>
                    </a:lnTo>
                    <a:lnTo>
                      <a:pt x="60" y="4"/>
                    </a:lnTo>
                    <a:lnTo>
                      <a:pt x="70" y="4"/>
                    </a:lnTo>
                    <a:lnTo>
                      <a:pt x="82" y="8"/>
                    </a:lnTo>
                    <a:lnTo>
                      <a:pt x="90" y="14"/>
                    </a:lnTo>
                    <a:lnTo>
                      <a:pt x="100" y="20"/>
                    </a:lnTo>
                    <a:lnTo>
                      <a:pt x="106" y="28"/>
                    </a:lnTo>
                    <a:lnTo>
                      <a:pt x="112" y="38"/>
                    </a:lnTo>
                    <a:lnTo>
                      <a:pt x="114" y="48"/>
                    </a:lnTo>
                    <a:lnTo>
                      <a:pt x="116" y="60"/>
                    </a:lnTo>
                    <a:lnTo>
                      <a:pt x="116" y="60"/>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209" name="Google Shape;209;p23"/>
              <p:cNvGrpSpPr/>
              <p:nvPr/>
            </p:nvGrpSpPr>
            <p:grpSpPr>
              <a:xfrm>
                <a:off x="-2868613" y="2243138"/>
                <a:ext cx="903288" cy="936625"/>
                <a:chOff x="-2868613" y="2243138"/>
                <a:chExt cx="903288" cy="936625"/>
              </a:xfrm>
            </p:grpSpPr>
            <p:sp>
              <p:nvSpPr>
                <p:cNvPr id="210" name="Google Shape;210;p23"/>
                <p:cNvSpPr/>
                <p:nvPr/>
              </p:nvSpPr>
              <p:spPr>
                <a:xfrm>
                  <a:off x="-2617788" y="2566988"/>
                  <a:ext cx="73025" cy="76200"/>
                </a:xfrm>
                <a:custGeom>
                  <a:avLst/>
                  <a:gdLst/>
                  <a:ahLst/>
                  <a:cxnLst/>
                  <a:rect l="l" t="t" r="r" b="b"/>
                  <a:pathLst>
                    <a:path w="46" h="48" extrusionOk="0">
                      <a:moveTo>
                        <a:pt x="8" y="6"/>
                      </a:moveTo>
                      <a:lnTo>
                        <a:pt x="8" y="6"/>
                      </a:lnTo>
                      <a:lnTo>
                        <a:pt x="2" y="14"/>
                      </a:lnTo>
                      <a:lnTo>
                        <a:pt x="0" y="22"/>
                      </a:lnTo>
                      <a:lnTo>
                        <a:pt x="0" y="32"/>
                      </a:lnTo>
                      <a:lnTo>
                        <a:pt x="4" y="40"/>
                      </a:lnTo>
                      <a:lnTo>
                        <a:pt x="4" y="40"/>
                      </a:lnTo>
                      <a:lnTo>
                        <a:pt x="8" y="44"/>
                      </a:lnTo>
                      <a:lnTo>
                        <a:pt x="14" y="46"/>
                      </a:lnTo>
                      <a:lnTo>
                        <a:pt x="22" y="48"/>
                      </a:lnTo>
                      <a:lnTo>
                        <a:pt x="22" y="48"/>
                      </a:lnTo>
                      <a:lnTo>
                        <a:pt x="32" y="48"/>
                      </a:lnTo>
                      <a:lnTo>
                        <a:pt x="38" y="44"/>
                      </a:lnTo>
                      <a:lnTo>
                        <a:pt x="38" y="44"/>
                      </a:lnTo>
                      <a:lnTo>
                        <a:pt x="44" y="36"/>
                      </a:lnTo>
                      <a:lnTo>
                        <a:pt x="46" y="26"/>
                      </a:lnTo>
                      <a:lnTo>
                        <a:pt x="46" y="18"/>
                      </a:lnTo>
                      <a:lnTo>
                        <a:pt x="42" y="10"/>
                      </a:lnTo>
                      <a:lnTo>
                        <a:pt x="42" y="10"/>
                      </a:lnTo>
                      <a:lnTo>
                        <a:pt x="34" y="4"/>
                      </a:lnTo>
                      <a:lnTo>
                        <a:pt x="26" y="0"/>
                      </a:lnTo>
                      <a:lnTo>
                        <a:pt x="16" y="2"/>
                      </a:lnTo>
                      <a:lnTo>
                        <a:pt x="8" y="6"/>
                      </a:lnTo>
                      <a:lnTo>
                        <a:pt x="8" y="6"/>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1" name="Google Shape;211;p23"/>
                <p:cNvSpPr/>
                <p:nvPr/>
              </p:nvSpPr>
              <p:spPr>
                <a:xfrm>
                  <a:off x="-2747963" y="2408238"/>
                  <a:ext cx="76200" cy="76200"/>
                </a:xfrm>
                <a:custGeom>
                  <a:avLst/>
                  <a:gdLst/>
                  <a:ahLst/>
                  <a:cxnLst/>
                  <a:rect l="l" t="t" r="r" b="b"/>
                  <a:pathLst>
                    <a:path w="48" h="48" extrusionOk="0">
                      <a:moveTo>
                        <a:pt x="10" y="4"/>
                      </a:moveTo>
                      <a:lnTo>
                        <a:pt x="10" y="4"/>
                      </a:lnTo>
                      <a:lnTo>
                        <a:pt x="4" y="12"/>
                      </a:lnTo>
                      <a:lnTo>
                        <a:pt x="0" y="20"/>
                      </a:lnTo>
                      <a:lnTo>
                        <a:pt x="2" y="30"/>
                      </a:lnTo>
                      <a:lnTo>
                        <a:pt x="6" y="38"/>
                      </a:lnTo>
                      <a:lnTo>
                        <a:pt x="6" y="38"/>
                      </a:lnTo>
                      <a:lnTo>
                        <a:pt x="10" y="42"/>
                      </a:lnTo>
                      <a:lnTo>
                        <a:pt x="14" y="44"/>
                      </a:lnTo>
                      <a:lnTo>
                        <a:pt x="20" y="46"/>
                      </a:lnTo>
                      <a:lnTo>
                        <a:pt x="24" y="48"/>
                      </a:lnTo>
                      <a:lnTo>
                        <a:pt x="24" y="48"/>
                      </a:lnTo>
                      <a:lnTo>
                        <a:pt x="32" y="46"/>
                      </a:lnTo>
                      <a:lnTo>
                        <a:pt x="38" y="42"/>
                      </a:lnTo>
                      <a:lnTo>
                        <a:pt x="38" y="42"/>
                      </a:lnTo>
                      <a:lnTo>
                        <a:pt x="46" y="36"/>
                      </a:lnTo>
                      <a:lnTo>
                        <a:pt x="48" y="26"/>
                      </a:lnTo>
                      <a:lnTo>
                        <a:pt x="48" y="18"/>
                      </a:lnTo>
                      <a:lnTo>
                        <a:pt x="44" y="8"/>
                      </a:lnTo>
                      <a:lnTo>
                        <a:pt x="44" y="8"/>
                      </a:lnTo>
                      <a:lnTo>
                        <a:pt x="36" y="2"/>
                      </a:lnTo>
                      <a:lnTo>
                        <a:pt x="28" y="0"/>
                      </a:lnTo>
                      <a:lnTo>
                        <a:pt x="18" y="0"/>
                      </a:lnTo>
                      <a:lnTo>
                        <a:pt x="10" y="4"/>
                      </a:lnTo>
                      <a:lnTo>
                        <a:pt x="10" y="4"/>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2" name="Google Shape;212;p23"/>
                <p:cNvSpPr/>
                <p:nvPr/>
              </p:nvSpPr>
              <p:spPr>
                <a:xfrm>
                  <a:off x="-2484438" y="2722563"/>
                  <a:ext cx="76200" cy="76200"/>
                </a:xfrm>
                <a:custGeom>
                  <a:avLst/>
                  <a:gdLst/>
                  <a:ahLst/>
                  <a:cxnLst/>
                  <a:rect l="l" t="t" r="r" b="b"/>
                  <a:pathLst>
                    <a:path w="48" h="48" extrusionOk="0">
                      <a:moveTo>
                        <a:pt x="8" y="6"/>
                      </a:moveTo>
                      <a:lnTo>
                        <a:pt x="8" y="6"/>
                      </a:lnTo>
                      <a:lnTo>
                        <a:pt x="2" y="14"/>
                      </a:lnTo>
                      <a:lnTo>
                        <a:pt x="0" y="22"/>
                      </a:lnTo>
                      <a:lnTo>
                        <a:pt x="2" y="32"/>
                      </a:lnTo>
                      <a:lnTo>
                        <a:pt x="6" y="40"/>
                      </a:lnTo>
                      <a:lnTo>
                        <a:pt x="6" y="40"/>
                      </a:lnTo>
                      <a:lnTo>
                        <a:pt x="14" y="46"/>
                      </a:lnTo>
                      <a:lnTo>
                        <a:pt x="24" y="48"/>
                      </a:lnTo>
                      <a:lnTo>
                        <a:pt x="24" y="48"/>
                      </a:lnTo>
                      <a:lnTo>
                        <a:pt x="32" y="46"/>
                      </a:lnTo>
                      <a:lnTo>
                        <a:pt x="40" y="42"/>
                      </a:lnTo>
                      <a:lnTo>
                        <a:pt x="40" y="42"/>
                      </a:lnTo>
                      <a:lnTo>
                        <a:pt x="46" y="34"/>
                      </a:lnTo>
                      <a:lnTo>
                        <a:pt x="48" y="26"/>
                      </a:lnTo>
                      <a:lnTo>
                        <a:pt x="46" y="16"/>
                      </a:lnTo>
                      <a:lnTo>
                        <a:pt x="42" y="8"/>
                      </a:lnTo>
                      <a:lnTo>
                        <a:pt x="42" y="8"/>
                      </a:lnTo>
                      <a:lnTo>
                        <a:pt x="34" y="2"/>
                      </a:lnTo>
                      <a:lnTo>
                        <a:pt x="26" y="0"/>
                      </a:lnTo>
                      <a:lnTo>
                        <a:pt x="16" y="2"/>
                      </a:lnTo>
                      <a:lnTo>
                        <a:pt x="8" y="6"/>
                      </a:lnTo>
                      <a:lnTo>
                        <a:pt x="8" y="6"/>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3" name="Google Shape;213;p23"/>
                <p:cNvSpPr/>
                <p:nvPr/>
              </p:nvSpPr>
              <p:spPr>
                <a:xfrm>
                  <a:off x="-2036763" y="3148013"/>
                  <a:ext cx="71438" cy="31750"/>
                </a:xfrm>
                <a:custGeom>
                  <a:avLst/>
                  <a:gdLst/>
                  <a:ahLst/>
                  <a:cxnLst/>
                  <a:rect l="l" t="t" r="r" b="b"/>
                  <a:pathLst>
                    <a:path w="45" h="20" extrusionOk="0">
                      <a:moveTo>
                        <a:pt x="4" y="8"/>
                      </a:moveTo>
                      <a:lnTo>
                        <a:pt x="4" y="8"/>
                      </a:lnTo>
                      <a:lnTo>
                        <a:pt x="2" y="14"/>
                      </a:lnTo>
                      <a:lnTo>
                        <a:pt x="0" y="20"/>
                      </a:lnTo>
                      <a:lnTo>
                        <a:pt x="45" y="20"/>
                      </a:lnTo>
                      <a:lnTo>
                        <a:pt x="45" y="20"/>
                      </a:lnTo>
                      <a:lnTo>
                        <a:pt x="43" y="12"/>
                      </a:lnTo>
                      <a:lnTo>
                        <a:pt x="37" y="4"/>
                      </a:lnTo>
                      <a:lnTo>
                        <a:pt x="37" y="4"/>
                      </a:lnTo>
                      <a:lnTo>
                        <a:pt x="29" y="0"/>
                      </a:lnTo>
                      <a:lnTo>
                        <a:pt x="19" y="0"/>
                      </a:lnTo>
                      <a:lnTo>
                        <a:pt x="11" y="2"/>
                      </a:lnTo>
                      <a:lnTo>
                        <a:pt x="4" y="8"/>
                      </a:lnTo>
                      <a:lnTo>
                        <a:pt x="4" y="8"/>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4" name="Google Shape;214;p23"/>
                <p:cNvSpPr/>
                <p:nvPr/>
              </p:nvSpPr>
              <p:spPr>
                <a:xfrm>
                  <a:off x="-2192338" y="3011488"/>
                  <a:ext cx="76200" cy="76200"/>
                </a:xfrm>
                <a:custGeom>
                  <a:avLst/>
                  <a:gdLst/>
                  <a:ahLst/>
                  <a:cxnLst/>
                  <a:rect l="l" t="t" r="r" b="b"/>
                  <a:pathLst>
                    <a:path w="48" h="48" extrusionOk="0">
                      <a:moveTo>
                        <a:pt x="6" y="8"/>
                      </a:moveTo>
                      <a:lnTo>
                        <a:pt x="6" y="8"/>
                      </a:lnTo>
                      <a:lnTo>
                        <a:pt x="0" y="16"/>
                      </a:lnTo>
                      <a:lnTo>
                        <a:pt x="0" y="26"/>
                      </a:lnTo>
                      <a:lnTo>
                        <a:pt x="2" y="34"/>
                      </a:lnTo>
                      <a:lnTo>
                        <a:pt x="8" y="42"/>
                      </a:lnTo>
                      <a:lnTo>
                        <a:pt x="8" y="42"/>
                      </a:lnTo>
                      <a:lnTo>
                        <a:pt x="14" y="48"/>
                      </a:lnTo>
                      <a:lnTo>
                        <a:pt x="24" y="48"/>
                      </a:lnTo>
                      <a:lnTo>
                        <a:pt x="24" y="48"/>
                      </a:lnTo>
                      <a:lnTo>
                        <a:pt x="32" y="46"/>
                      </a:lnTo>
                      <a:lnTo>
                        <a:pt x="42" y="40"/>
                      </a:lnTo>
                      <a:lnTo>
                        <a:pt x="42" y="40"/>
                      </a:lnTo>
                      <a:lnTo>
                        <a:pt x="46" y="32"/>
                      </a:lnTo>
                      <a:lnTo>
                        <a:pt x="48" y="24"/>
                      </a:lnTo>
                      <a:lnTo>
                        <a:pt x="46" y="14"/>
                      </a:lnTo>
                      <a:lnTo>
                        <a:pt x="40" y="6"/>
                      </a:lnTo>
                      <a:lnTo>
                        <a:pt x="40" y="6"/>
                      </a:lnTo>
                      <a:lnTo>
                        <a:pt x="32" y="2"/>
                      </a:lnTo>
                      <a:lnTo>
                        <a:pt x="22" y="0"/>
                      </a:lnTo>
                      <a:lnTo>
                        <a:pt x="14" y="2"/>
                      </a:lnTo>
                      <a:lnTo>
                        <a:pt x="6" y="8"/>
                      </a:lnTo>
                      <a:lnTo>
                        <a:pt x="6" y="8"/>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5" name="Google Shape;215;p23"/>
                <p:cNvSpPr/>
                <p:nvPr/>
              </p:nvSpPr>
              <p:spPr>
                <a:xfrm>
                  <a:off x="-2341563" y="2871788"/>
                  <a:ext cx="76200" cy="76200"/>
                </a:xfrm>
                <a:custGeom>
                  <a:avLst/>
                  <a:gdLst/>
                  <a:ahLst/>
                  <a:cxnLst/>
                  <a:rect l="l" t="t" r="r" b="b"/>
                  <a:pathLst>
                    <a:path w="48" h="48" extrusionOk="0">
                      <a:moveTo>
                        <a:pt x="6" y="6"/>
                      </a:moveTo>
                      <a:lnTo>
                        <a:pt x="6" y="6"/>
                      </a:lnTo>
                      <a:lnTo>
                        <a:pt x="2" y="14"/>
                      </a:lnTo>
                      <a:lnTo>
                        <a:pt x="0" y="24"/>
                      </a:lnTo>
                      <a:lnTo>
                        <a:pt x="2" y="32"/>
                      </a:lnTo>
                      <a:lnTo>
                        <a:pt x="6" y="40"/>
                      </a:lnTo>
                      <a:lnTo>
                        <a:pt x="6" y="40"/>
                      </a:lnTo>
                      <a:lnTo>
                        <a:pt x="14" y="46"/>
                      </a:lnTo>
                      <a:lnTo>
                        <a:pt x="24" y="48"/>
                      </a:lnTo>
                      <a:lnTo>
                        <a:pt x="24" y="48"/>
                      </a:lnTo>
                      <a:lnTo>
                        <a:pt x="32" y="46"/>
                      </a:lnTo>
                      <a:lnTo>
                        <a:pt x="40" y="40"/>
                      </a:lnTo>
                      <a:lnTo>
                        <a:pt x="40" y="40"/>
                      </a:lnTo>
                      <a:lnTo>
                        <a:pt x="46" y="32"/>
                      </a:lnTo>
                      <a:lnTo>
                        <a:pt x="48" y="24"/>
                      </a:lnTo>
                      <a:lnTo>
                        <a:pt x="46" y="14"/>
                      </a:lnTo>
                      <a:lnTo>
                        <a:pt x="40" y="6"/>
                      </a:lnTo>
                      <a:lnTo>
                        <a:pt x="40" y="6"/>
                      </a:lnTo>
                      <a:lnTo>
                        <a:pt x="32" y="2"/>
                      </a:lnTo>
                      <a:lnTo>
                        <a:pt x="24" y="0"/>
                      </a:lnTo>
                      <a:lnTo>
                        <a:pt x="14" y="2"/>
                      </a:lnTo>
                      <a:lnTo>
                        <a:pt x="6" y="6"/>
                      </a:lnTo>
                      <a:lnTo>
                        <a:pt x="6" y="6"/>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6" name="Google Shape;216;p23"/>
                <p:cNvSpPr/>
                <p:nvPr/>
              </p:nvSpPr>
              <p:spPr>
                <a:xfrm>
                  <a:off x="-2868613" y="2243138"/>
                  <a:ext cx="76200" cy="73025"/>
                </a:xfrm>
                <a:custGeom>
                  <a:avLst/>
                  <a:gdLst/>
                  <a:ahLst/>
                  <a:cxnLst/>
                  <a:rect l="l" t="t" r="r" b="b"/>
                  <a:pathLst>
                    <a:path w="48" h="46" extrusionOk="0">
                      <a:moveTo>
                        <a:pt x="8" y="6"/>
                      </a:moveTo>
                      <a:lnTo>
                        <a:pt x="8" y="6"/>
                      </a:lnTo>
                      <a:lnTo>
                        <a:pt x="4" y="10"/>
                      </a:lnTo>
                      <a:lnTo>
                        <a:pt x="4" y="10"/>
                      </a:lnTo>
                      <a:lnTo>
                        <a:pt x="2" y="14"/>
                      </a:lnTo>
                      <a:lnTo>
                        <a:pt x="2" y="14"/>
                      </a:lnTo>
                      <a:lnTo>
                        <a:pt x="2" y="18"/>
                      </a:lnTo>
                      <a:lnTo>
                        <a:pt x="2" y="18"/>
                      </a:lnTo>
                      <a:lnTo>
                        <a:pt x="0" y="22"/>
                      </a:lnTo>
                      <a:lnTo>
                        <a:pt x="0" y="22"/>
                      </a:lnTo>
                      <a:lnTo>
                        <a:pt x="2" y="28"/>
                      </a:lnTo>
                      <a:lnTo>
                        <a:pt x="2" y="28"/>
                      </a:lnTo>
                      <a:lnTo>
                        <a:pt x="2" y="32"/>
                      </a:lnTo>
                      <a:lnTo>
                        <a:pt x="2" y="32"/>
                      </a:lnTo>
                      <a:lnTo>
                        <a:pt x="4" y="36"/>
                      </a:lnTo>
                      <a:lnTo>
                        <a:pt x="4" y="36"/>
                      </a:lnTo>
                      <a:lnTo>
                        <a:pt x="8" y="40"/>
                      </a:lnTo>
                      <a:lnTo>
                        <a:pt x="8" y="40"/>
                      </a:lnTo>
                      <a:lnTo>
                        <a:pt x="16" y="46"/>
                      </a:lnTo>
                      <a:lnTo>
                        <a:pt x="24" y="46"/>
                      </a:lnTo>
                      <a:lnTo>
                        <a:pt x="24" y="46"/>
                      </a:lnTo>
                      <a:lnTo>
                        <a:pt x="34" y="46"/>
                      </a:lnTo>
                      <a:lnTo>
                        <a:pt x="42" y="40"/>
                      </a:lnTo>
                      <a:lnTo>
                        <a:pt x="42" y="40"/>
                      </a:lnTo>
                      <a:lnTo>
                        <a:pt x="44" y="36"/>
                      </a:lnTo>
                      <a:lnTo>
                        <a:pt x="44" y="36"/>
                      </a:lnTo>
                      <a:lnTo>
                        <a:pt x="46" y="32"/>
                      </a:lnTo>
                      <a:lnTo>
                        <a:pt x="46" y="32"/>
                      </a:lnTo>
                      <a:lnTo>
                        <a:pt x="48" y="28"/>
                      </a:lnTo>
                      <a:lnTo>
                        <a:pt x="48" y="28"/>
                      </a:lnTo>
                      <a:lnTo>
                        <a:pt x="48" y="22"/>
                      </a:lnTo>
                      <a:lnTo>
                        <a:pt x="48" y="22"/>
                      </a:lnTo>
                      <a:lnTo>
                        <a:pt x="46" y="14"/>
                      </a:lnTo>
                      <a:lnTo>
                        <a:pt x="42" y="6"/>
                      </a:lnTo>
                      <a:lnTo>
                        <a:pt x="42" y="6"/>
                      </a:lnTo>
                      <a:lnTo>
                        <a:pt x="34" y="0"/>
                      </a:lnTo>
                      <a:lnTo>
                        <a:pt x="24" y="0"/>
                      </a:lnTo>
                      <a:lnTo>
                        <a:pt x="16" y="0"/>
                      </a:lnTo>
                      <a:lnTo>
                        <a:pt x="8" y="6"/>
                      </a:lnTo>
                      <a:lnTo>
                        <a:pt x="8" y="6"/>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217" name="Google Shape;217;p23"/>
              <p:cNvGrpSpPr/>
              <p:nvPr/>
            </p:nvGrpSpPr>
            <p:grpSpPr>
              <a:xfrm>
                <a:off x="-3179763" y="1289050"/>
                <a:ext cx="1022350" cy="1004888"/>
                <a:chOff x="-3179763" y="1289050"/>
                <a:chExt cx="1022350" cy="1004888"/>
              </a:xfrm>
            </p:grpSpPr>
            <p:sp>
              <p:nvSpPr>
                <p:cNvPr id="218" name="Google Shape;218;p23"/>
                <p:cNvSpPr/>
                <p:nvPr/>
              </p:nvSpPr>
              <p:spPr>
                <a:xfrm>
                  <a:off x="-3024188" y="1614488"/>
                  <a:ext cx="25400" cy="31750"/>
                </a:xfrm>
                <a:custGeom>
                  <a:avLst/>
                  <a:gdLst/>
                  <a:ahLst/>
                  <a:cxnLst/>
                  <a:rect l="l" t="t" r="r" b="b"/>
                  <a:pathLst>
                    <a:path w="16" h="20" extrusionOk="0">
                      <a:moveTo>
                        <a:pt x="14" y="14"/>
                      </a:moveTo>
                      <a:lnTo>
                        <a:pt x="14" y="14"/>
                      </a:lnTo>
                      <a:lnTo>
                        <a:pt x="8" y="0"/>
                      </a:lnTo>
                      <a:lnTo>
                        <a:pt x="8" y="0"/>
                      </a:lnTo>
                      <a:lnTo>
                        <a:pt x="0" y="4"/>
                      </a:lnTo>
                      <a:lnTo>
                        <a:pt x="0" y="4"/>
                      </a:lnTo>
                      <a:lnTo>
                        <a:pt x="6" y="16"/>
                      </a:lnTo>
                      <a:lnTo>
                        <a:pt x="6" y="16"/>
                      </a:lnTo>
                      <a:lnTo>
                        <a:pt x="8" y="20"/>
                      </a:lnTo>
                      <a:lnTo>
                        <a:pt x="8" y="20"/>
                      </a:lnTo>
                      <a:lnTo>
                        <a:pt x="16" y="16"/>
                      </a:lnTo>
                      <a:lnTo>
                        <a:pt x="16" y="16"/>
                      </a:lnTo>
                      <a:lnTo>
                        <a:pt x="14" y="14"/>
                      </a:lnTo>
                      <a:lnTo>
                        <a:pt x="14" y="1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9" name="Google Shape;219;p23"/>
                <p:cNvSpPr/>
                <p:nvPr/>
              </p:nvSpPr>
              <p:spPr>
                <a:xfrm>
                  <a:off x="-3084513" y="1481138"/>
                  <a:ext cx="22225" cy="31750"/>
                </a:xfrm>
                <a:custGeom>
                  <a:avLst/>
                  <a:gdLst/>
                  <a:ahLst/>
                  <a:cxnLst/>
                  <a:rect l="l" t="t" r="r" b="b"/>
                  <a:pathLst>
                    <a:path w="14" h="20" extrusionOk="0">
                      <a:moveTo>
                        <a:pt x="0" y="4"/>
                      </a:moveTo>
                      <a:lnTo>
                        <a:pt x="0" y="4"/>
                      </a:lnTo>
                      <a:lnTo>
                        <a:pt x="8" y="20"/>
                      </a:lnTo>
                      <a:lnTo>
                        <a:pt x="8" y="20"/>
                      </a:lnTo>
                      <a:lnTo>
                        <a:pt x="14" y="18"/>
                      </a:lnTo>
                      <a:lnTo>
                        <a:pt x="14" y="18"/>
                      </a:lnTo>
                      <a:lnTo>
                        <a:pt x="6" y="0"/>
                      </a:lnTo>
                      <a:lnTo>
                        <a:pt x="6" y="0"/>
                      </a:lnTo>
                      <a:lnTo>
                        <a:pt x="0" y="4"/>
                      </a:lnTo>
                      <a:lnTo>
                        <a:pt x="0" y="4"/>
                      </a:ln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23"/>
                <p:cNvSpPr/>
                <p:nvPr/>
              </p:nvSpPr>
              <p:spPr>
                <a:xfrm>
                  <a:off x="-3103563" y="1506538"/>
                  <a:ext cx="117475" cy="117475"/>
                </a:xfrm>
                <a:custGeom>
                  <a:avLst/>
                  <a:gdLst/>
                  <a:ahLst/>
                  <a:cxnLst/>
                  <a:rect l="l" t="t" r="r" b="b"/>
                  <a:pathLst>
                    <a:path w="74" h="74" extrusionOk="0">
                      <a:moveTo>
                        <a:pt x="36" y="0"/>
                      </a:moveTo>
                      <a:lnTo>
                        <a:pt x="36" y="0"/>
                      </a:lnTo>
                      <a:lnTo>
                        <a:pt x="26" y="2"/>
                      </a:lnTo>
                      <a:lnTo>
                        <a:pt x="26" y="2"/>
                      </a:lnTo>
                      <a:lnTo>
                        <a:pt x="20" y="4"/>
                      </a:lnTo>
                      <a:lnTo>
                        <a:pt x="20" y="4"/>
                      </a:lnTo>
                      <a:lnTo>
                        <a:pt x="12" y="10"/>
                      </a:lnTo>
                      <a:lnTo>
                        <a:pt x="4" y="18"/>
                      </a:lnTo>
                      <a:lnTo>
                        <a:pt x="0" y="26"/>
                      </a:lnTo>
                      <a:lnTo>
                        <a:pt x="0" y="36"/>
                      </a:lnTo>
                      <a:lnTo>
                        <a:pt x="0" y="36"/>
                      </a:lnTo>
                      <a:lnTo>
                        <a:pt x="0" y="44"/>
                      </a:lnTo>
                      <a:lnTo>
                        <a:pt x="2" y="52"/>
                      </a:lnTo>
                      <a:lnTo>
                        <a:pt x="6" y="58"/>
                      </a:lnTo>
                      <a:lnTo>
                        <a:pt x="10" y="64"/>
                      </a:lnTo>
                      <a:lnTo>
                        <a:pt x="16" y="68"/>
                      </a:lnTo>
                      <a:lnTo>
                        <a:pt x="22" y="72"/>
                      </a:lnTo>
                      <a:lnTo>
                        <a:pt x="30" y="74"/>
                      </a:lnTo>
                      <a:lnTo>
                        <a:pt x="36" y="74"/>
                      </a:lnTo>
                      <a:lnTo>
                        <a:pt x="36" y="74"/>
                      </a:lnTo>
                      <a:lnTo>
                        <a:pt x="44" y="74"/>
                      </a:lnTo>
                      <a:lnTo>
                        <a:pt x="50" y="72"/>
                      </a:lnTo>
                      <a:lnTo>
                        <a:pt x="50" y="72"/>
                      </a:lnTo>
                      <a:lnTo>
                        <a:pt x="58" y="68"/>
                      </a:lnTo>
                      <a:lnTo>
                        <a:pt x="58" y="68"/>
                      </a:lnTo>
                      <a:lnTo>
                        <a:pt x="64" y="62"/>
                      </a:lnTo>
                      <a:lnTo>
                        <a:pt x="70" y="54"/>
                      </a:lnTo>
                      <a:lnTo>
                        <a:pt x="74" y="46"/>
                      </a:lnTo>
                      <a:lnTo>
                        <a:pt x="74" y="36"/>
                      </a:lnTo>
                      <a:lnTo>
                        <a:pt x="74" y="36"/>
                      </a:lnTo>
                      <a:lnTo>
                        <a:pt x="74" y="30"/>
                      </a:lnTo>
                      <a:lnTo>
                        <a:pt x="72" y="22"/>
                      </a:lnTo>
                      <a:lnTo>
                        <a:pt x="68" y="16"/>
                      </a:lnTo>
                      <a:lnTo>
                        <a:pt x="64" y="10"/>
                      </a:lnTo>
                      <a:lnTo>
                        <a:pt x="58" y="6"/>
                      </a:lnTo>
                      <a:lnTo>
                        <a:pt x="52" y="2"/>
                      </a:lnTo>
                      <a:lnTo>
                        <a:pt x="44" y="0"/>
                      </a:lnTo>
                      <a:lnTo>
                        <a:pt x="36" y="0"/>
                      </a:lnTo>
                      <a:lnTo>
                        <a:pt x="36" y="0"/>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1" name="Google Shape;221;p23"/>
                <p:cNvSpPr/>
                <p:nvPr/>
              </p:nvSpPr>
              <p:spPr>
                <a:xfrm>
                  <a:off x="-3179763" y="1289050"/>
                  <a:ext cx="79375" cy="79375"/>
                </a:xfrm>
                <a:custGeom>
                  <a:avLst/>
                  <a:gdLst/>
                  <a:ahLst/>
                  <a:cxnLst/>
                  <a:rect l="l" t="t" r="r" b="b"/>
                  <a:pathLst>
                    <a:path w="50" h="50" extrusionOk="0">
                      <a:moveTo>
                        <a:pt x="36" y="48"/>
                      </a:moveTo>
                      <a:lnTo>
                        <a:pt x="36" y="48"/>
                      </a:lnTo>
                      <a:lnTo>
                        <a:pt x="42" y="44"/>
                      </a:lnTo>
                      <a:lnTo>
                        <a:pt x="46" y="38"/>
                      </a:lnTo>
                      <a:lnTo>
                        <a:pt x="48" y="32"/>
                      </a:lnTo>
                      <a:lnTo>
                        <a:pt x="50" y="26"/>
                      </a:lnTo>
                      <a:lnTo>
                        <a:pt x="50" y="26"/>
                      </a:lnTo>
                      <a:lnTo>
                        <a:pt x="48" y="16"/>
                      </a:lnTo>
                      <a:lnTo>
                        <a:pt x="42" y="8"/>
                      </a:lnTo>
                      <a:lnTo>
                        <a:pt x="34" y="2"/>
                      </a:lnTo>
                      <a:lnTo>
                        <a:pt x="24" y="0"/>
                      </a:lnTo>
                      <a:lnTo>
                        <a:pt x="24" y="0"/>
                      </a:lnTo>
                      <a:lnTo>
                        <a:pt x="16" y="2"/>
                      </a:lnTo>
                      <a:lnTo>
                        <a:pt x="16" y="2"/>
                      </a:lnTo>
                      <a:lnTo>
                        <a:pt x="10" y="4"/>
                      </a:lnTo>
                      <a:lnTo>
                        <a:pt x="10" y="4"/>
                      </a:lnTo>
                      <a:lnTo>
                        <a:pt x="6" y="8"/>
                      </a:lnTo>
                      <a:lnTo>
                        <a:pt x="2" y="14"/>
                      </a:lnTo>
                      <a:lnTo>
                        <a:pt x="0" y="18"/>
                      </a:lnTo>
                      <a:lnTo>
                        <a:pt x="0" y="26"/>
                      </a:lnTo>
                      <a:lnTo>
                        <a:pt x="0" y="26"/>
                      </a:lnTo>
                      <a:lnTo>
                        <a:pt x="2" y="34"/>
                      </a:lnTo>
                      <a:lnTo>
                        <a:pt x="6" y="42"/>
                      </a:lnTo>
                      <a:lnTo>
                        <a:pt x="14" y="48"/>
                      </a:lnTo>
                      <a:lnTo>
                        <a:pt x="24" y="50"/>
                      </a:lnTo>
                      <a:lnTo>
                        <a:pt x="24" y="50"/>
                      </a:lnTo>
                      <a:lnTo>
                        <a:pt x="28" y="50"/>
                      </a:lnTo>
                      <a:lnTo>
                        <a:pt x="28" y="50"/>
                      </a:lnTo>
                      <a:lnTo>
                        <a:pt x="36" y="48"/>
                      </a:lnTo>
                      <a:lnTo>
                        <a:pt x="36" y="48"/>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2" name="Google Shape;222;p23"/>
                <p:cNvSpPr/>
                <p:nvPr/>
              </p:nvSpPr>
              <p:spPr>
                <a:xfrm>
                  <a:off x="-2271713" y="2179638"/>
                  <a:ext cx="114300" cy="114300"/>
                </a:xfrm>
                <a:custGeom>
                  <a:avLst/>
                  <a:gdLst/>
                  <a:ahLst/>
                  <a:cxnLst/>
                  <a:rect l="l" t="t" r="r" b="b"/>
                  <a:pathLst>
                    <a:path w="72" h="72" extrusionOk="0">
                      <a:moveTo>
                        <a:pt x="60" y="62"/>
                      </a:moveTo>
                      <a:lnTo>
                        <a:pt x="60" y="62"/>
                      </a:lnTo>
                      <a:lnTo>
                        <a:pt x="66" y="56"/>
                      </a:lnTo>
                      <a:lnTo>
                        <a:pt x="68" y="50"/>
                      </a:lnTo>
                      <a:lnTo>
                        <a:pt x="70" y="44"/>
                      </a:lnTo>
                      <a:lnTo>
                        <a:pt x="72" y="36"/>
                      </a:lnTo>
                      <a:lnTo>
                        <a:pt x="72" y="36"/>
                      </a:lnTo>
                      <a:lnTo>
                        <a:pt x="70" y="30"/>
                      </a:lnTo>
                      <a:lnTo>
                        <a:pt x="68" y="22"/>
                      </a:lnTo>
                      <a:lnTo>
                        <a:pt x="64" y="16"/>
                      </a:lnTo>
                      <a:lnTo>
                        <a:pt x="60" y="12"/>
                      </a:lnTo>
                      <a:lnTo>
                        <a:pt x="56" y="8"/>
                      </a:lnTo>
                      <a:lnTo>
                        <a:pt x="50" y="4"/>
                      </a:lnTo>
                      <a:lnTo>
                        <a:pt x="42" y="2"/>
                      </a:lnTo>
                      <a:lnTo>
                        <a:pt x="36" y="0"/>
                      </a:lnTo>
                      <a:lnTo>
                        <a:pt x="36" y="0"/>
                      </a:lnTo>
                      <a:lnTo>
                        <a:pt x="24" y="2"/>
                      </a:lnTo>
                      <a:lnTo>
                        <a:pt x="16" y="6"/>
                      </a:lnTo>
                      <a:lnTo>
                        <a:pt x="16" y="6"/>
                      </a:lnTo>
                      <a:lnTo>
                        <a:pt x="8" y="12"/>
                      </a:lnTo>
                      <a:lnTo>
                        <a:pt x="8" y="12"/>
                      </a:lnTo>
                      <a:lnTo>
                        <a:pt x="4" y="18"/>
                      </a:lnTo>
                      <a:lnTo>
                        <a:pt x="2" y="24"/>
                      </a:lnTo>
                      <a:lnTo>
                        <a:pt x="0" y="30"/>
                      </a:lnTo>
                      <a:lnTo>
                        <a:pt x="0" y="36"/>
                      </a:lnTo>
                      <a:lnTo>
                        <a:pt x="0" y="36"/>
                      </a:lnTo>
                      <a:lnTo>
                        <a:pt x="0" y="44"/>
                      </a:lnTo>
                      <a:lnTo>
                        <a:pt x="2" y="50"/>
                      </a:lnTo>
                      <a:lnTo>
                        <a:pt x="6" y="58"/>
                      </a:lnTo>
                      <a:lnTo>
                        <a:pt x="10" y="62"/>
                      </a:lnTo>
                      <a:lnTo>
                        <a:pt x="14" y="66"/>
                      </a:lnTo>
                      <a:lnTo>
                        <a:pt x="22" y="70"/>
                      </a:lnTo>
                      <a:lnTo>
                        <a:pt x="28" y="72"/>
                      </a:lnTo>
                      <a:lnTo>
                        <a:pt x="36" y="72"/>
                      </a:lnTo>
                      <a:lnTo>
                        <a:pt x="36" y="72"/>
                      </a:lnTo>
                      <a:lnTo>
                        <a:pt x="44" y="72"/>
                      </a:lnTo>
                      <a:lnTo>
                        <a:pt x="54" y="68"/>
                      </a:lnTo>
                      <a:lnTo>
                        <a:pt x="54" y="68"/>
                      </a:lnTo>
                      <a:lnTo>
                        <a:pt x="60" y="62"/>
                      </a:lnTo>
                      <a:lnTo>
                        <a:pt x="60" y="62"/>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3" name="Google Shape;223;p23"/>
              <p:cNvSpPr/>
              <p:nvPr/>
            </p:nvSpPr>
            <p:spPr>
              <a:xfrm>
                <a:off x="-2833688" y="-2271713"/>
                <a:ext cx="120650" cy="120650"/>
              </a:xfrm>
              <a:custGeom>
                <a:avLst/>
                <a:gdLst/>
                <a:ahLst/>
                <a:cxnLst/>
                <a:rect l="l" t="t" r="r" b="b"/>
                <a:pathLst>
                  <a:path w="76" h="76" extrusionOk="0">
                    <a:moveTo>
                      <a:pt x="0" y="38"/>
                    </a:moveTo>
                    <a:lnTo>
                      <a:pt x="0" y="38"/>
                    </a:lnTo>
                    <a:lnTo>
                      <a:pt x="0" y="46"/>
                    </a:lnTo>
                    <a:lnTo>
                      <a:pt x="4" y="52"/>
                    </a:lnTo>
                    <a:lnTo>
                      <a:pt x="6" y="58"/>
                    </a:lnTo>
                    <a:lnTo>
                      <a:pt x="12" y="64"/>
                    </a:lnTo>
                    <a:lnTo>
                      <a:pt x="16" y="68"/>
                    </a:lnTo>
                    <a:lnTo>
                      <a:pt x="24" y="72"/>
                    </a:lnTo>
                    <a:lnTo>
                      <a:pt x="30" y="74"/>
                    </a:lnTo>
                    <a:lnTo>
                      <a:pt x="38" y="76"/>
                    </a:lnTo>
                    <a:lnTo>
                      <a:pt x="38" y="76"/>
                    </a:lnTo>
                    <a:lnTo>
                      <a:pt x="46" y="74"/>
                    </a:lnTo>
                    <a:lnTo>
                      <a:pt x="52" y="72"/>
                    </a:lnTo>
                    <a:lnTo>
                      <a:pt x="58" y="68"/>
                    </a:lnTo>
                    <a:lnTo>
                      <a:pt x="64" y="64"/>
                    </a:lnTo>
                    <a:lnTo>
                      <a:pt x="68" y="58"/>
                    </a:lnTo>
                    <a:lnTo>
                      <a:pt x="72" y="52"/>
                    </a:lnTo>
                    <a:lnTo>
                      <a:pt x="74" y="46"/>
                    </a:lnTo>
                    <a:lnTo>
                      <a:pt x="76" y="38"/>
                    </a:lnTo>
                    <a:lnTo>
                      <a:pt x="76" y="38"/>
                    </a:lnTo>
                    <a:lnTo>
                      <a:pt x="74" y="30"/>
                    </a:lnTo>
                    <a:lnTo>
                      <a:pt x="72" y="22"/>
                    </a:lnTo>
                    <a:lnTo>
                      <a:pt x="68" y="16"/>
                    </a:lnTo>
                    <a:lnTo>
                      <a:pt x="64" y="12"/>
                    </a:lnTo>
                    <a:lnTo>
                      <a:pt x="58" y="6"/>
                    </a:lnTo>
                    <a:lnTo>
                      <a:pt x="52" y="4"/>
                    </a:lnTo>
                    <a:lnTo>
                      <a:pt x="46" y="0"/>
                    </a:lnTo>
                    <a:lnTo>
                      <a:pt x="38" y="0"/>
                    </a:lnTo>
                    <a:lnTo>
                      <a:pt x="38" y="0"/>
                    </a:lnTo>
                    <a:lnTo>
                      <a:pt x="30" y="0"/>
                    </a:lnTo>
                    <a:lnTo>
                      <a:pt x="24" y="4"/>
                    </a:lnTo>
                    <a:lnTo>
                      <a:pt x="16" y="6"/>
                    </a:lnTo>
                    <a:lnTo>
                      <a:pt x="12" y="12"/>
                    </a:lnTo>
                    <a:lnTo>
                      <a:pt x="6" y="16"/>
                    </a:lnTo>
                    <a:lnTo>
                      <a:pt x="4" y="22"/>
                    </a:lnTo>
                    <a:lnTo>
                      <a:pt x="0" y="30"/>
                    </a:lnTo>
                    <a:lnTo>
                      <a:pt x="0" y="38"/>
                    </a:lnTo>
                    <a:lnTo>
                      <a:pt x="0" y="38"/>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4" name="Google Shape;224;p23"/>
              <p:cNvSpPr/>
              <p:nvPr/>
            </p:nvSpPr>
            <p:spPr>
              <a:xfrm>
                <a:off x="-3979863" y="-1857375"/>
                <a:ext cx="79375" cy="79375"/>
              </a:xfrm>
              <a:custGeom>
                <a:avLst/>
                <a:gdLst/>
                <a:ahLst/>
                <a:cxnLst/>
                <a:rect l="l" t="t" r="r" b="b"/>
                <a:pathLst>
                  <a:path w="50" h="50" extrusionOk="0">
                    <a:moveTo>
                      <a:pt x="26" y="0"/>
                    </a:moveTo>
                    <a:lnTo>
                      <a:pt x="26" y="0"/>
                    </a:lnTo>
                    <a:lnTo>
                      <a:pt x="18" y="0"/>
                    </a:lnTo>
                    <a:lnTo>
                      <a:pt x="18" y="0"/>
                    </a:lnTo>
                    <a:lnTo>
                      <a:pt x="16" y="2"/>
                    </a:lnTo>
                    <a:lnTo>
                      <a:pt x="16" y="2"/>
                    </a:lnTo>
                    <a:lnTo>
                      <a:pt x="10" y="6"/>
                    </a:lnTo>
                    <a:lnTo>
                      <a:pt x="4" y="12"/>
                    </a:lnTo>
                    <a:lnTo>
                      <a:pt x="2" y="18"/>
                    </a:lnTo>
                    <a:lnTo>
                      <a:pt x="0" y="26"/>
                    </a:lnTo>
                    <a:lnTo>
                      <a:pt x="0" y="26"/>
                    </a:lnTo>
                    <a:lnTo>
                      <a:pt x="2" y="36"/>
                    </a:lnTo>
                    <a:lnTo>
                      <a:pt x="8" y="44"/>
                    </a:lnTo>
                    <a:lnTo>
                      <a:pt x="16" y="48"/>
                    </a:lnTo>
                    <a:lnTo>
                      <a:pt x="26" y="50"/>
                    </a:lnTo>
                    <a:lnTo>
                      <a:pt x="26" y="50"/>
                    </a:lnTo>
                    <a:lnTo>
                      <a:pt x="30" y="50"/>
                    </a:lnTo>
                    <a:lnTo>
                      <a:pt x="30" y="50"/>
                    </a:lnTo>
                    <a:lnTo>
                      <a:pt x="34" y="48"/>
                    </a:lnTo>
                    <a:lnTo>
                      <a:pt x="34" y="48"/>
                    </a:lnTo>
                    <a:lnTo>
                      <a:pt x="40" y="46"/>
                    </a:lnTo>
                    <a:lnTo>
                      <a:pt x="46" y="40"/>
                    </a:lnTo>
                    <a:lnTo>
                      <a:pt x="50" y="34"/>
                    </a:lnTo>
                    <a:lnTo>
                      <a:pt x="50" y="26"/>
                    </a:lnTo>
                    <a:lnTo>
                      <a:pt x="50" y="26"/>
                    </a:lnTo>
                    <a:lnTo>
                      <a:pt x="48" y="16"/>
                    </a:lnTo>
                    <a:lnTo>
                      <a:pt x="44" y="8"/>
                    </a:lnTo>
                    <a:lnTo>
                      <a:pt x="36" y="2"/>
                    </a:lnTo>
                    <a:lnTo>
                      <a:pt x="26" y="0"/>
                    </a:lnTo>
                    <a:lnTo>
                      <a:pt x="26" y="0"/>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5" name="Google Shape;225;p23"/>
              <p:cNvSpPr/>
              <p:nvPr/>
            </p:nvSpPr>
            <p:spPr>
              <a:xfrm>
                <a:off x="-1111250" y="-3675063"/>
                <a:ext cx="79375" cy="22225"/>
              </a:xfrm>
              <a:custGeom>
                <a:avLst/>
                <a:gdLst/>
                <a:ahLst/>
                <a:cxnLst/>
                <a:rect l="l" t="t" r="r" b="b"/>
                <a:pathLst>
                  <a:path w="50" h="14" extrusionOk="0">
                    <a:moveTo>
                      <a:pt x="0" y="0"/>
                    </a:moveTo>
                    <a:lnTo>
                      <a:pt x="0" y="0"/>
                    </a:lnTo>
                    <a:lnTo>
                      <a:pt x="2" y="2"/>
                    </a:lnTo>
                    <a:lnTo>
                      <a:pt x="2" y="2"/>
                    </a:lnTo>
                    <a:lnTo>
                      <a:pt x="6" y="6"/>
                    </a:lnTo>
                    <a:lnTo>
                      <a:pt x="6" y="6"/>
                    </a:lnTo>
                    <a:lnTo>
                      <a:pt x="10" y="10"/>
                    </a:lnTo>
                    <a:lnTo>
                      <a:pt x="10" y="10"/>
                    </a:lnTo>
                    <a:lnTo>
                      <a:pt x="14" y="12"/>
                    </a:lnTo>
                    <a:lnTo>
                      <a:pt x="14" y="12"/>
                    </a:lnTo>
                    <a:lnTo>
                      <a:pt x="20" y="14"/>
                    </a:lnTo>
                    <a:lnTo>
                      <a:pt x="20" y="14"/>
                    </a:lnTo>
                    <a:lnTo>
                      <a:pt x="26" y="14"/>
                    </a:lnTo>
                    <a:lnTo>
                      <a:pt x="26" y="14"/>
                    </a:lnTo>
                    <a:lnTo>
                      <a:pt x="30" y="14"/>
                    </a:lnTo>
                    <a:lnTo>
                      <a:pt x="30" y="14"/>
                    </a:lnTo>
                    <a:lnTo>
                      <a:pt x="36" y="12"/>
                    </a:lnTo>
                    <a:lnTo>
                      <a:pt x="36" y="12"/>
                    </a:lnTo>
                    <a:lnTo>
                      <a:pt x="40" y="10"/>
                    </a:lnTo>
                    <a:lnTo>
                      <a:pt x="40" y="10"/>
                    </a:lnTo>
                    <a:lnTo>
                      <a:pt x="44" y="6"/>
                    </a:lnTo>
                    <a:lnTo>
                      <a:pt x="44" y="6"/>
                    </a:lnTo>
                    <a:lnTo>
                      <a:pt x="48" y="2"/>
                    </a:lnTo>
                    <a:lnTo>
                      <a:pt x="48" y="2"/>
                    </a:lnTo>
                    <a:lnTo>
                      <a:pt x="50" y="0"/>
                    </a:lnTo>
                    <a:lnTo>
                      <a:pt x="0" y="0"/>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6" name="Google Shape;226;p23"/>
              <p:cNvSpPr/>
              <p:nvPr/>
            </p:nvSpPr>
            <p:spPr>
              <a:xfrm>
                <a:off x="-2786063" y="-2925763"/>
                <a:ext cx="76200" cy="76200"/>
              </a:xfrm>
              <a:custGeom>
                <a:avLst/>
                <a:gdLst/>
                <a:ahLst/>
                <a:cxnLst/>
                <a:rect l="l" t="t" r="r" b="b"/>
                <a:pathLst>
                  <a:path w="48" h="48" extrusionOk="0">
                    <a:moveTo>
                      <a:pt x="4" y="12"/>
                    </a:moveTo>
                    <a:lnTo>
                      <a:pt x="4" y="12"/>
                    </a:lnTo>
                    <a:lnTo>
                      <a:pt x="2" y="16"/>
                    </a:lnTo>
                    <a:lnTo>
                      <a:pt x="2" y="16"/>
                    </a:lnTo>
                    <a:lnTo>
                      <a:pt x="0" y="20"/>
                    </a:lnTo>
                    <a:lnTo>
                      <a:pt x="0" y="20"/>
                    </a:lnTo>
                    <a:lnTo>
                      <a:pt x="0" y="24"/>
                    </a:lnTo>
                    <a:lnTo>
                      <a:pt x="0" y="24"/>
                    </a:lnTo>
                    <a:lnTo>
                      <a:pt x="2" y="34"/>
                    </a:lnTo>
                    <a:lnTo>
                      <a:pt x="6" y="42"/>
                    </a:lnTo>
                    <a:lnTo>
                      <a:pt x="6" y="42"/>
                    </a:lnTo>
                    <a:lnTo>
                      <a:pt x="14" y="46"/>
                    </a:lnTo>
                    <a:lnTo>
                      <a:pt x="24" y="48"/>
                    </a:lnTo>
                    <a:lnTo>
                      <a:pt x="24" y="48"/>
                    </a:lnTo>
                    <a:lnTo>
                      <a:pt x="32" y="46"/>
                    </a:lnTo>
                    <a:lnTo>
                      <a:pt x="40" y="42"/>
                    </a:lnTo>
                    <a:lnTo>
                      <a:pt x="40" y="42"/>
                    </a:lnTo>
                    <a:lnTo>
                      <a:pt x="46" y="34"/>
                    </a:lnTo>
                    <a:lnTo>
                      <a:pt x="48" y="24"/>
                    </a:lnTo>
                    <a:lnTo>
                      <a:pt x="48" y="24"/>
                    </a:lnTo>
                    <a:lnTo>
                      <a:pt x="48" y="20"/>
                    </a:lnTo>
                    <a:lnTo>
                      <a:pt x="48" y="20"/>
                    </a:lnTo>
                    <a:lnTo>
                      <a:pt x="46" y="16"/>
                    </a:lnTo>
                    <a:lnTo>
                      <a:pt x="46" y="16"/>
                    </a:lnTo>
                    <a:lnTo>
                      <a:pt x="44" y="12"/>
                    </a:lnTo>
                    <a:lnTo>
                      <a:pt x="44" y="12"/>
                    </a:lnTo>
                    <a:lnTo>
                      <a:pt x="40" y="8"/>
                    </a:lnTo>
                    <a:lnTo>
                      <a:pt x="40" y="8"/>
                    </a:lnTo>
                    <a:lnTo>
                      <a:pt x="36" y="4"/>
                    </a:lnTo>
                    <a:lnTo>
                      <a:pt x="36" y="4"/>
                    </a:lnTo>
                    <a:lnTo>
                      <a:pt x="32" y="2"/>
                    </a:lnTo>
                    <a:lnTo>
                      <a:pt x="32" y="2"/>
                    </a:lnTo>
                    <a:lnTo>
                      <a:pt x="28" y="2"/>
                    </a:lnTo>
                    <a:lnTo>
                      <a:pt x="28" y="2"/>
                    </a:lnTo>
                    <a:lnTo>
                      <a:pt x="22" y="0"/>
                    </a:lnTo>
                    <a:lnTo>
                      <a:pt x="16" y="2"/>
                    </a:lnTo>
                    <a:lnTo>
                      <a:pt x="12" y="4"/>
                    </a:lnTo>
                    <a:lnTo>
                      <a:pt x="6" y="8"/>
                    </a:lnTo>
                    <a:lnTo>
                      <a:pt x="6" y="8"/>
                    </a:lnTo>
                    <a:lnTo>
                      <a:pt x="4" y="12"/>
                    </a:lnTo>
                    <a:lnTo>
                      <a:pt x="4" y="12"/>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7" name="Google Shape;227;p23"/>
              <p:cNvSpPr/>
              <p:nvPr/>
            </p:nvSpPr>
            <p:spPr>
              <a:xfrm>
                <a:off x="-2665413" y="-3081338"/>
                <a:ext cx="76200" cy="76200"/>
              </a:xfrm>
              <a:custGeom>
                <a:avLst/>
                <a:gdLst/>
                <a:ahLst/>
                <a:cxnLst/>
                <a:rect l="l" t="t" r="r" b="b"/>
                <a:pathLst>
                  <a:path w="48" h="48" extrusionOk="0">
                    <a:moveTo>
                      <a:pt x="42" y="38"/>
                    </a:moveTo>
                    <a:lnTo>
                      <a:pt x="42" y="38"/>
                    </a:lnTo>
                    <a:lnTo>
                      <a:pt x="48" y="30"/>
                    </a:lnTo>
                    <a:lnTo>
                      <a:pt x="48" y="22"/>
                    </a:lnTo>
                    <a:lnTo>
                      <a:pt x="46" y="12"/>
                    </a:lnTo>
                    <a:lnTo>
                      <a:pt x="38" y="4"/>
                    </a:lnTo>
                    <a:lnTo>
                      <a:pt x="38" y="4"/>
                    </a:lnTo>
                    <a:lnTo>
                      <a:pt x="30" y="0"/>
                    </a:lnTo>
                    <a:lnTo>
                      <a:pt x="22" y="0"/>
                    </a:lnTo>
                    <a:lnTo>
                      <a:pt x="12" y="2"/>
                    </a:lnTo>
                    <a:lnTo>
                      <a:pt x="6" y="8"/>
                    </a:lnTo>
                    <a:lnTo>
                      <a:pt x="6" y="8"/>
                    </a:lnTo>
                    <a:lnTo>
                      <a:pt x="0" y="16"/>
                    </a:lnTo>
                    <a:lnTo>
                      <a:pt x="0" y="26"/>
                    </a:lnTo>
                    <a:lnTo>
                      <a:pt x="2" y="34"/>
                    </a:lnTo>
                    <a:lnTo>
                      <a:pt x="8" y="42"/>
                    </a:lnTo>
                    <a:lnTo>
                      <a:pt x="8" y="42"/>
                    </a:lnTo>
                    <a:lnTo>
                      <a:pt x="16" y="46"/>
                    </a:lnTo>
                    <a:lnTo>
                      <a:pt x="24" y="48"/>
                    </a:lnTo>
                    <a:lnTo>
                      <a:pt x="24" y="48"/>
                    </a:lnTo>
                    <a:lnTo>
                      <a:pt x="34" y="46"/>
                    </a:lnTo>
                    <a:lnTo>
                      <a:pt x="38" y="42"/>
                    </a:lnTo>
                    <a:lnTo>
                      <a:pt x="42" y="38"/>
                    </a:lnTo>
                    <a:lnTo>
                      <a:pt x="42" y="38"/>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8" name="Google Shape;228;p23"/>
              <p:cNvSpPr/>
              <p:nvPr/>
            </p:nvSpPr>
            <p:spPr>
              <a:xfrm>
                <a:off x="-2538413" y="-3233738"/>
                <a:ext cx="76200" cy="76200"/>
              </a:xfrm>
              <a:custGeom>
                <a:avLst/>
                <a:gdLst/>
                <a:ahLst/>
                <a:cxnLst/>
                <a:rect l="l" t="t" r="r" b="b"/>
                <a:pathLst>
                  <a:path w="48" h="48" extrusionOk="0">
                    <a:moveTo>
                      <a:pt x="42" y="42"/>
                    </a:moveTo>
                    <a:lnTo>
                      <a:pt x="42" y="42"/>
                    </a:lnTo>
                    <a:lnTo>
                      <a:pt x="46" y="34"/>
                    </a:lnTo>
                    <a:lnTo>
                      <a:pt x="48" y="24"/>
                    </a:lnTo>
                    <a:lnTo>
                      <a:pt x="48" y="24"/>
                    </a:lnTo>
                    <a:lnTo>
                      <a:pt x="46" y="14"/>
                    </a:lnTo>
                    <a:lnTo>
                      <a:pt x="42" y="8"/>
                    </a:lnTo>
                    <a:lnTo>
                      <a:pt x="42" y="8"/>
                    </a:lnTo>
                    <a:lnTo>
                      <a:pt x="38" y="4"/>
                    </a:lnTo>
                    <a:lnTo>
                      <a:pt x="38" y="4"/>
                    </a:lnTo>
                    <a:lnTo>
                      <a:pt x="34" y="2"/>
                    </a:lnTo>
                    <a:lnTo>
                      <a:pt x="34" y="2"/>
                    </a:lnTo>
                    <a:lnTo>
                      <a:pt x="30" y="0"/>
                    </a:lnTo>
                    <a:lnTo>
                      <a:pt x="30" y="0"/>
                    </a:lnTo>
                    <a:lnTo>
                      <a:pt x="20" y="0"/>
                    </a:lnTo>
                    <a:lnTo>
                      <a:pt x="20" y="0"/>
                    </a:lnTo>
                    <a:lnTo>
                      <a:pt x="16" y="2"/>
                    </a:lnTo>
                    <a:lnTo>
                      <a:pt x="16" y="2"/>
                    </a:lnTo>
                    <a:lnTo>
                      <a:pt x="12" y="4"/>
                    </a:lnTo>
                    <a:lnTo>
                      <a:pt x="12" y="4"/>
                    </a:lnTo>
                    <a:lnTo>
                      <a:pt x="8" y="8"/>
                    </a:lnTo>
                    <a:lnTo>
                      <a:pt x="8" y="8"/>
                    </a:lnTo>
                    <a:lnTo>
                      <a:pt x="2" y="14"/>
                    </a:lnTo>
                    <a:lnTo>
                      <a:pt x="0" y="24"/>
                    </a:lnTo>
                    <a:lnTo>
                      <a:pt x="0" y="24"/>
                    </a:lnTo>
                    <a:lnTo>
                      <a:pt x="2" y="34"/>
                    </a:lnTo>
                    <a:lnTo>
                      <a:pt x="8" y="42"/>
                    </a:lnTo>
                    <a:lnTo>
                      <a:pt x="8" y="42"/>
                    </a:lnTo>
                    <a:lnTo>
                      <a:pt x="12" y="44"/>
                    </a:lnTo>
                    <a:lnTo>
                      <a:pt x="12" y="44"/>
                    </a:lnTo>
                    <a:lnTo>
                      <a:pt x="16" y="46"/>
                    </a:lnTo>
                    <a:lnTo>
                      <a:pt x="16" y="46"/>
                    </a:lnTo>
                    <a:lnTo>
                      <a:pt x="20" y="48"/>
                    </a:lnTo>
                    <a:lnTo>
                      <a:pt x="20" y="48"/>
                    </a:lnTo>
                    <a:lnTo>
                      <a:pt x="24" y="48"/>
                    </a:lnTo>
                    <a:lnTo>
                      <a:pt x="24" y="48"/>
                    </a:lnTo>
                    <a:lnTo>
                      <a:pt x="30" y="48"/>
                    </a:lnTo>
                    <a:lnTo>
                      <a:pt x="30" y="48"/>
                    </a:lnTo>
                    <a:lnTo>
                      <a:pt x="34" y="46"/>
                    </a:lnTo>
                    <a:lnTo>
                      <a:pt x="34" y="46"/>
                    </a:lnTo>
                    <a:lnTo>
                      <a:pt x="38" y="44"/>
                    </a:lnTo>
                    <a:lnTo>
                      <a:pt x="38" y="44"/>
                    </a:lnTo>
                    <a:lnTo>
                      <a:pt x="42" y="42"/>
                    </a:lnTo>
                    <a:lnTo>
                      <a:pt x="42" y="42"/>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9" name="Google Shape;229;p23"/>
              <p:cNvSpPr/>
              <p:nvPr/>
            </p:nvSpPr>
            <p:spPr>
              <a:xfrm>
                <a:off x="-4014788" y="-2227263"/>
                <a:ext cx="231775" cy="231775"/>
              </a:xfrm>
              <a:custGeom>
                <a:avLst/>
                <a:gdLst/>
                <a:ahLst/>
                <a:cxnLst/>
                <a:rect l="l" t="t" r="r" b="b"/>
                <a:pathLst>
                  <a:path w="146" h="146" extrusionOk="0">
                    <a:moveTo>
                      <a:pt x="130" y="28"/>
                    </a:moveTo>
                    <a:lnTo>
                      <a:pt x="130" y="28"/>
                    </a:lnTo>
                    <a:lnTo>
                      <a:pt x="118" y="16"/>
                    </a:lnTo>
                    <a:lnTo>
                      <a:pt x="106" y="6"/>
                    </a:lnTo>
                    <a:lnTo>
                      <a:pt x="90" y="2"/>
                    </a:lnTo>
                    <a:lnTo>
                      <a:pt x="72" y="0"/>
                    </a:lnTo>
                    <a:lnTo>
                      <a:pt x="72" y="0"/>
                    </a:lnTo>
                    <a:lnTo>
                      <a:pt x="58" y="0"/>
                    </a:lnTo>
                    <a:lnTo>
                      <a:pt x="44" y="6"/>
                    </a:lnTo>
                    <a:lnTo>
                      <a:pt x="32" y="12"/>
                    </a:lnTo>
                    <a:lnTo>
                      <a:pt x="20" y="22"/>
                    </a:lnTo>
                    <a:lnTo>
                      <a:pt x="12" y="32"/>
                    </a:lnTo>
                    <a:lnTo>
                      <a:pt x="6" y="44"/>
                    </a:lnTo>
                    <a:lnTo>
                      <a:pt x="0" y="58"/>
                    </a:lnTo>
                    <a:lnTo>
                      <a:pt x="0" y="74"/>
                    </a:lnTo>
                    <a:lnTo>
                      <a:pt x="0" y="74"/>
                    </a:lnTo>
                    <a:lnTo>
                      <a:pt x="0" y="84"/>
                    </a:lnTo>
                    <a:lnTo>
                      <a:pt x="2" y="94"/>
                    </a:lnTo>
                    <a:lnTo>
                      <a:pt x="6" y="104"/>
                    </a:lnTo>
                    <a:lnTo>
                      <a:pt x="12" y="114"/>
                    </a:lnTo>
                    <a:lnTo>
                      <a:pt x="18" y="122"/>
                    </a:lnTo>
                    <a:lnTo>
                      <a:pt x="24" y="128"/>
                    </a:lnTo>
                    <a:lnTo>
                      <a:pt x="34" y="136"/>
                    </a:lnTo>
                    <a:lnTo>
                      <a:pt x="42" y="140"/>
                    </a:lnTo>
                    <a:lnTo>
                      <a:pt x="42" y="140"/>
                    </a:lnTo>
                    <a:lnTo>
                      <a:pt x="46" y="142"/>
                    </a:lnTo>
                    <a:lnTo>
                      <a:pt x="46" y="142"/>
                    </a:lnTo>
                    <a:lnTo>
                      <a:pt x="60" y="146"/>
                    </a:lnTo>
                    <a:lnTo>
                      <a:pt x="72" y="146"/>
                    </a:lnTo>
                    <a:lnTo>
                      <a:pt x="72" y="146"/>
                    </a:lnTo>
                    <a:lnTo>
                      <a:pt x="88" y="146"/>
                    </a:lnTo>
                    <a:lnTo>
                      <a:pt x="102" y="140"/>
                    </a:lnTo>
                    <a:lnTo>
                      <a:pt x="114" y="134"/>
                    </a:lnTo>
                    <a:lnTo>
                      <a:pt x="124" y="126"/>
                    </a:lnTo>
                    <a:lnTo>
                      <a:pt x="134" y="114"/>
                    </a:lnTo>
                    <a:lnTo>
                      <a:pt x="140" y="102"/>
                    </a:lnTo>
                    <a:lnTo>
                      <a:pt x="144" y="88"/>
                    </a:lnTo>
                    <a:lnTo>
                      <a:pt x="146" y="74"/>
                    </a:lnTo>
                    <a:lnTo>
                      <a:pt x="146" y="74"/>
                    </a:lnTo>
                    <a:lnTo>
                      <a:pt x="146" y="62"/>
                    </a:lnTo>
                    <a:lnTo>
                      <a:pt x="142" y="50"/>
                    </a:lnTo>
                    <a:lnTo>
                      <a:pt x="138" y="40"/>
                    </a:lnTo>
                    <a:lnTo>
                      <a:pt x="132" y="30"/>
                    </a:lnTo>
                    <a:lnTo>
                      <a:pt x="132" y="30"/>
                    </a:lnTo>
                    <a:lnTo>
                      <a:pt x="130" y="28"/>
                    </a:lnTo>
                    <a:lnTo>
                      <a:pt x="130" y="28"/>
                    </a:lnTo>
                    <a:close/>
                    <a:moveTo>
                      <a:pt x="144" y="74"/>
                    </a:moveTo>
                    <a:lnTo>
                      <a:pt x="144" y="74"/>
                    </a:lnTo>
                    <a:lnTo>
                      <a:pt x="142" y="88"/>
                    </a:lnTo>
                    <a:lnTo>
                      <a:pt x="138" y="100"/>
                    </a:lnTo>
                    <a:lnTo>
                      <a:pt x="132" y="112"/>
                    </a:lnTo>
                    <a:lnTo>
                      <a:pt x="122" y="122"/>
                    </a:lnTo>
                    <a:lnTo>
                      <a:pt x="112" y="132"/>
                    </a:lnTo>
                    <a:lnTo>
                      <a:pt x="100" y="138"/>
                    </a:lnTo>
                    <a:lnTo>
                      <a:pt x="88" y="142"/>
                    </a:lnTo>
                    <a:lnTo>
                      <a:pt x="72" y="144"/>
                    </a:lnTo>
                    <a:lnTo>
                      <a:pt x="72" y="144"/>
                    </a:lnTo>
                    <a:lnTo>
                      <a:pt x="60" y="142"/>
                    </a:lnTo>
                    <a:lnTo>
                      <a:pt x="48" y="138"/>
                    </a:lnTo>
                    <a:lnTo>
                      <a:pt x="48" y="138"/>
                    </a:lnTo>
                    <a:lnTo>
                      <a:pt x="44" y="136"/>
                    </a:lnTo>
                    <a:lnTo>
                      <a:pt x="44" y="136"/>
                    </a:lnTo>
                    <a:lnTo>
                      <a:pt x="34" y="132"/>
                    </a:lnTo>
                    <a:lnTo>
                      <a:pt x="26" y="126"/>
                    </a:lnTo>
                    <a:lnTo>
                      <a:pt x="20" y="120"/>
                    </a:lnTo>
                    <a:lnTo>
                      <a:pt x="14" y="112"/>
                    </a:lnTo>
                    <a:lnTo>
                      <a:pt x="10" y="102"/>
                    </a:lnTo>
                    <a:lnTo>
                      <a:pt x="6" y="94"/>
                    </a:lnTo>
                    <a:lnTo>
                      <a:pt x="4" y="84"/>
                    </a:lnTo>
                    <a:lnTo>
                      <a:pt x="2" y="74"/>
                    </a:lnTo>
                    <a:lnTo>
                      <a:pt x="2" y="74"/>
                    </a:lnTo>
                    <a:lnTo>
                      <a:pt x="4" y="58"/>
                    </a:lnTo>
                    <a:lnTo>
                      <a:pt x="8" y="46"/>
                    </a:lnTo>
                    <a:lnTo>
                      <a:pt x="14" y="34"/>
                    </a:lnTo>
                    <a:lnTo>
                      <a:pt x="24" y="24"/>
                    </a:lnTo>
                    <a:lnTo>
                      <a:pt x="34" y="14"/>
                    </a:lnTo>
                    <a:lnTo>
                      <a:pt x="46" y="8"/>
                    </a:lnTo>
                    <a:lnTo>
                      <a:pt x="58" y="4"/>
                    </a:lnTo>
                    <a:lnTo>
                      <a:pt x="72" y="2"/>
                    </a:lnTo>
                    <a:lnTo>
                      <a:pt x="72" y="2"/>
                    </a:lnTo>
                    <a:lnTo>
                      <a:pt x="88" y="4"/>
                    </a:lnTo>
                    <a:lnTo>
                      <a:pt x="104" y="10"/>
                    </a:lnTo>
                    <a:lnTo>
                      <a:pt x="116" y="18"/>
                    </a:lnTo>
                    <a:lnTo>
                      <a:pt x="128" y="28"/>
                    </a:lnTo>
                    <a:lnTo>
                      <a:pt x="128" y="28"/>
                    </a:lnTo>
                    <a:lnTo>
                      <a:pt x="130" y="32"/>
                    </a:lnTo>
                    <a:lnTo>
                      <a:pt x="130" y="32"/>
                    </a:lnTo>
                    <a:lnTo>
                      <a:pt x="136" y="42"/>
                    </a:lnTo>
                    <a:lnTo>
                      <a:pt x="140" y="52"/>
                    </a:lnTo>
                    <a:lnTo>
                      <a:pt x="142" y="62"/>
                    </a:lnTo>
                    <a:lnTo>
                      <a:pt x="144" y="74"/>
                    </a:lnTo>
                    <a:lnTo>
                      <a:pt x="144" y="74"/>
                    </a:ln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pic>
        <p:nvPicPr>
          <p:cNvPr id="230" name="Google Shape;230;p23"/>
          <p:cNvPicPr preferRelativeResize="0"/>
          <p:nvPr/>
        </p:nvPicPr>
        <p:blipFill rotWithShape="1">
          <a:blip r:embed="rId3">
            <a:alphaModFix/>
          </a:blip>
          <a:srcRect/>
          <a:stretch/>
        </p:blipFill>
        <p:spPr>
          <a:xfrm>
            <a:off x="411480" y="365760"/>
            <a:ext cx="2679674" cy="365760"/>
          </a:xfrm>
          <a:prstGeom prst="rect">
            <a:avLst/>
          </a:prstGeom>
          <a:noFill/>
          <a:ln>
            <a:noFill/>
          </a:ln>
        </p:spPr>
      </p:pic>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p:cSld name="1_Content">
    <p:spTree>
      <p:nvGrpSpPr>
        <p:cNvPr id="1" name="Shape 965"/>
        <p:cNvGrpSpPr/>
        <p:nvPr/>
      </p:nvGrpSpPr>
      <p:grpSpPr>
        <a:xfrm>
          <a:off x="0" y="0"/>
          <a:ext cx="0" cy="0"/>
          <a:chOff x="0" y="0"/>
          <a:chExt cx="0" cy="0"/>
        </a:xfrm>
      </p:grpSpPr>
      <p:sp>
        <p:nvSpPr>
          <p:cNvPr id="966" name="Google Shape;966;p33"/>
          <p:cNvSpPr txBox="1">
            <a:spLocks noGrp="1"/>
          </p:cNvSpPr>
          <p:nvPr>
            <p:ph type="body" idx="1"/>
          </p:nvPr>
        </p:nvSpPr>
        <p:spPr>
          <a:xfrm>
            <a:off x="413004" y="1188720"/>
            <a:ext cx="11365992"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67" name="Google Shape;967;p33"/>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68"/>
        <p:cNvGrpSpPr/>
        <p:nvPr/>
      </p:nvGrpSpPr>
      <p:grpSpPr>
        <a:xfrm>
          <a:off x="0" y="0"/>
          <a:ext cx="0" cy="0"/>
          <a:chOff x="0" y="0"/>
          <a:chExt cx="0" cy="0"/>
        </a:xfrm>
      </p:grpSpPr>
      <p:sp>
        <p:nvSpPr>
          <p:cNvPr id="969" name="Google Shape;969;p34"/>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85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0" name="Google Shape;970;p34"/>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90000"/>
              </a:lnSpc>
              <a:spcBef>
                <a:spcPts val="1200"/>
              </a:spcBef>
              <a:spcAft>
                <a:spcPts val="0"/>
              </a:spcAft>
              <a:buSzPts val="2400"/>
              <a:buNone/>
              <a:defRPr sz="2400"/>
            </a:lvl1pPr>
            <a:lvl2pPr lvl="1" algn="ctr">
              <a:lnSpc>
                <a:spcPct val="90000"/>
              </a:lnSpc>
              <a:spcBef>
                <a:spcPts val="400"/>
              </a:spcBef>
              <a:spcAft>
                <a:spcPts val="0"/>
              </a:spcAft>
              <a:buSzPts val="2000"/>
              <a:buNone/>
              <a:defRPr sz="20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971" name="Google Shape;971;p3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2" name="Google Shape;972;p3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3" name="Google Shape;973;p3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4"/>
        <p:cNvGrpSpPr/>
        <p:nvPr/>
      </p:nvGrpSpPr>
      <p:grpSpPr>
        <a:xfrm>
          <a:off x="0" y="0"/>
          <a:ext cx="0" cy="0"/>
          <a:chOff x="0" y="0"/>
          <a:chExt cx="0" cy="0"/>
        </a:xfrm>
      </p:grpSpPr>
      <p:sp>
        <p:nvSpPr>
          <p:cNvPr id="975" name="Google Shape;975;p35"/>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6" name="Google Shape;976;p35"/>
          <p:cNvSpPr txBox="1">
            <a:spLocks noGrp="1"/>
          </p:cNvSpPr>
          <p:nvPr>
            <p:ph type="body" idx="1"/>
          </p:nvPr>
        </p:nvSpPr>
        <p:spPr>
          <a:xfrm>
            <a:off x="413004" y="1188720"/>
            <a:ext cx="11365992" cy="1507079"/>
          </a:xfrm>
          <a:prstGeom prst="rect">
            <a:avLst/>
          </a:prstGeom>
          <a:noFill/>
          <a:ln>
            <a:noFill/>
          </a:ln>
        </p:spPr>
        <p:txBody>
          <a:bodyPr spcFirstLastPara="1" wrap="square" lIns="0" tIns="0" rIns="0" bIns="0" anchor="t" anchorCtr="0">
            <a:sp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77" name="Google Shape;977;p3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8" name="Google Shape;978;p3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79" name="Google Shape;979;p3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231"/>
        <p:cNvGrpSpPr/>
        <p:nvPr/>
      </p:nvGrpSpPr>
      <p:grpSpPr>
        <a:xfrm>
          <a:off x="0" y="0"/>
          <a:ext cx="0" cy="0"/>
          <a:chOff x="0" y="0"/>
          <a:chExt cx="0" cy="0"/>
        </a:xfrm>
      </p:grpSpPr>
      <p:sp>
        <p:nvSpPr>
          <p:cNvPr id="232" name="Google Shape;232;p24"/>
          <p:cNvSpPr txBox="1">
            <a:spLocks noGrp="1"/>
          </p:cNvSpPr>
          <p:nvPr>
            <p:ph type="body" idx="1"/>
          </p:nvPr>
        </p:nvSpPr>
        <p:spPr>
          <a:xfrm>
            <a:off x="413004" y="1188720"/>
            <a:ext cx="11365992"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24"/>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234"/>
        <p:cNvGrpSpPr/>
        <p:nvPr/>
      </p:nvGrpSpPr>
      <p:grpSpPr>
        <a:xfrm>
          <a:off x="0" y="0"/>
          <a:ext cx="0" cy="0"/>
          <a:chOff x="0" y="0"/>
          <a:chExt cx="0" cy="0"/>
        </a:xfrm>
      </p:grpSpPr>
      <p:sp>
        <p:nvSpPr>
          <p:cNvPr id="235" name="Google Shape;235;p25"/>
          <p:cNvSpPr/>
          <p:nvPr/>
        </p:nvSpPr>
        <p:spPr>
          <a:xfrm>
            <a:off x="0" y="-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6" name="Google Shape;236;p25"/>
          <p:cNvSpPr/>
          <p:nvPr/>
        </p:nvSpPr>
        <p:spPr>
          <a:xfrm>
            <a:off x="0" y="5394960"/>
            <a:ext cx="12192000" cy="1463040"/>
          </a:xfrm>
          <a:prstGeom prst="rect">
            <a:avLst/>
          </a:prstGeom>
          <a:solidFill>
            <a:srgbClr val="E2E3E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7" name="Google Shape;237;p25"/>
          <p:cNvSpPr/>
          <p:nvPr/>
        </p:nvSpPr>
        <p:spPr>
          <a:xfrm rot="10800000" flipH="1">
            <a:off x="0" y="0"/>
            <a:ext cx="12192000" cy="21980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pic>
        <p:nvPicPr>
          <p:cNvPr id="238" name="Google Shape;238;p25"/>
          <p:cNvPicPr preferRelativeResize="0"/>
          <p:nvPr/>
        </p:nvPicPr>
        <p:blipFill rotWithShape="1">
          <a:blip r:embed="rId2">
            <a:alphaModFix/>
          </a:blip>
          <a:srcRect b="15716"/>
          <a:stretch/>
        </p:blipFill>
        <p:spPr>
          <a:xfrm flipH="1">
            <a:off x="0" y="3139440"/>
            <a:ext cx="12192000" cy="3718560"/>
          </a:xfrm>
          <a:prstGeom prst="rect">
            <a:avLst/>
          </a:prstGeom>
          <a:noFill/>
          <a:ln>
            <a:noFill/>
          </a:ln>
        </p:spPr>
      </p:pic>
      <p:sp>
        <p:nvSpPr>
          <p:cNvPr id="239" name="Google Shape;239;p25"/>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2D2D2D"/>
                </a:solidFill>
                <a:latin typeface="Arial"/>
                <a:ea typeface="Arial"/>
                <a:cs typeface="Arial"/>
                <a:sym typeface="Arial"/>
              </a:rPr>
              <a:t>Broadcom Proprietary and Confidential.  Copyright © 2023 Broadcom.  All Rights Reserved. The term “Broadcom” refers to Broadcom Inc. and/or its subsidiaries.</a:t>
            </a:r>
            <a:endParaRPr/>
          </a:p>
        </p:txBody>
      </p:sp>
      <p:pic>
        <p:nvPicPr>
          <p:cNvPr id="240" name="Google Shape;240;p25"/>
          <p:cNvPicPr preferRelativeResize="0"/>
          <p:nvPr/>
        </p:nvPicPr>
        <p:blipFill rotWithShape="1">
          <a:blip r:embed="rId3">
            <a:alphaModFix/>
          </a:blip>
          <a:srcRect/>
          <a:stretch/>
        </p:blipFill>
        <p:spPr>
          <a:xfrm>
            <a:off x="9099322" y="5943600"/>
            <a:ext cx="2679674" cy="365760"/>
          </a:xfrm>
          <a:prstGeom prst="rect">
            <a:avLst/>
          </a:prstGeom>
          <a:noFill/>
          <a:ln>
            <a:noFill/>
          </a:ln>
        </p:spPr>
      </p:pic>
      <p:pic>
        <p:nvPicPr>
          <p:cNvPr id="241" name="Google Shape;241;p25"/>
          <p:cNvPicPr preferRelativeResize="0"/>
          <p:nvPr/>
        </p:nvPicPr>
        <p:blipFill rotWithShape="1">
          <a:blip r:embed="rId4">
            <a:alphaModFix/>
          </a:blip>
          <a:srcRect r="24656"/>
          <a:stretch/>
        </p:blipFill>
        <p:spPr>
          <a:xfrm>
            <a:off x="7964739" y="505676"/>
            <a:ext cx="4227261" cy="5106493"/>
          </a:xfrm>
          <a:prstGeom prst="rect">
            <a:avLst/>
          </a:prstGeom>
          <a:noFill/>
          <a:ln>
            <a:noFill/>
          </a:ln>
        </p:spPr>
      </p:pic>
      <p:pic>
        <p:nvPicPr>
          <p:cNvPr id="242" name="Google Shape;242;p25"/>
          <p:cNvPicPr preferRelativeResize="0"/>
          <p:nvPr/>
        </p:nvPicPr>
        <p:blipFill rotWithShape="1">
          <a:blip r:embed="rId5">
            <a:alphaModFix/>
          </a:blip>
          <a:srcRect l="20225" t="33467"/>
          <a:stretch/>
        </p:blipFill>
        <p:spPr>
          <a:xfrm>
            <a:off x="0" y="0"/>
            <a:ext cx="4335517" cy="3036307"/>
          </a:xfrm>
          <a:prstGeom prst="rect">
            <a:avLst/>
          </a:prstGeom>
          <a:noFill/>
          <a:ln>
            <a:noFill/>
          </a:ln>
        </p:spPr>
      </p:pic>
      <p:sp>
        <p:nvSpPr>
          <p:cNvPr id="243" name="Google Shape;243;p25"/>
          <p:cNvSpPr txBox="1">
            <a:spLocks noGrp="1"/>
          </p:cNvSpPr>
          <p:nvPr>
            <p:ph type="body" idx="1"/>
          </p:nvPr>
        </p:nvSpPr>
        <p:spPr>
          <a:xfrm>
            <a:off x="411480" y="2926080"/>
            <a:ext cx="7589520" cy="2194560"/>
          </a:xfrm>
          <a:prstGeom prst="rect">
            <a:avLst/>
          </a:prstGeom>
          <a:noFill/>
          <a:ln>
            <a:noFill/>
          </a:ln>
        </p:spPr>
        <p:txBody>
          <a:bodyPr spcFirstLastPara="1" wrap="square" lIns="0" tIns="0" rIns="0" bIns="0" anchor="b" anchorCtr="0">
            <a:normAutofit/>
          </a:bodyPr>
          <a:lstStyle>
            <a:lvl1pPr marL="457200" marR="0" lvl="0" indent="-228600" algn="l">
              <a:lnSpc>
                <a:spcPct val="85000"/>
              </a:lnSpc>
              <a:spcBef>
                <a:spcPts val="1200"/>
              </a:spcBef>
              <a:spcAft>
                <a:spcPts val="0"/>
              </a:spcAft>
              <a:buClr>
                <a:schemeClr val="dk2"/>
              </a:buClr>
              <a:buSzPts val="3200"/>
              <a:buFont typeface="Arial"/>
              <a:buNone/>
              <a:defRPr sz="32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Subtitle">
  <p:cSld name="Content with Subtitle">
    <p:spTree>
      <p:nvGrpSpPr>
        <p:cNvPr id="1" name="Shape 458"/>
        <p:cNvGrpSpPr/>
        <p:nvPr/>
      </p:nvGrpSpPr>
      <p:grpSpPr>
        <a:xfrm>
          <a:off x="0" y="0"/>
          <a:ext cx="0" cy="0"/>
          <a:chOff x="0" y="0"/>
          <a:chExt cx="0" cy="0"/>
        </a:xfrm>
      </p:grpSpPr>
      <p:sp>
        <p:nvSpPr>
          <p:cNvPr id="459" name="Google Shape;459;p27"/>
          <p:cNvSpPr txBox="1">
            <a:spLocks noGrp="1"/>
          </p:cNvSpPr>
          <p:nvPr>
            <p:ph type="body" idx="1"/>
          </p:nvPr>
        </p:nvSpPr>
        <p:spPr>
          <a:xfrm>
            <a:off x="413004" y="1600200"/>
            <a:ext cx="11365992" cy="15070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0" name="Google Shape;460;p27"/>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1" name="Google Shape;461;p27"/>
          <p:cNvSpPr txBox="1">
            <a:spLocks noGrp="1"/>
          </p:cNvSpPr>
          <p:nvPr>
            <p:ph type="body" idx="2"/>
          </p:nvPr>
        </p:nvSpPr>
        <p:spPr>
          <a:xfrm>
            <a:off x="413004" y="914400"/>
            <a:ext cx="11365992" cy="332399"/>
          </a:xfrm>
          <a:prstGeom prst="rect">
            <a:avLst/>
          </a:prstGeom>
          <a:noFill/>
          <a:ln>
            <a:noFill/>
          </a:ln>
        </p:spPr>
        <p:txBody>
          <a:bodyPr spcFirstLastPara="1" wrap="square" lIns="0" tIns="0" rIns="0" bIns="0" anchor="t" anchorCtr="0">
            <a:spAutoFit/>
          </a:bodyPr>
          <a:lstStyle>
            <a:lvl1pPr marL="457200" marR="0" lvl="0" indent="-228600" algn="l">
              <a:lnSpc>
                <a:spcPct val="90000"/>
              </a:lnSpc>
              <a:spcBef>
                <a:spcPts val="0"/>
              </a:spcBef>
              <a:spcAft>
                <a:spcPts val="0"/>
              </a:spcAft>
              <a:buSzPts val="2400"/>
              <a:buNone/>
              <a:defRPr sz="2400" b="0">
                <a:solidFill>
                  <a:schemeClr val="lt2"/>
                </a:solidFill>
                <a:latin typeface="Arial"/>
                <a:ea typeface="Arial"/>
                <a:cs typeface="Arial"/>
                <a:sym typeface="Arial"/>
              </a:defRPr>
            </a:lvl1pPr>
            <a:lvl2pPr marL="914400" lvl="1" indent="-228600" algn="l">
              <a:lnSpc>
                <a:spcPct val="90000"/>
              </a:lnSpc>
              <a:spcBef>
                <a:spcPts val="400"/>
              </a:spcBef>
              <a:spcAft>
                <a:spcPts val="0"/>
              </a:spcAft>
              <a:buSzPts val="2000"/>
              <a:buNone/>
              <a:defRPr/>
            </a:lvl2pPr>
            <a:lvl3pPr marL="1371600" lvl="2" indent="-228600" algn="l">
              <a:lnSpc>
                <a:spcPct val="90000"/>
              </a:lnSpc>
              <a:spcBef>
                <a:spcPts val="400"/>
              </a:spcBef>
              <a:spcAft>
                <a:spcPts val="0"/>
              </a:spcAft>
              <a:buSzPts val="1600"/>
              <a:buNone/>
              <a:defRPr/>
            </a:lvl3pPr>
            <a:lvl4pPr marL="1828800" lvl="3" indent="-228600" algn="l">
              <a:lnSpc>
                <a:spcPct val="90000"/>
              </a:lnSpc>
              <a:spcBef>
                <a:spcPts val="400"/>
              </a:spcBef>
              <a:spcAft>
                <a:spcPts val="0"/>
              </a:spcAft>
              <a:buSzPts val="1600"/>
              <a:buNone/>
              <a:defRPr/>
            </a:lvl4pPr>
            <a:lvl5pPr marL="2286000" lvl="4" indent="-228600" algn="l">
              <a:lnSpc>
                <a:spcPct val="90000"/>
              </a:lnSpc>
              <a:spcBef>
                <a:spcPts val="400"/>
              </a:spcBef>
              <a:spcAft>
                <a:spcPts val="0"/>
              </a:spcAft>
              <a:buSzPts val="16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Two Columns">
    <p:spTree>
      <p:nvGrpSpPr>
        <p:cNvPr id="1" name="Shape 462"/>
        <p:cNvGrpSpPr/>
        <p:nvPr/>
      </p:nvGrpSpPr>
      <p:grpSpPr>
        <a:xfrm>
          <a:off x="0" y="0"/>
          <a:ext cx="0" cy="0"/>
          <a:chOff x="0" y="0"/>
          <a:chExt cx="0" cy="0"/>
        </a:xfrm>
      </p:grpSpPr>
      <p:sp>
        <p:nvSpPr>
          <p:cNvPr id="463" name="Google Shape;463;p28"/>
          <p:cNvSpPr txBox="1">
            <a:spLocks noGrp="1"/>
          </p:cNvSpPr>
          <p:nvPr>
            <p:ph type="body" idx="1"/>
          </p:nvPr>
        </p:nvSpPr>
        <p:spPr>
          <a:xfrm>
            <a:off x="411480" y="1188720"/>
            <a:ext cx="5577840"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64" name="Google Shape;464;p28"/>
          <p:cNvSpPr txBox="1">
            <a:spLocks noGrp="1"/>
          </p:cNvSpPr>
          <p:nvPr>
            <p:ph type="title"/>
          </p:nvPr>
        </p:nvSpPr>
        <p:spPr>
          <a:xfrm>
            <a:off x="411480"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28"/>
          <p:cNvSpPr txBox="1">
            <a:spLocks noGrp="1"/>
          </p:cNvSpPr>
          <p:nvPr>
            <p:ph type="body" idx="2"/>
          </p:nvPr>
        </p:nvSpPr>
        <p:spPr>
          <a:xfrm>
            <a:off x="6199632" y="1188720"/>
            <a:ext cx="5577840" cy="1479379"/>
          </a:xfrm>
          <a:prstGeom prst="rect">
            <a:avLst/>
          </a:prstGeom>
          <a:noFill/>
          <a:ln>
            <a:noFill/>
          </a:ln>
        </p:spPr>
        <p:txBody>
          <a:bodyPr spcFirstLastPara="1" wrap="square" lIns="0" tIns="0" rIns="0" bIns="0" anchor="t" anchorCtr="0">
            <a:spAutoFit/>
          </a:bodyPr>
          <a:lstStyle>
            <a:lvl1pPr marL="457200" lvl="0" indent="-381000" algn="l">
              <a:lnSpc>
                <a:spcPct val="90000"/>
              </a:lnSpc>
              <a:spcBef>
                <a:spcPts val="1200"/>
              </a:spcBef>
              <a:spcAft>
                <a:spcPts val="0"/>
              </a:spcAft>
              <a:buSzPts val="2400"/>
              <a:buChar char="•"/>
              <a:defRPr sz="2400"/>
            </a:lvl1pPr>
            <a:lvl2pPr marL="914400" lvl="1" indent="-355600" algn="l">
              <a:lnSpc>
                <a:spcPct val="90000"/>
              </a:lnSpc>
              <a:spcBef>
                <a:spcPts val="400"/>
              </a:spcBef>
              <a:spcAft>
                <a:spcPts val="0"/>
              </a:spcAft>
              <a:buSzPts val="2000"/>
              <a:buFont typeface="Arial"/>
              <a:buChar char="–"/>
              <a:defRPr/>
            </a:lvl2pPr>
            <a:lvl3pPr marL="1371600" lvl="2" indent="-342900" algn="l">
              <a:lnSpc>
                <a:spcPct val="90000"/>
              </a:lnSpc>
              <a:spcBef>
                <a:spcPts val="400"/>
              </a:spcBef>
              <a:spcAft>
                <a:spcPts val="0"/>
              </a:spcAft>
              <a:buSzPts val="1800"/>
              <a:buFont typeface="Arial"/>
              <a:buChar char="–"/>
              <a:defRPr sz="1800"/>
            </a:lvl3pPr>
            <a:lvl4pPr marL="1828800" lvl="3" indent="-330200" algn="l">
              <a:lnSpc>
                <a:spcPct val="90000"/>
              </a:lnSpc>
              <a:spcBef>
                <a:spcPts val="400"/>
              </a:spcBef>
              <a:spcAft>
                <a:spcPts val="0"/>
              </a:spcAft>
              <a:buSzPts val="1600"/>
              <a:buFont typeface="Arial"/>
              <a:buChar char="–"/>
              <a:defRPr/>
            </a:lvl4pPr>
            <a:lvl5pPr marL="2286000" lvl="4" indent="-317500" algn="l">
              <a:lnSpc>
                <a:spcPct val="90000"/>
              </a:lnSpc>
              <a:spcBef>
                <a:spcPts val="400"/>
              </a:spcBef>
              <a:spcAft>
                <a:spcPts val="0"/>
              </a:spcAft>
              <a:buSzPts val="1400"/>
              <a:buFont typeface="Arial"/>
              <a:buChar char="–"/>
              <a:defRPr sz="1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lvl="0" algn="l">
              <a:lnSpc>
                <a:spcPct val="85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68"/>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 you - Red">
  <p:cSld name="Thank you - Red">
    <p:spTree>
      <p:nvGrpSpPr>
        <p:cNvPr id="1" name="Shape 469"/>
        <p:cNvGrpSpPr/>
        <p:nvPr/>
      </p:nvGrpSpPr>
      <p:grpSpPr>
        <a:xfrm>
          <a:off x="0" y="0"/>
          <a:ext cx="0" cy="0"/>
          <a:chOff x="0" y="0"/>
          <a:chExt cx="0" cy="0"/>
        </a:xfrm>
      </p:grpSpPr>
      <p:sp>
        <p:nvSpPr>
          <p:cNvPr id="470" name="Google Shape;470;p31"/>
          <p:cNvSpPr/>
          <p:nvPr/>
        </p:nvSpPr>
        <p:spPr>
          <a:xfrm>
            <a:off x="0" y="-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471" name="Google Shape;471;p31"/>
          <p:cNvPicPr preferRelativeResize="0"/>
          <p:nvPr/>
        </p:nvPicPr>
        <p:blipFill rotWithShape="1">
          <a:blip r:embed="rId2">
            <a:alphaModFix/>
          </a:blip>
          <a:srcRect t="20862" b="-1"/>
          <a:stretch/>
        </p:blipFill>
        <p:spPr>
          <a:xfrm>
            <a:off x="1219200" y="0"/>
            <a:ext cx="10972800" cy="6512797"/>
          </a:xfrm>
          <a:prstGeom prst="rect">
            <a:avLst/>
          </a:prstGeom>
          <a:noFill/>
          <a:ln>
            <a:noFill/>
          </a:ln>
        </p:spPr>
      </p:pic>
      <p:sp>
        <p:nvSpPr>
          <p:cNvPr id="472" name="Google Shape;472;p31"/>
          <p:cNvSpPr/>
          <p:nvPr/>
        </p:nvSpPr>
        <p:spPr>
          <a:xfrm>
            <a:off x="3175" y="0"/>
            <a:ext cx="12185650" cy="6858000"/>
          </a:xfrm>
          <a:custGeom>
            <a:avLst/>
            <a:gdLst/>
            <a:ahLst/>
            <a:cxnLst/>
            <a:rect l="l" t="t" r="r" b="b"/>
            <a:pathLst>
              <a:path w="3840" h="2160" extrusionOk="0">
                <a:moveTo>
                  <a:pt x="1442" y="374"/>
                </a:moveTo>
                <a:cubicBezTo>
                  <a:pt x="1442" y="245"/>
                  <a:pt x="1459" y="120"/>
                  <a:pt x="1490" y="0"/>
                </a:cubicBezTo>
                <a:cubicBezTo>
                  <a:pt x="0" y="0"/>
                  <a:pt x="0" y="0"/>
                  <a:pt x="0" y="0"/>
                </a:cubicBezTo>
                <a:cubicBezTo>
                  <a:pt x="0" y="2160"/>
                  <a:pt x="0" y="2160"/>
                  <a:pt x="0" y="2160"/>
                </a:cubicBezTo>
                <a:cubicBezTo>
                  <a:pt x="3840" y="2160"/>
                  <a:pt x="3840" y="2160"/>
                  <a:pt x="3840" y="2160"/>
                </a:cubicBezTo>
                <a:cubicBezTo>
                  <a:pt x="3840" y="1515"/>
                  <a:pt x="3840" y="1515"/>
                  <a:pt x="3840" y="1515"/>
                </a:cubicBezTo>
                <a:cubicBezTo>
                  <a:pt x="3587" y="1721"/>
                  <a:pt x="3264" y="1845"/>
                  <a:pt x="2913" y="1845"/>
                </a:cubicBezTo>
                <a:cubicBezTo>
                  <a:pt x="2100" y="1845"/>
                  <a:pt x="1442" y="1186"/>
                  <a:pt x="1442" y="374"/>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73" name="Google Shape;473;p31"/>
          <p:cNvGrpSpPr/>
          <p:nvPr/>
        </p:nvGrpSpPr>
        <p:grpSpPr>
          <a:xfrm>
            <a:off x="0" y="4447956"/>
            <a:ext cx="8404321" cy="2410044"/>
            <a:chOff x="0" y="4447956"/>
            <a:chExt cx="8404321" cy="2410044"/>
          </a:xfrm>
        </p:grpSpPr>
        <p:sp>
          <p:nvSpPr>
            <p:cNvPr id="474" name="Google Shape;474;p31"/>
            <p:cNvSpPr/>
            <p:nvPr/>
          </p:nvSpPr>
          <p:spPr>
            <a:xfrm>
              <a:off x="2506552" y="5584617"/>
              <a:ext cx="210444" cy="210444"/>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31"/>
            <p:cNvSpPr/>
            <p:nvPr/>
          </p:nvSpPr>
          <p:spPr>
            <a:xfrm>
              <a:off x="2592337" y="5060520"/>
              <a:ext cx="38872" cy="38872"/>
            </a:xfrm>
            <a:custGeom>
              <a:avLst/>
              <a:gdLst/>
              <a:ahLst/>
              <a:cxnLst/>
              <a:rect l="l" t="t" r="r" b="b"/>
              <a:pathLst>
                <a:path w="12" h="12" extrusionOk="0">
                  <a:moveTo>
                    <a:pt x="7" y="11"/>
                  </a:moveTo>
                  <a:cubicBezTo>
                    <a:pt x="10" y="11"/>
                    <a:pt x="12" y="8"/>
                    <a:pt x="12" y="5"/>
                  </a:cubicBezTo>
                  <a:cubicBezTo>
                    <a:pt x="11" y="2"/>
                    <a:pt x="8" y="0"/>
                    <a:pt x="5" y="0"/>
                  </a:cubicBezTo>
                  <a:cubicBezTo>
                    <a:pt x="2" y="1"/>
                    <a:pt x="0" y="3"/>
                    <a:pt x="0" y="6"/>
                  </a:cubicBezTo>
                  <a:cubicBezTo>
                    <a:pt x="1" y="10"/>
                    <a:pt x="4" y="12"/>
                    <a:pt x="7"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6" name="Google Shape;476;p31"/>
            <p:cNvSpPr/>
            <p:nvPr/>
          </p:nvSpPr>
          <p:spPr>
            <a:xfrm>
              <a:off x="4895148" y="6736023"/>
              <a:ext cx="292208" cy="121977"/>
            </a:xfrm>
            <a:custGeom>
              <a:avLst/>
              <a:gdLst/>
              <a:ahLst/>
              <a:cxnLst/>
              <a:rect l="l" t="t" r="r" b="b"/>
              <a:pathLst>
                <a:path w="92" h="38" extrusionOk="0">
                  <a:moveTo>
                    <a:pt x="0" y="38"/>
                  </a:moveTo>
                  <a:cubicBezTo>
                    <a:pt x="92" y="38"/>
                    <a:pt x="92" y="38"/>
                    <a:pt x="92" y="38"/>
                  </a:cubicBezTo>
                  <a:cubicBezTo>
                    <a:pt x="72" y="2"/>
                    <a:pt x="22" y="0"/>
                    <a:pt x="0" y="3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7" name="Google Shape;477;p31"/>
            <p:cNvSpPr/>
            <p:nvPr/>
          </p:nvSpPr>
          <p:spPr>
            <a:xfrm>
              <a:off x="0" y="5265602"/>
              <a:ext cx="4895148" cy="1592398"/>
            </a:xfrm>
            <a:custGeom>
              <a:avLst/>
              <a:gdLst/>
              <a:ahLst/>
              <a:cxnLst/>
              <a:rect l="l" t="t" r="r" b="b"/>
              <a:pathLst>
                <a:path w="1539" h="499" extrusionOk="0">
                  <a:moveTo>
                    <a:pt x="1505" y="470"/>
                  </a:moveTo>
                  <a:cubicBezTo>
                    <a:pt x="1529" y="456"/>
                    <a:pt x="1538" y="438"/>
                    <a:pt x="1533" y="416"/>
                  </a:cubicBezTo>
                  <a:cubicBezTo>
                    <a:pt x="1528" y="397"/>
                    <a:pt x="1511" y="382"/>
                    <a:pt x="1491" y="382"/>
                  </a:cubicBezTo>
                  <a:cubicBezTo>
                    <a:pt x="1471" y="382"/>
                    <a:pt x="1453" y="395"/>
                    <a:pt x="1447" y="414"/>
                  </a:cubicBezTo>
                  <a:cubicBezTo>
                    <a:pt x="1444" y="423"/>
                    <a:pt x="1444" y="433"/>
                    <a:pt x="1448" y="442"/>
                  </a:cubicBezTo>
                  <a:cubicBezTo>
                    <a:pt x="1452" y="455"/>
                    <a:pt x="1462" y="464"/>
                    <a:pt x="1475" y="470"/>
                  </a:cubicBezTo>
                  <a:cubicBezTo>
                    <a:pt x="1462" y="474"/>
                    <a:pt x="1451" y="482"/>
                    <a:pt x="1444" y="493"/>
                  </a:cubicBezTo>
                  <a:cubicBezTo>
                    <a:pt x="1437" y="482"/>
                    <a:pt x="1428" y="474"/>
                    <a:pt x="1416" y="469"/>
                  </a:cubicBezTo>
                  <a:cubicBezTo>
                    <a:pt x="1426" y="463"/>
                    <a:pt x="1434" y="455"/>
                    <a:pt x="1438" y="444"/>
                  </a:cubicBezTo>
                  <a:cubicBezTo>
                    <a:pt x="1442" y="433"/>
                    <a:pt x="1442" y="421"/>
                    <a:pt x="1438" y="410"/>
                  </a:cubicBezTo>
                  <a:cubicBezTo>
                    <a:pt x="1431" y="392"/>
                    <a:pt x="1414" y="380"/>
                    <a:pt x="1395" y="380"/>
                  </a:cubicBezTo>
                  <a:cubicBezTo>
                    <a:pt x="1385" y="380"/>
                    <a:pt x="1376" y="383"/>
                    <a:pt x="1368" y="388"/>
                  </a:cubicBezTo>
                  <a:cubicBezTo>
                    <a:pt x="1357" y="396"/>
                    <a:pt x="1351" y="406"/>
                    <a:pt x="1348" y="421"/>
                  </a:cubicBezTo>
                  <a:cubicBezTo>
                    <a:pt x="1342" y="398"/>
                    <a:pt x="1330" y="383"/>
                    <a:pt x="1307" y="379"/>
                  </a:cubicBezTo>
                  <a:cubicBezTo>
                    <a:pt x="1282" y="374"/>
                    <a:pt x="1264" y="386"/>
                    <a:pt x="1252" y="409"/>
                  </a:cubicBezTo>
                  <a:cubicBezTo>
                    <a:pt x="1243" y="389"/>
                    <a:pt x="1228" y="377"/>
                    <a:pt x="1206" y="375"/>
                  </a:cubicBezTo>
                  <a:cubicBezTo>
                    <a:pt x="1185" y="374"/>
                    <a:pt x="1168" y="384"/>
                    <a:pt x="1157" y="403"/>
                  </a:cubicBezTo>
                  <a:cubicBezTo>
                    <a:pt x="1149" y="389"/>
                    <a:pt x="1138" y="379"/>
                    <a:pt x="1122" y="374"/>
                  </a:cubicBezTo>
                  <a:cubicBezTo>
                    <a:pt x="1138" y="367"/>
                    <a:pt x="1147" y="357"/>
                    <a:pt x="1151" y="342"/>
                  </a:cubicBezTo>
                  <a:cubicBezTo>
                    <a:pt x="1155" y="327"/>
                    <a:pt x="1152" y="313"/>
                    <a:pt x="1142" y="301"/>
                  </a:cubicBezTo>
                  <a:cubicBezTo>
                    <a:pt x="1125" y="281"/>
                    <a:pt x="1094" y="280"/>
                    <a:pt x="1076" y="299"/>
                  </a:cubicBezTo>
                  <a:cubicBezTo>
                    <a:pt x="1066" y="308"/>
                    <a:pt x="1062" y="319"/>
                    <a:pt x="1062" y="332"/>
                  </a:cubicBezTo>
                  <a:cubicBezTo>
                    <a:pt x="1063" y="352"/>
                    <a:pt x="1074" y="365"/>
                    <a:pt x="1091" y="373"/>
                  </a:cubicBezTo>
                  <a:cubicBezTo>
                    <a:pt x="1085" y="377"/>
                    <a:pt x="1080" y="379"/>
                    <a:pt x="1075" y="383"/>
                  </a:cubicBezTo>
                  <a:cubicBezTo>
                    <a:pt x="1070" y="387"/>
                    <a:pt x="1066" y="391"/>
                    <a:pt x="1062" y="395"/>
                  </a:cubicBezTo>
                  <a:cubicBezTo>
                    <a:pt x="1057" y="391"/>
                    <a:pt x="1054" y="386"/>
                    <a:pt x="1049" y="382"/>
                  </a:cubicBezTo>
                  <a:cubicBezTo>
                    <a:pt x="1045" y="379"/>
                    <a:pt x="1040" y="376"/>
                    <a:pt x="1035" y="373"/>
                  </a:cubicBezTo>
                  <a:cubicBezTo>
                    <a:pt x="1057" y="354"/>
                    <a:pt x="1064" y="337"/>
                    <a:pt x="1057" y="316"/>
                  </a:cubicBezTo>
                  <a:cubicBezTo>
                    <a:pt x="1051" y="297"/>
                    <a:pt x="1034" y="284"/>
                    <a:pt x="1014" y="284"/>
                  </a:cubicBezTo>
                  <a:cubicBezTo>
                    <a:pt x="1004" y="283"/>
                    <a:pt x="995" y="286"/>
                    <a:pt x="987" y="291"/>
                  </a:cubicBezTo>
                  <a:cubicBezTo>
                    <a:pt x="976" y="298"/>
                    <a:pt x="969" y="308"/>
                    <a:pt x="965" y="323"/>
                  </a:cubicBezTo>
                  <a:cubicBezTo>
                    <a:pt x="959" y="300"/>
                    <a:pt x="946" y="285"/>
                    <a:pt x="924" y="282"/>
                  </a:cubicBezTo>
                  <a:cubicBezTo>
                    <a:pt x="899" y="279"/>
                    <a:pt x="882" y="290"/>
                    <a:pt x="870" y="311"/>
                  </a:cubicBezTo>
                  <a:cubicBezTo>
                    <a:pt x="858" y="291"/>
                    <a:pt x="853" y="287"/>
                    <a:pt x="829" y="279"/>
                  </a:cubicBezTo>
                  <a:cubicBezTo>
                    <a:pt x="856" y="268"/>
                    <a:pt x="868" y="251"/>
                    <a:pt x="863" y="227"/>
                  </a:cubicBezTo>
                  <a:cubicBezTo>
                    <a:pt x="860" y="207"/>
                    <a:pt x="842" y="193"/>
                    <a:pt x="822" y="192"/>
                  </a:cubicBezTo>
                  <a:cubicBezTo>
                    <a:pt x="801" y="192"/>
                    <a:pt x="783" y="206"/>
                    <a:pt x="779" y="227"/>
                  </a:cubicBezTo>
                  <a:cubicBezTo>
                    <a:pt x="776" y="239"/>
                    <a:pt x="779" y="250"/>
                    <a:pt x="785" y="260"/>
                  </a:cubicBezTo>
                  <a:cubicBezTo>
                    <a:pt x="792" y="270"/>
                    <a:pt x="801" y="275"/>
                    <a:pt x="813" y="279"/>
                  </a:cubicBezTo>
                  <a:cubicBezTo>
                    <a:pt x="797" y="282"/>
                    <a:pt x="784" y="291"/>
                    <a:pt x="775" y="306"/>
                  </a:cubicBezTo>
                  <a:cubicBezTo>
                    <a:pt x="767" y="292"/>
                    <a:pt x="757" y="283"/>
                    <a:pt x="742" y="278"/>
                  </a:cubicBezTo>
                  <a:cubicBezTo>
                    <a:pt x="757" y="271"/>
                    <a:pt x="766" y="261"/>
                    <a:pt x="770" y="246"/>
                  </a:cubicBezTo>
                  <a:cubicBezTo>
                    <a:pt x="773" y="231"/>
                    <a:pt x="770" y="218"/>
                    <a:pt x="760" y="206"/>
                  </a:cubicBezTo>
                  <a:cubicBezTo>
                    <a:pt x="743" y="186"/>
                    <a:pt x="713" y="184"/>
                    <a:pt x="694" y="203"/>
                  </a:cubicBezTo>
                  <a:cubicBezTo>
                    <a:pt x="684" y="213"/>
                    <a:pt x="680" y="224"/>
                    <a:pt x="681" y="237"/>
                  </a:cubicBezTo>
                  <a:cubicBezTo>
                    <a:pt x="682" y="256"/>
                    <a:pt x="692" y="269"/>
                    <a:pt x="709" y="278"/>
                  </a:cubicBezTo>
                  <a:cubicBezTo>
                    <a:pt x="696" y="283"/>
                    <a:pt x="687" y="290"/>
                    <a:pt x="680" y="300"/>
                  </a:cubicBezTo>
                  <a:cubicBezTo>
                    <a:pt x="673" y="290"/>
                    <a:pt x="664" y="282"/>
                    <a:pt x="653" y="277"/>
                  </a:cubicBezTo>
                  <a:cubicBezTo>
                    <a:pt x="663" y="271"/>
                    <a:pt x="670" y="263"/>
                    <a:pt x="674" y="252"/>
                  </a:cubicBezTo>
                  <a:cubicBezTo>
                    <a:pt x="678" y="242"/>
                    <a:pt x="679" y="231"/>
                    <a:pt x="675" y="221"/>
                  </a:cubicBezTo>
                  <a:cubicBezTo>
                    <a:pt x="669" y="202"/>
                    <a:pt x="656" y="191"/>
                    <a:pt x="637" y="189"/>
                  </a:cubicBezTo>
                  <a:cubicBezTo>
                    <a:pt x="611" y="185"/>
                    <a:pt x="593" y="198"/>
                    <a:pt x="584" y="222"/>
                  </a:cubicBezTo>
                  <a:cubicBezTo>
                    <a:pt x="567" y="176"/>
                    <a:pt x="508" y="174"/>
                    <a:pt x="488" y="216"/>
                  </a:cubicBezTo>
                  <a:cubicBezTo>
                    <a:pt x="480" y="199"/>
                    <a:pt x="468" y="188"/>
                    <a:pt x="448" y="183"/>
                  </a:cubicBezTo>
                  <a:cubicBezTo>
                    <a:pt x="452" y="182"/>
                    <a:pt x="454" y="181"/>
                    <a:pt x="456" y="180"/>
                  </a:cubicBezTo>
                  <a:cubicBezTo>
                    <a:pt x="478" y="171"/>
                    <a:pt x="488" y="146"/>
                    <a:pt x="479" y="123"/>
                  </a:cubicBezTo>
                  <a:cubicBezTo>
                    <a:pt x="470" y="102"/>
                    <a:pt x="445" y="91"/>
                    <a:pt x="423" y="99"/>
                  </a:cubicBezTo>
                  <a:cubicBezTo>
                    <a:pt x="406" y="106"/>
                    <a:pt x="395" y="122"/>
                    <a:pt x="395" y="140"/>
                  </a:cubicBezTo>
                  <a:cubicBezTo>
                    <a:pt x="395" y="157"/>
                    <a:pt x="405" y="173"/>
                    <a:pt x="422" y="180"/>
                  </a:cubicBezTo>
                  <a:cubicBezTo>
                    <a:pt x="424" y="181"/>
                    <a:pt x="426" y="181"/>
                    <a:pt x="427" y="183"/>
                  </a:cubicBezTo>
                  <a:cubicBezTo>
                    <a:pt x="423" y="185"/>
                    <a:pt x="418" y="187"/>
                    <a:pt x="414" y="189"/>
                  </a:cubicBezTo>
                  <a:cubicBezTo>
                    <a:pt x="410" y="192"/>
                    <a:pt x="406" y="194"/>
                    <a:pt x="402" y="198"/>
                  </a:cubicBezTo>
                  <a:cubicBezTo>
                    <a:pt x="399" y="201"/>
                    <a:pt x="396" y="205"/>
                    <a:pt x="392" y="209"/>
                  </a:cubicBezTo>
                  <a:cubicBezTo>
                    <a:pt x="385" y="196"/>
                    <a:pt x="375" y="188"/>
                    <a:pt x="362" y="183"/>
                  </a:cubicBezTo>
                  <a:cubicBezTo>
                    <a:pt x="386" y="166"/>
                    <a:pt x="394" y="148"/>
                    <a:pt x="387" y="127"/>
                  </a:cubicBezTo>
                  <a:cubicBezTo>
                    <a:pt x="381" y="108"/>
                    <a:pt x="364" y="95"/>
                    <a:pt x="344" y="94"/>
                  </a:cubicBezTo>
                  <a:cubicBezTo>
                    <a:pt x="325" y="94"/>
                    <a:pt x="307" y="106"/>
                    <a:pt x="300" y="124"/>
                  </a:cubicBezTo>
                  <a:cubicBezTo>
                    <a:pt x="297" y="134"/>
                    <a:pt x="297" y="143"/>
                    <a:pt x="299" y="152"/>
                  </a:cubicBezTo>
                  <a:cubicBezTo>
                    <a:pt x="303" y="166"/>
                    <a:pt x="312" y="176"/>
                    <a:pt x="325" y="183"/>
                  </a:cubicBezTo>
                  <a:cubicBezTo>
                    <a:pt x="313" y="187"/>
                    <a:pt x="305" y="194"/>
                    <a:pt x="297" y="204"/>
                  </a:cubicBezTo>
                  <a:cubicBezTo>
                    <a:pt x="291" y="194"/>
                    <a:pt x="283" y="187"/>
                    <a:pt x="272" y="182"/>
                  </a:cubicBezTo>
                  <a:cubicBezTo>
                    <a:pt x="292" y="167"/>
                    <a:pt x="300" y="148"/>
                    <a:pt x="293" y="125"/>
                  </a:cubicBezTo>
                  <a:cubicBezTo>
                    <a:pt x="287" y="106"/>
                    <a:pt x="273" y="95"/>
                    <a:pt x="254" y="93"/>
                  </a:cubicBezTo>
                  <a:cubicBezTo>
                    <a:pt x="228" y="90"/>
                    <a:pt x="211" y="103"/>
                    <a:pt x="201" y="126"/>
                  </a:cubicBezTo>
                  <a:cubicBezTo>
                    <a:pt x="185" y="81"/>
                    <a:pt x="127" y="78"/>
                    <a:pt x="106" y="119"/>
                  </a:cubicBezTo>
                  <a:cubicBezTo>
                    <a:pt x="98" y="102"/>
                    <a:pt x="85" y="92"/>
                    <a:pt x="67" y="88"/>
                  </a:cubicBezTo>
                  <a:cubicBezTo>
                    <a:pt x="70" y="86"/>
                    <a:pt x="72" y="85"/>
                    <a:pt x="74" y="84"/>
                  </a:cubicBezTo>
                  <a:cubicBezTo>
                    <a:pt x="96" y="75"/>
                    <a:pt x="106" y="51"/>
                    <a:pt x="98" y="29"/>
                  </a:cubicBezTo>
                  <a:cubicBezTo>
                    <a:pt x="93" y="13"/>
                    <a:pt x="78" y="2"/>
                    <a:pt x="62" y="1"/>
                  </a:cubicBezTo>
                  <a:cubicBezTo>
                    <a:pt x="57" y="0"/>
                    <a:pt x="51" y="0"/>
                    <a:pt x="46" y="2"/>
                  </a:cubicBezTo>
                  <a:cubicBezTo>
                    <a:pt x="28" y="6"/>
                    <a:pt x="15" y="22"/>
                    <a:pt x="13" y="40"/>
                  </a:cubicBezTo>
                  <a:cubicBezTo>
                    <a:pt x="12" y="60"/>
                    <a:pt x="22" y="77"/>
                    <a:pt x="40" y="84"/>
                  </a:cubicBezTo>
                  <a:cubicBezTo>
                    <a:pt x="42" y="85"/>
                    <a:pt x="44" y="86"/>
                    <a:pt x="47" y="88"/>
                  </a:cubicBezTo>
                  <a:cubicBezTo>
                    <a:pt x="30" y="92"/>
                    <a:pt x="19" y="101"/>
                    <a:pt x="10" y="114"/>
                  </a:cubicBezTo>
                  <a:cubicBezTo>
                    <a:pt x="7" y="110"/>
                    <a:pt x="3" y="106"/>
                    <a:pt x="0" y="102"/>
                  </a:cubicBezTo>
                  <a:cubicBezTo>
                    <a:pt x="0" y="179"/>
                    <a:pt x="0" y="179"/>
                    <a:pt x="0" y="179"/>
                  </a:cubicBezTo>
                  <a:cubicBezTo>
                    <a:pt x="3" y="175"/>
                    <a:pt x="7" y="170"/>
                    <a:pt x="10" y="166"/>
                  </a:cubicBezTo>
                  <a:cubicBezTo>
                    <a:pt x="14" y="171"/>
                    <a:pt x="18" y="176"/>
                    <a:pt x="22" y="181"/>
                  </a:cubicBezTo>
                  <a:cubicBezTo>
                    <a:pt x="18" y="184"/>
                    <a:pt x="15" y="187"/>
                    <a:pt x="11" y="189"/>
                  </a:cubicBezTo>
                  <a:cubicBezTo>
                    <a:pt x="7" y="186"/>
                    <a:pt x="4" y="183"/>
                    <a:pt x="0" y="180"/>
                  </a:cubicBezTo>
                  <a:cubicBezTo>
                    <a:pt x="0" y="499"/>
                    <a:pt x="0" y="499"/>
                    <a:pt x="0" y="499"/>
                  </a:cubicBezTo>
                  <a:cubicBezTo>
                    <a:pt x="1539" y="499"/>
                    <a:pt x="1539" y="499"/>
                    <a:pt x="1539" y="499"/>
                  </a:cubicBezTo>
                  <a:cubicBezTo>
                    <a:pt x="1531" y="484"/>
                    <a:pt x="1520" y="475"/>
                    <a:pt x="1505" y="47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8" name="Google Shape;478;p31"/>
            <p:cNvSpPr/>
            <p:nvPr/>
          </p:nvSpPr>
          <p:spPr>
            <a:xfrm>
              <a:off x="2550785" y="5321898"/>
              <a:ext cx="120636" cy="121977"/>
            </a:xfrm>
            <a:custGeom>
              <a:avLst/>
              <a:gdLst/>
              <a:ahLst/>
              <a:cxnLst/>
              <a:rect l="l" t="t" r="r" b="b"/>
              <a:pathLst>
                <a:path w="38" h="38" extrusionOk="0">
                  <a:moveTo>
                    <a:pt x="19" y="38"/>
                  </a:moveTo>
                  <a:cubicBezTo>
                    <a:pt x="30" y="38"/>
                    <a:pt x="38" y="29"/>
                    <a:pt x="38" y="19"/>
                  </a:cubicBezTo>
                  <a:cubicBezTo>
                    <a:pt x="38" y="9"/>
                    <a:pt x="29" y="0"/>
                    <a:pt x="19" y="0"/>
                  </a:cubicBezTo>
                  <a:cubicBezTo>
                    <a:pt x="8" y="0"/>
                    <a:pt x="0" y="9"/>
                    <a:pt x="0" y="20"/>
                  </a:cubicBezTo>
                  <a:cubicBezTo>
                    <a:pt x="0" y="30"/>
                    <a:pt x="9" y="38"/>
                    <a:pt x="19" y="3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9" name="Google Shape;479;p31"/>
            <p:cNvSpPr/>
            <p:nvPr/>
          </p:nvSpPr>
          <p:spPr>
            <a:xfrm>
              <a:off x="2865779" y="5335302"/>
              <a:ext cx="95169" cy="95169"/>
            </a:xfrm>
            <a:custGeom>
              <a:avLst/>
              <a:gdLst/>
              <a:ahLst/>
              <a:cxnLst/>
              <a:rect l="l" t="t" r="r" b="b"/>
              <a:pathLst>
                <a:path w="30" h="30" extrusionOk="0">
                  <a:moveTo>
                    <a:pt x="15" y="30"/>
                  </a:moveTo>
                  <a:cubicBezTo>
                    <a:pt x="24" y="30"/>
                    <a:pt x="30" y="24"/>
                    <a:pt x="30" y="15"/>
                  </a:cubicBezTo>
                  <a:cubicBezTo>
                    <a:pt x="30" y="7"/>
                    <a:pt x="24" y="0"/>
                    <a:pt x="15" y="0"/>
                  </a:cubicBezTo>
                  <a:cubicBezTo>
                    <a:pt x="7" y="0"/>
                    <a:pt x="0" y="7"/>
                    <a:pt x="0" y="15"/>
                  </a:cubicBezTo>
                  <a:cubicBezTo>
                    <a:pt x="0" y="23"/>
                    <a:pt x="7" y="30"/>
                    <a:pt x="15" y="3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0" name="Google Shape;480;p31"/>
            <p:cNvSpPr/>
            <p:nvPr/>
          </p:nvSpPr>
          <p:spPr>
            <a:xfrm>
              <a:off x="2782674" y="5864762"/>
              <a:ext cx="261379" cy="258698"/>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1" name="Google Shape;481;p31"/>
            <p:cNvSpPr/>
            <p:nvPr/>
          </p:nvSpPr>
          <p:spPr>
            <a:xfrm>
              <a:off x="2821547" y="5596681"/>
              <a:ext cx="187656" cy="188997"/>
            </a:xfrm>
            <a:custGeom>
              <a:avLst/>
              <a:gdLst/>
              <a:ahLst/>
              <a:cxnLst/>
              <a:rect l="l" t="t" r="r" b="b"/>
              <a:pathLst>
                <a:path w="59" h="59" extrusionOk="0">
                  <a:moveTo>
                    <a:pt x="29" y="59"/>
                  </a:moveTo>
                  <a:cubicBezTo>
                    <a:pt x="46" y="59"/>
                    <a:pt x="59" y="45"/>
                    <a:pt x="59" y="29"/>
                  </a:cubicBezTo>
                  <a:cubicBezTo>
                    <a:pt x="59" y="13"/>
                    <a:pt x="46" y="0"/>
                    <a:pt x="29" y="0"/>
                  </a:cubicBezTo>
                  <a:cubicBezTo>
                    <a:pt x="13" y="0"/>
                    <a:pt x="0" y="13"/>
                    <a:pt x="0" y="29"/>
                  </a:cubicBezTo>
                  <a:cubicBezTo>
                    <a:pt x="0" y="45"/>
                    <a:pt x="13" y="58"/>
                    <a:pt x="29" y="5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2" name="Google Shape;482;p31"/>
            <p:cNvSpPr/>
            <p:nvPr/>
          </p:nvSpPr>
          <p:spPr>
            <a:xfrm>
              <a:off x="5210143" y="6772214"/>
              <a:ext cx="270761" cy="85786"/>
            </a:xfrm>
            <a:custGeom>
              <a:avLst/>
              <a:gdLst/>
              <a:ahLst/>
              <a:cxnLst/>
              <a:rect l="l" t="t" r="r" b="b"/>
              <a:pathLst>
                <a:path w="85" h="27" extrusionOk="0">
                  <a:moveTo>
                    <a:pt x="48" y="2"/>
                  </a:moveTo>
                  <a:cubicBezTo>
                    <a:pt x="28" y="0"/>
                    <a:pt x="11" y="9"/>
                    <a:pt x="0" y="27"/>
                  </a:cubicBezTo>
                  <a:cubicBezTo>
                    <a:pt x="85" y="27"/>
                    <a:pt x="85" y="27"/>
                    <a:pt x="85" y="27"/>
                  </a:cubicBezTo>
                  <a:cubicBezTo>
                    <a:pt x="79" y="14"/>
                    <a:pt x="66" y="4"/>
                    <a:pt x="48" y="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3" name="Google Shape;483;p31"/>
            <p:cNvSpPr/>
            <p:nvPr/>
          </p:nvSpPr>
          <p:spPr>
            <a:xfrm>
              <a:off x="6778413" y="6813766"/>
              <a:ext cx="178274" cy="44234"/>
            </a:xfrm>
            <a:custGeom>
              <a:avLst/>
              <a:gdLst/>
              <a:ahLst/>
              <a:cxnLst/>
              <a:rect l="l" t="t" r="r" b="b"/>
              <a:pathLst>
                <a:path w="56" h="14" extrusionOk="0">
                  <a:moveTo>
                    <a:pt x="28" y="0"/>
                  </a:moveTo>
                  <a:cubicBezTo>
                    <a:pt x="17" y="0"/>
                    <a:pt x="6" y="5"/>
                    <a:pt x="0" y="14"/>
                  </a:cubicBezTo>
                  <a:cubicBezTo>
                    <a:pt x="56" y="14"/>
                    <a:pt x="56" y="14"/>
                    <a:pt x="56" y="14"/>
                  </a:cubicBezTo>
                  <a:cubicBezTo>
                    <a:pt x="49" y="6"/>
                    <a:pt x="39" y="1"/>
                    <a:pt x="28"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4" name="Google Shape;484;p31"/>
            <p:cNvSpPr/>
            <p:nvPr/>
          </p:nvSpPr>
          <p:spPr>
            <a:xfrm>
              <a:off x="7093407" y="6823150"/>
              <a:ext cx="152806" cy="34850"/>
            </a:xfrm>
            <a:custGeom>
              <a:avLst/>
              <a:gdLst/>
              <a:ahLst/>
              <a:cxnLst/>
              <a:rect l="l" t="t" r="r" b="b"/>
              <a:pathLst>
                <a:path w="48" h="11" extrusionOk="0">
                  <a:moveTo>
                    <a:pt x="0" y="11"/>
                  </a:moveTo>
                  <a:cubicBezTo>
                    <a:pt x="48" y="11"/>
                    <a:pt x="48" y="11"/>
                    <a:pt x="48" y="11"/>
                  </a:cubicBezTo>
                  <a:cubicBezTo>
                    <a:pt x="42" y="4"/>
                    <a:pt x="33" y="0"/>
                    <a:pt x="24" y="1"/>
                  </a:cubicBezTo>
                  <a:cubicBezTo>
                    <a:pt x="15" y="1"/>
                    <a:pt x="6" y="4"/>
                    <a:pt x="0"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5" name="Google Shape;485;p31"/>
            <p:cNvSpPr/>
            <p:nvPr/>
          </p:nvSpPr>
          <p:spPr>
            <a:xfrm>
              <a:off x="6460737" y="6803043"/>
              <a:ext cx="199720" cy="54957"/>
            </a:xfrm>
            <a:custGeom>
              <a:avLst/>
              <a:gdLst/>
              <a:ahLst/>
              <a:cxnLst/>
              <a:rect l="l" t="t" r="r" b="b"/>
              <a:pathLst>
                <a:path w="63" h="17" extrusionOk="0">
                  <a:moveTo>
                    <a:pt x="32" y="1"/>
                  </a:moveTo>
                  <a:cubicBezTo>
                    <a:pt x="19" y="0"/>
                    <a:pt x="8" y="7"/>
                    <a:pt x="0" y="17"/>
                  </a:cubicBezTo>
                  <a:cubicBezTo>
                    <a:pt x="63" y="17"/>
                    <a:pt x="63" y="17"/>
                    <a:pt x="63" y="17"/>
                  </a:cubicBezTo>
                  <a:cubicBezTo>
                    <a:pt x="56" y="7"/>
                    <a:pt x="45" y="1"/>
                    <a:pt x="32"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6" name="Google Shape;486;p31"/>
            <p:cNvSpPr/>
            <p:nvPr/>
          </p:nvSpPr>
          <p:spPr>
            <a:xfrm>
              <a:off x="7415104" y="6835213"/>
              <a:ext cx="120636" cy="22787"/>
            </a:xfrm>
            <a:custGeom>
              <a:avLst/>
              <a:gdLst/>
              <a:ahLst/>
              <a:cxnLst/>
              <a:rect l="l" t="t" r="r" b="b"/>
              <a:pathLst>
                <a:path w="38" h="7" extrusionOk="0">
                  <a:moveTo>
                    <a:pt x="0" y="7"/>
                  </a:moveTo>
                  <a:cubicBezTo>
                    <a:pt x="38" y="7"/>
                    <a:pt x="38" y="7"/>
                    <a:pt x="38" y="7"/>
                  </a:cubicBezTo>
                  <a:cubicBezTo>
                    <a:pt x="33" y="2"/>
                    <a:pt x="26" y="0"/>
                    <a:pt x="19" y="0"/>
                  </a:cubicBezTo>
                  <a:cubicBezTo>
                    <a:pt x="11" y="0"/>
                    <a:pt x="5" y="2"/>
                    <a:pt x="0"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7" name="Google Shape;487;p31"/>
            <p:cNvSpPr/>
            <p:nvPr/>
          </p:nvSpPr>
          <p:spPr>
            <a:xfrm>
              <a:off x="6148424" y="6797681"/>
              <a:ext cx="219826" cy="60319"/>
            </a:xfrm>
            <a:custGeom>
              <a:avLst/>
              <a:gdLst/>
              <a:ahLst/>
              <a:cxnLst/>
              <a:rect l="l" t="t" r="r" b="b"/>
              <a:pathLst>
                <a:path w="69" h="19" extrusionOk="0">
                  <a:moveTo>
                    <a:pt x="35" y="0"/>
                  </a:moveTo>
                  <a:cubicBezTo>
                    <a:pt x="20" y="0"/>
                    <a:pt x="7" y="7"/>
                    <a:pt x="0" y="19"/>
                  </a:cubicBezTo>
                  <a:cubicBezTo>
                    <a:pt x="69" y="19"/>
                    <a:pt x="69" y="19"/>
                    <a:pt x="69" y="19"/>
                  </a:cubicBezTo>
                  <a:cubicBezTo>
                    <a:pt x="62" y="7"/>
                    <a:pt x="49" y="0"/>
                    <a:pt x="35"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8" name="Google Shape;488;p31"/>
            <p:cNvSpPr/>
            <p:nvPr/>
          </p:nvSpPr>
          <p:spPr>
            <a:xfrm>
              <a:off x="5525137" y="6781597"/>
              <a:ext cx="251996" cy="76403"/>
            </a:xfrm>
            <a:custGeom>
              <a:avLst/>
              <a:gdLst/>
              <a:ahLst/>
              <a:cxnLst/>
              <a:rect l="l" t="t" r="r" b="b"/>
              <a:pathLst>
                <a:path w="79" h="24" extrusionOk="0">
                  <a:moveTo>
                    <a:pt x="38" y="0"/>
                  </a:moveTo>
                  <a:cubicBezTo>
                    <a:pt x="22" y="1"/>
                    <a:pt x="9" y="9"/>
                    <a:pt x="0" y="24"/>
                  </a:cubicBezTo>
                  <a:cubicBezTo>
                    <a:pt x="79" y="24"/>
                    <a:pt x="79" y="24"/>
                    <a:pt x="79" y="24"/>
                  </a:cubicBezTo>
                  <a:cubicBezTo>
                    <a:pt x="71" y="9"/>
                    <a:pt x="55" y="0"/>
                    <a:pt x="38"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89" name="Google Shape;489;p31"/>
            <p:cNvSpPr/>
            <p:nvPr/>
          </p:nvSpPr>
          <p:spPr>
            <a:xfrm>
              <a:off x="8073241" y="6855319"/>
              <a:ext cx="16085" cy="2681"/>
            </a:xfrm>
            <a:custGeom>
              <a:avLst/>
              <a:gdLst/>
              <a:ahLst/>
              <a:cxnLst/>
              <a:rect l="l" t="t" r="r" b="b"/>
              <a:pathLst>
                <a:path w="5" h="1" extrusionOk="0">
                  <a:moveTo>
                    <a:pt x="0" y="1"/>
                  </a:moveTo>
                  <a:cubicBezTo>
                    <a:pt x="5" y="1"/>
                    <a:pt x="5" y="1"/>
                    <a:pt x="5" y="1"/>
                  </a:cubicBezTo>
                  <a:cubicBezTo>
                    <a:pt x="4" y="1"/>
                    <a:pt x="3" y="0"/>
                    <a:pt x="2" y="1"/>
                  </a:cubicBezTo>
                  <a:cubicBezTo>
                    <a:pt x="1" y="1"/>
                    <a:pt x="0" y="1"/>
                    <a:pt x="0"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0" name="Google Shape;490;p31"/>
            <p:cNvSpPr/>
            <p:nvPr/>
          </p:nvSpPr>
          <p:spPr>
            <a:xfrm>
              <a:off x="5833429" y="6777576"/>
              <a:ext cx="242613" cy="80424"/>
            </a:xfrm>
            <a:custGeom>
              <a:avLst/>
              <a:gdLst/>
              <a:ahLst/>
              <a:cxnLst/>
              <a:rect l="l" t="t" r="r" b="b"/>
              <a:pathLst>
                <a:path w="76" h="25" extrusionOk="0">
                  <a:moveTo>
                    <a:pt x="27" y="5"/>
                  </a:moveTo>
                  <a:cubicBezTo>
                    <a:pt x="27" y="5"/>
                    <a:pt x="27" y="5"/>
                    <a:pt x="27" y="5"/>
                  </a:cubicBezTo>
                  <a:cubicBezTo>
                    <a:pt x="16" y="8"/>
                    <a:pt x="6" y="15"/>
                    <a:pt x="0" y="25"/>
                  </a:cubicBezTo>
                  <a:cubicBezTo>
                    <a:pt x="76" y="25"/>
                    <a:pt x="76" y="25"/>
                    <a:pt x="76" y="25"/>
                  </a:cubicBezTo>
                  <a:cubicBezTo>
                    <a:pt x="66" y="8"/>
                    <a:pt x="46" y="0"/>
                    <a:pt x="27" y="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1" name="Google Shape;491;p31"/>
            <p:cNvSpPr/>
            <p:nvPr/>
          </p:nvSpPr>
          <p:spPr>
            <a:xfrm>
              <a:off x="7735460" y="6844596"/>
              <a:ext cx="85786" cy="13404"/>
            </a:xfrm>
            <a:custGeom>
              <a:avLst/>
              <a:gdLst/>
              <a:ahLst/>
              <a:cxnLst/>
              <a:rect l="l" t="t" r="r" b="b"/>
              <a:pathLst>
                <a:path w="27" h="4" extrusionOk="0">
                  <a:moveTo>
                    <a:pt x="0" y="4"/>
                  </a:moveTo>
                  <a:cubicBezTo>
                    <a:pt x="27" y="4"/>
                    <a:pt x="27" y="4"/>
                    <a:pt x="27" y="4"/>
                  </a:cubicBezTo>
                  <a:cubicBezTo>
                    <a:pt x="23" y="1"/>
                    <a:pt x="18" y="0"/>
                    <a:pt x="13" y="0"/>
                  </a:cubicBezTo>
                  <a:cubicBezTo>
                    <a:pt x="8" y="0"/>
                    <a:pt x="3" y="1"/>
                    <a:pt x="0" y="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2" name="Google Shape;492;p31"/>
            <p:cNvSpPr/>
            <p:nvPr/>
          </p:nvSpPr>
          <p:spPr>
            <a:xfrm>
              <a:off x="1568270" y="5559150"/>
              <a:ext cx="264060" cy="264060"/>
            </a:xfrm>
            <a:custGeom>
              <a:avLst/>
              <a:gdLst/>
              <a:ahLst/>
              <a:cxnLst/>
              <a:rect l="l" t="t" r="r" b="b"/>
              <a:pathLst>
                <a:path w="83" h="83" extrusionOk="0">
                  <a:moveTo>
                    <a:pt x="42" y="82"/>
                  </a:moveTo>
                  <a:cubicBezTo>
                    <a:pt x="65" y="82"/>
                    <a:pt x="83" y="64"/>
                    <a:pt x="83" y="41"/>
                  </a:cubicBezTo>
                  <a:cubicBezTo>
                    <a:pt x="83" y="18"/>
                    <a:pt x="64" y="0"/>
                    <a:pt x="41" y="0"/>
                  </a:cubicBezTo>
                  <a:cubicBezTo>
                    <a:pt x="19" y="0"/>
                    <a:pt x="0" y="19"/>
                    <a:pt x="0" y="41"/>
                  </a:cubicBezTo>
                  <a:cubicBezTo>
                    <a:pt x="1" y="64"/>
                    <a:pt x="19" y="83"/>
                    <a:pt x="42" y="8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3" name="Google Shape;493;p31"/>
            <p:cNvSpPr/>
            <p:nvPr/>
          </p:nvSpPr>
          <p:spPr>
            <a:xfrm>
              <a:off x="1651375" y="5028351"/>
              <a:ext cx="101871" cy="99190"/>
            </a:xfrm>
            <a:custGeom>
              <a:avLst/>
              <a:gdLst/>
              <a:ahLst/>
              <a:cxnLst/>
              <a:rect l="l" t="t" r="r" b="b"/>
              <a:pathLst>
                <a:path w="32" h="31" extrusionOk="0">
                  <a:moveTo>
                    <a:pt x="16" y="31"/>
                  </a:moveTo>
                  <a:cubicBezTo>
                    <a:pt x="24" y="31"/>
                    <a:pt x="31" y="25"/>
                    <a:pt x="31" y="16"/>
                  </a:cubicBezTo>
                  <a:cubicBezTo>
                    <a:pt x="32" y="7"/>
                    <a:pt x="25" y="0"/>
                    <a:pt x="16" y="0"/>
                  </a:cubicBezTo>
                  <a:cubicBezTo>
                    <a:pt x="7" y="0"/>
                    <a:pt x="0" y="7"/>
                    <a:pt x="0" y="16"/>
                  </a:cubicBezTo>
                  <a:cubicBezTo>
                    <a:pt x="0" y="24"/>
                    <a:pt x="7" y="31"/>
                    <a:pt x="16" y="3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4" name="Google Shape;494;p31"/>
            <p:cNvSpPr/>
            <p:nvPr/>
          </p:nvSpPr>
          <p:spPr>
            <a:xfrm>
              <a:off x="3097669" y="5871463"/>
              <a:ext cx="245294" cy="245294"/>
            </a:xfrm>
            <a:custGeom>
              <a:avLst/>
              <a:gdLst/>
              <a:ahLst/>
              <a:cxnLst/>
              <a:rect l="l" t="t" r="r" b="b"/>
              <a:pathLst>
                <a:path w="77" h="77" extrusionOk="0">
                  <a:moveTo>
                    <a:pt x="39" y="77"/>
                  </a:moveTo>
                  <a:cubicBezTo>
                    <a:pt x="60" y="76"/>
                    <a:pt x="77" y="59"/>
                    <a:pt x="76" y="38"/>
                  </a:cubicBezTo>
                  <a:cubicBezTo>
                    <a:pt x="76" y="16"/>
                    <a:pt x="58" y="0"/>
                    <a:pt x="37" y="0"/>
                  </a:cubicBezTo>
                  <a:cubicBezTo>
                    <a:pt x="16" y="1"/>
                    <a:pt x="0" y="18"/>
                    <a:pt x="0" y="39"/>
                  </a:cubicBezTo>
                  <a:cubicBezTo>
                    <a:pt x="1" y="60"/>
                    <a:pt x="18" y="77"/>
                    <a:pt x="39" y="7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5" name="Google Shape;495;p31"/>
            <p:cNvSpPr/>
            <p:nvPr/>
          </p:nvSpPr>
          <p:spPr>
            <a:xfrm>
              <a:off x="1605802" y="5287048"/>
              <a:ext cx="191678" cy="191678"/>
            </a:xfrm>
            <a:custGeom>
              <a:avLst/>
              <a:gdLst/>
              <a:ahLst/>
              <a:cxnLst/>
              <a:rect l="l" t="t" r="r" b="b"/>
              <a:pathLst>
                <a:path w="60" h="60" extrusionOk="0">
                  <a:moveTo>
                    <a:pt x="30" y="60"/>
                  </a:moveTo>
                  <a:cubicBezTo>
                    <a:pt x="46" y="60"/>
                    <a:pt x="60" y="46"/>
                    <a:pt x="59" y="30"/>
                  </a:cubicBezTo>
                  <a:cubicBezTo>
                    <a:pt x="59" y="14"/>
                    <a:pt x="46" y="0"/>
                    <a:pt x="29" y="0"/>
                  </a:cubicBezTo>
                  <a:cubicBezTo>
                    <a:pt x="13" y="0"/>
                    <a:pt x="0" y="14"/>
                    <a:pt x="0" y="30"/>
                  </a:cubicBezTo>
                  <a:cubicBezTo>
                    <a:pt x="0" y="47"/>
                    <a:pt x="13" y="60"/>
                    <a:pt x="30" y="6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6" name="Google Shape;496;p31"/>
            <p:cNvSpPr/>
            <p:nvPr/>
          </p:nvSpPr>
          <p:spPr>
            <a:xfrm>
              <a:off x="1377933" y="4754909"/>
              <a:ext cx="37531" cy="37531"/>
            </a:xfrm>
            <a:custGeom>
              <a:avLst/>
              <a:gdLst/>
              <a:ahLst/>
              <a:cxnLst/>
              <a:rect l="l" t="t" r="r" b="b"/>
              <a:pathLst>
                <a:path w="12" h="12" extrusionOk="0">
                  <a:moveTo>
                    <a:pt x="6" y="11"/>
                  </a:moveTo>
                  <a:cubicBezTo>
                    <a:pt x="9" y="12"/>
                    <a:pt x="12" y="9"/>
                    <a:pt x="11" y="6"/>
                  </a:cubicBezTo>
                  <a:cubicBezTo>
                    <a:pt x="11" y="3"/>
                    <a:pt x="9" y="0"/>
                    <a:pt x="6" y="0"/>
                  </a:cubicBezTo>
                  <a:cubicBezTo>
                    <a:pt x="3" y="0"/>
                    <a:pt x="0" y="3"/>
                    <a:pt x="0" y="6"/>
                  </a:cubicBezTo>
                  <a:cubicBezTo>
                    <a:pt x="0" y="9"/>
                    <a:pt x="3" y="11"/>
                    <a:pt x="6"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7" name="Google Shape;497;p31"/>
            <p:cNvSpPr/>
            <p:nvPr/>
          </p:nvSpPr>
          <p:spPr>
            <a:xfrm>
              <a:off x="1288127" y="5277665"/>
              <a:ext cx="213124" cy="210444"/>
            </a:xfrm>
            <a:custGeom>
              <a:avLst/>
              <a:gdLst/>
              <a:ahLst/>
              <a:cxnLst/>
              <a:rect l="l" t="t" r="r" b="b"/>
              <a:pathLst>
                <a:path w="67" h="66" extrusionOk="0">
                  <a:moveTo>
                    <a:pt x="34" y="66"/>
                  </a:moveTo>
                  <a:cubicBezTo>
                    <a:pt x="52" y="66"/>
                    <a:pt x="67" y="51"/>
                    <a:pt x="67" y="33"/>
                  </a:cubicBezTo>
                  <a:cubicBezTo>
                    <a:pt x="67" y="14"/>
                    <a:pt x="52" y="0"/>
                    <a:pt x="34" y="0"/>
                  </a:cubicBezTo>
                  <a:cubicBezTo>
                    <a:pt x="15" y="0"/>
                    <a:pt x="0" y="15"/>
                    <a:pt x="1" y="33"/>
                  </a:cubicBezTo>
                  <a:cubicBezTo>
                    <a:pt x="1" y="51"/>
                    <a:pt x="16" y="66"/>
                    <a:pt x="34" y="6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8" name="Google Shape;498;p31"/>
            <p:cNvSpPr/>
            <p:nvPr/>
          </p:nvSpPr>
          <p:spPr>
            <a:xfrm>
              <a:off x="1062939" y="4741505"/>
              <a:ext cx="60319" cy="60319"/>
            </a:xfrm>
            <a:custGeom>
              <a:avLst/>
              <a:gdLst/>
              <a:ahLst/>
              <a:cxnLst/>
              <a:rect l="l" t="t" r="r" b="b"/>
              <a:pathLst>
                <a:path w="19" h="19" extrusionOk="0">
                  <a:moveTo>
                    <a:pt x="11" y="18"/>
                  </a:moveTo>
                  <a:cubicBezTo>
                    <a:pt x="15" y="18"/>
                    <a:pt x="19" y="14"/>
                    <a:pt x="18" y="9"/>
                  </a:cubicBezTo>
                  <a:cubicBezTo>
                    <a:pt x="18" y="4"/>
                    <a:pt x="13" y="0"/>
                    <a:pt x="9" y="1"/>
                  </a:cubicBezTo>
                  <a:cubicBezTo>
                    <a:pt x="4" y="1"/>
                    <a:pt x="0" y="6"/>
                    <a:pt x="1" y="11"/>
                  </a:cubicBezTo>
                  <a:cubicBezTo>
                    <a:pt x="1" y="16"/>
                    <a:pt x="6" y="19"/>
                    <a:pt x="11" y="1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99" name="Google Shape;499;p31"/>
            <p:cNvSpPr/>
            <p:nvPr/>
          </p:nvSpPr>
          <p:spPr>
            <a:xfrm>
              <a:off x="1332360" y="5016287"/>
              <a:ext cx="124658" cy="124658"/>
            </a:xfrm>
            <a:custGeom>
              <a:avLst/>
              <a:gdLst/>
              <a:ahLst/>
              <a:cxnLst/>
              <a:rect l="l" t="t" r="r" b="b"/>
              <a:pathLst>
                <a:path w="39" h="39" extrusionOk="0">
                  <a:moveTo>
                    <a:pt x="20" y="39"/>
                  </a:moveTo>
                  <a:cubicBezTo>
                    <a:pt x="31" y="39"/>
                    <a:pt x="39" y="31"/>
                    <a:pt x="39" y="20"/>
                  </a:cubicBezTo>
                  <a:cubicBezTo>
                    <a:pt x="39" y="9"/>
                    <a:pt x="31" y="0"/>
                    <a:pt x="20" y="0"/>
                  </a:cubicBezTo>
                  <a:cubicBezTo>
                    <a:pt x="9" y="0"/>
                    <a:pt x="0" y="9"/>
                    <a:pt x="0" y="20"/>
                  </a:cubicBezTo>
                  <a:cubicBezTo>
                    <a:pt x="0" y="30"/>
                    <a:pt x="9" y="39"/>
                    <a:pt x="20" y="3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0" name="Google Shape;500;p31"/>
            <p:cNvSpPr/>
            <p:nvPr/>
          </p:nvSpPr>
          <p:spPr>
            <a:xfrm>
              <a:off x="2194238" y="5573894"/>
              <a:ext cx="229209" cy="230549"/>
            </a:xfrm>
            <a:custGeom>
              <a:avLst/>
              <a:gdLst/>
              <a:ahLst/>
              <a:cxnLst/>
              <a:rect l="l" t="t" r="r" b="b"/>
              <a:pathLst>
                <a:path w="72" h="72" extrusionOk="0">
                  <a:moveTo>
                    <a:pt x="36" y="72"/>
                  </a:moveTo>
                  <a:cubicBezTo>
                    <a:pt x="55" y="72"/>
                    <a:pt x="72" y="55"/>
                    <a:pt x="72" y="36"/>
                  </a:cubicBezTo>
                  <a:cubicBezTo>
                    <a:pt x="71" y="16"/>
                    <a:pt x="55" y="0"/>
                    <a:pt x="36" y="0"/>
                  </a:cubicBezTo>
                  <a:cubicBezTo>
                    <a:pt x="16" y="0"/>
                    <a:pt x="0" y="16"/>
                    <a:pt x="0" y="36"/>
                  </a:cubicBezTo>
                  <a:cubicBezTo>
                    <a:pt x="0" y="56"/>
                    <a:pt x="16" y="72"/>
                    <a:pt x="36" y="7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1" name="Google Shape;501;p31"/>
            <p:cNvSpPr/>
            <p:nvPr/>
          </p:nvSpPr>
          <p:spPr>
            <a:xfrm>
              <a:off x="1883265" y="5568532"/>
              <a:ext cx="241272" cy="245294"/>
            </a:xfrm>
            <a:custGeom>
              <a:avLst/>
              <a:gdLst/>
              <a:ahLst/>
              <a:cxnLst/>
              <a:rect l="l" t="t" r="r" b="b"/>
              <a:pathLst>
                <a:path w="76" h="77" extrusionOk="0">
                  <a:moveTo>
                    <a:pt x="38" y="77"/>
                  </a:moveTo>
                  <a:cubicBezTo>
                    <a:pt x="59" y="77"/>
                    <a:pt x="76" y="59"/>
                    <a:pt x="76" y="38"/>
                  </a:cubicBezTo>
                  <a:cubicBezTo>
                    <a:pt x="76" y="17"/>
                    <a:pt x="59" y="0"/>
                    <a:pt x="38" y="0"/>
                  </a:cubicBezTo>
                  <a:cubicBezTo>
                    <a:pt x="16" y="0"/>
                    <a:pt x="0" y="17"/>
                    <a:pt x="0" y="38"/>
                  </a:cubicBezTo>
                  <a:cubicBezTo>
                    <a:pt x="0" y="59"/>
                    <a:pt x="16" y="76"/>
                    <a:pt x="38" y="7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2" name="Google Shape;502;p31"/>
            <p:cNvSpPr/>
            <p:nvPr/>
          </p:nvSpPr>
          <p:spPr>
            <a:xfrm>
              <a:off x="2233110" y="5309835"/>
              <a:ext cx="146104" cy="146104"/>
            </a:xfrm>
            <a:custGeom>
              <a:avLst/>
              <a:gdLst/>
              <a:ahLst/>
              <a:cxnLst/>
              <a:rect l="l" t="t" r="r" b="b"/>
              <a:pathLst>
                <a:path w="46" h="46" extrusionOk="0">
                  <a:moveTo>
                    <a:pt x="23" y="46"/>
                  </a:moveTo>
                  <a:cubicBezTo>
                    <a:pt x="36" y="46"/>
                    <a:pt x="46" y="36"/>
                    <a:pt x="46" y="23"/>
                  </a:cubicBezTo>
                  <a:cubicBezTo>
                    <a:pt x="46" y="10"/>
                    <a:pt x="35" y="0"/>
                    <a:pt x="23" y="0"/>
                  </a:cubicBezTo>
                  <a:cubicBezTo>
                    <a:pt x="10" y="0"/>
                    <a:pt x="0" y="11"/>
                    <a:pt x="0" y="23"/>
                  </a:cubicBezTo>
                  <a:cubicBezTo>
                    <a:pt x="0" y="36"/>
                    <a:pt x="11" y="46"/>
                    <a:pt x="23" y="4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3" name="Google Shape;503;p31"/>
            <p:cNvSpPr/>
            <p:nvPr/>
          </p:nvSpPr>
          <p:spPr>
            <a:xfrm>
              <a:off x="1962348" y="5041755"/>
              <a:ext cx="80424" cy="76403"/>
            </a:xfrm>
            <a:custGeom>
              <a:avLst/>
              <a:gdLst/>
              <a:ahLst/>
              <a:cxnLst/>
              <a:rect l="l" t="t" r="r" b="b"/>
              <a:pathLst>
                <a:path w="25" h="24" extrusionOk="0">
                  <a:moveTo>
                    <a:pt x="13" y="24"/>
                  </a:moveTo>
                  <a:cubicBezTo>
                    <a:pt x="19" y="24"/>
                    <a:pt x="25" y="18"/>
                    <a:pt x="25" y="12"/>
                  </a:cubicBezTo>
                  <a:cubicBezTo>
                    <a:pt x="25" y="5"/>
                    <a:pt x="20" y="0"/>
                    <a:pt x="13" y="0"/>
                  </a:cubicBezTo>
                  <a:cubicBezTo>
                    <a:pt x="6" y="0"/>
                    <a:pt x="1" y="5"/>
                    <a:pt x="1" y="11"/>
                  </a:cubicBezTo>
                  <a:cubicBezTo>
                    <a:pt x="0" y="18"/>
                    <a:pt x="6" y="24"/>
                    <a:pt x="13"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4" name="Google Shape;504;p31"/>
            <p:cNvSpPr/>
            <p:nvPr/>
          </p:nvSpPr>
          <p:spPr>
            <a:xfrm>
              <a:off x="1918116" y="5296431"/>
              <a:ext cx="171571" cy="172912"/>
            </a:xfrm>
            <a:custGeom>
              <a:avLst/>
              <a:gdLst/>
              <a:ahLst/>
              <a:cxnLst/>
              <a:rect l="l" t="t" r="r" b="b"/>
              <a:pathLst>
                <a:path w="54" h="54" extrusionOk="0">
                  <a:moveTo>
                    <a:pt x="27" y="54"/>
                  </a:moveTo>
                  <a:cubicBezTo>
                    <a:pt x="42" y="54"/>
                    <a:pt x="54" y="41"/>
                    <a:pt x="53" y="27"/>
                  </a:cubicBezTo>
                  <a:cubicBezTo>
                    <a:pt x="53" y="12"/>
                    <a:pt x="41" y="0"/>
                    <a:pt x="27" y="1"/>
                  </a:cubicBezTo>
                  <a:cubicBezTo>
                    <a:pt x="12" y="1"/>
                    <a:pt x="0" y="13"/>
                    <a:pt x="0" y="27"/>
                  </a:cubicBezTo>
                  <a:cubicBezTo>
                    <a:pt x="1" y="42"/>
                    <a:pt x="13" y="54"/>
                    <a:pt x="27"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5" name="Google Shape;505;p31"/>
            <p:cNvSpPr/>
            <p:nvPr/>
          </p:nvSpPr>
          <p:spPr>
            <a:xfrm>
              <a:off x="76403" y="4970713"/>
              <a:ext cx="213124" cy="214464"/>
            </a:xfrm>
            <a:custGeom>
              <a:avLst/>
              <a:gdLst/>
              <a:ahLst/>
              <a:cxnLst/>
              <a:rect l="l" t="t" r="r" b="b"/>
              <a:pathLst>
                <a:path w="67" h="67" extrusionOk="0">
                  <a:moveTo>
                    <a:pt x="33" y="67"/>
                  </a:moveTo>
                  <a:cubicBezTo>
                    <a:pt x="52" y="67"/>
                    <a:pt x="67" y="52"/>
                    <a:pt x="66" y="33"/>
                  </a:cubicBezTo>
                  <a:cubicBezTo>
                    <a:pt x="66" y="15"/>
                    <a:pt x="51" y="0"/>
                    <a:pt x="33" y="0"/>
                  </a:cubicBezTo>
                  <a:cubicBezTo>
                    <a:pt x="14" y="0"/>
                    <a:pt x="0" y="15"/>
                    <a:pt x="0" y="34"/>
                  </a:cubicBezTo>
                  <a:cubicBezTo>
                    <a:pt x="0" y="52"/>
                    <a:pt x="15" y="67"/>
                    <a:pt x="33" y="6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6" name="Google Shape;506;p31"/>
            <p:cNvSpPr/>
            <p:nvPr/>
          </p:nvSpPr>
          <p:spPr>
            <a:xfrm>
              <a:off x="1017365" y="5002883"/>
              <a:ext cx="150125" cy="150125"/>
            </a:xfrm>
            <a:custGeom>
              <a:avLst/>
              <a:gdLst/>
              <a:ahLst/>
              <a:cxnLst/>
              <a:rect l="l" t="t" r="r" b="b"/>
              <a:pathLst>
                <a:path w="47" h="47" extrusionOk="0">
                  <a:moveTo>
                    <a:pt x="23" y="47"/>
                  </a:moveTo>
                  <a:cubicBezTo>
                    <a:pt x="36" y="47"/>
                    <a:pt x="47" y="37"/>
                    <a:pt x="47" y="24"/>
                  </a:cubicBezTo>
                  <a:cubicBezTo>
                    <a:pt x="47" y="11"/>
                    <a:pt x="36" y="0"/>
                    <a:pt x="24" y="0"/>
                  </a:cubicBezTo>
                  <a:cubicBezTo>
                    <a:pt x="11" y="0"/>
                    <a:pt x="0" y="11"/>
                    <a:pt x="0" y="24"/>
                  </a:cubicBezTo>
                  <a:cubicBezTo>
                    <a:pt x="0" y="37"/>
                    <a:pt x="11" y="47"/>
                    <a:pt x="23" y="4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7" name="Google Shape;507;p31"/>
            <p:cNvSpPr/>
            <p:nvPr/>
          </p:nvSpPr>
          <p:spPr>
            <a:xfrm>
              <a:off x="159508" y="4447956"/>
              <a:ext cx="41553" cy="41553"/>
            </a:xfrm>
            <a:custGeom>
              <a:avLst/>
              <a:gdLst/>
              <a:ahLst/>
              <a:cxnLst/>
              <a:rect l="l" t="t" r="r" b="b"/>
              <a:pathLst>
                <a:path w="13" h="13" extrusionOk="0">
                  <a:moveTo>
                    <a:pt x="6" y="13"/>
                  </a:moveTo>
                  <a:cubicBezTo>
                    <a:pt x="10" y="13"/>
                    <a:pt x="13" y="10"/>
                    <a:pt x="13" y="7"/>
                  </a:cubicBezTo>
                  <a:cubicBezTo>
                    <a:pt x="13" y="3"/>
                    <a:pt x="10" y="0"/>
                    <a:pt x="6" y="0"/>
                  </a:cubicBezTo>
                  <a:cubicBezTo>
                    <a:pt x="3" y="0"/>
                    <a:pt x="0" y="2"/>
                    <a:pt x="0" y="6"/>
                  </a:cubicBezTo>
                  <a:cubicBezTo>
                    <a:pt x="0" y="10"/>
                    <a:pt x="2" y="13"/>
                    <a:pt x="6" y="1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8" name="Google Shape;508;p31"/>
            <p:cNvSpPr/>
            <p:nvPr/>
          </p:nvSpPr>
          <p:spPr>
            <a:xfrm>
              <a:off x="388717" y="4981436"/>
              <a:ext cx="193018" cy="194359"/>
            </a:xfrm>
            <a:custGeom>
              <a:avLst/>
              <a:gdLst/>
              <a:ahLst/>
              <a:cxnLst/>
              <a:rect l="l" t="t" r="r" b="b"/>
              <a:pathLst>
                <a:path w="61" h="61" extrusionOk="0">
                  <a:moveTo>
                    <a:pt x="30" y="61"/>
                  </a:moveTo>
                  <a:cubicBezTo>
                    <a:pt x="47" y="61"/>
                    <a:pt x="61" y="48"/>
                    <a:pt x="61" y="31"/>
                  </a:cubicBezTo>
                  <a:cubicBezTo>
                    <a:pt x="61" y="14"/>
                    <a:pt x="47" y="0"/>
                    <a:pt x="30" y="0"/>
                  </a:cubicBezTo>
                  <a:cubicBezTo>
                    <a:pt x="14" y="0"/>
                    <a:pt x="0" y="14"/>
                    <a:pt x="0" y="30"/>
                  </a:cubicBezTo>
                  <a:cubicBezTo>
                    <a:pt x="0" y="47"/>
                    <a:pt x="13" y="61"/>
                    <a:pt x="30" y="6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09" name="Google Shape;509;p31"/>
            <p:cNvSpPr/>
            <p:nvPr/>
          </p:nvSpPr>
          <p:spPr>
            <a:xfrm>
              <a:off x="432950" y="4722739"/>
              <a:ext cx="104551" cy="104551"/>
            </a:xfrm>
            <a:custGeom>
              <a:avLst/>
              <a:gdLst/>
              <a:ahLst/>
              <a:cxnLst/>
              <a:rect l="l" t="t" r="r" b="b"/>
              <a:pathLst>
                <a:path w="33" h="33" extrusionOk="0">
                  <a:moveTo>
                    <a:pt x="17" y="33"/>
                  </a:moveTo>
                  <a:cubicBezTo>
                    <a:pt x="26" y="33"/>
                    <a:pt x="33" y="25"/>
                    <a:pt x="33" y="16"/>
                  </a:cubicBezTo>
                  <a:cubicBezTo>
                    <a:pt x="33" y="7"/>
                    <a:pt x="25" y="0"/>
                    <a:pt x="16" y="0"/>
                  </a:cubicBezTo>
                  <a:cubicBezTo>
                    <a:pt x="7" y="0"/>
                    <a:pt x="0" y="8"/>
                    <a:pt x="0" y="17"/>
                  </a:cubicBezTo>
                  <a:cubicBezTo>
                    <a:pt x="0" y="26"/>
                    <a:pt x="7" y="33"/>
                    <a:pt x="17" y="3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0" name="Google Shape;510;p31"/>
            <p:cNvSpPr/>
            <p:nvPr/>
          </p:nvSpPr>
          <p:spPr>
            <a:xfrm>
              <a:off x="113935" y="4709335"/>
              <a:ext cx="131359" cy="131359"/>
            </a:xfrm>
            <a:custGeom>
              <a:avLst/>
              <a:gdLst/>
              <a:ahLst/>
              <a:cxnLst/>
              <a:rect l="l" t="t" r="r" b="b"/>
              <a:pathLst>
                <a:path w="41" h="41" extrusionOk="0">
                  <a:moveTo>
                    <a:pt x="20" y="41"/>
                  </a:moveTo>
                  <a:cubicBezTo>
                    <a:pt x="32" y="41"/>
                    <a:pt x="41" y="31"/>
                    <a:pt x="41" y="20"/>
                  </a:cubicBezTo>
                  <a:cubicBezTo>
                    <a:pt x="41" y="9"/>
                    <a:pt x="31" y="0"/>
                    <a:pt x="20" y="0"/>
                  </a:cubicBezTo>
                  <a:cubicBezTo>
                    <a:pt x="9" y="0"/>
                    <a:pt x="0" y="9"/>
                    <a:pt x="0" y="20"/>
                  </a:cubicBezTo>
                  <a:cubicBezTo>
                    <a:pt x="0" y="32"/>
                    <a:pt x="9" y="40"/>
                    <a:pt x="20" y="4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1" name="Google Shape;511;p31"/>
            <p:cNvSpPr/>
            <p:nvPr/>
          </p:nvSpPr>
          <p:spPr>
            <a:xfrm>
              <a:off x="2277343" y="5051137"/>
              <a:ext cx="57638" cy="57638"/>
            </a:xfrm>
            <a:custGeom>
              <a:avLst/>
              <a:gdLst/>
              <a:ahLst/>
              <a:cxnLst/>
              <a:rect l="l" t="t" r="r" b="b"/>
              <a:pathLst>
                <a:path w="18" h="18" extrusionOk="0">
                  <a:moveTo>
                    <a:pt x="10" y="17"/>
                  </a:moveTo>
                  <a:cubicBezTo>
                    <a:pt x="15" y="17"/>
                    <a:pt x="18" y="13"/>
                    <a:pt x="18" y="8"/>
                  </a:cubicBezTo>
                  <a:cubicBezTo>
                    <a:pt x="18" y="3"/>
                    <a:pt x="14" y="0"/>
                    <a:pt x="9" y="0"/>
                  </a:cubicBezTo>
                  <a:cubicBezTo>
                    <a:pt x="4" y="0"/>
                    <a:pt x="0" y="4"/>
                    <a:pt x="0" y="9"/>
                  </a:cubicBezTo>
                  <a:cubicBezTo>
                    <a:pt x="0" y="14"/>
                    <a:pt x="4" y="18"/>
                    <a:pt x="10" y="1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2" name="Google Shape;512;p31"/>
            <p:cNvSpPr/>
            <p:nvPr/>
          </p:nvSpPr>
          <p:spPr>
            <a:xfrm>
              <a:off x="352526" y="5249517"/>
              <a:ext cx="264060" cy="268080"/>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3" name="Google Shape;513;p31"/>
            <p:cNvSpPr/>
            <p:nvPr/>
          </p:nvSpPr>
          <p:spPr>
            <a:xfrm>
              <a:off x="747944" y="4732121"/>
              <a:ext cx="79084" cy="79084"/>
            </a:xfrm>
            <a:custGeom>
              <a:avLst/>
              <a:gdLst/>
              <a:ahLst/>
              <a:cxnLst/>
              <a:rect l="l" t="t" r="r" b="b"/>
              <a:pathLst>
                <a:path w="25" h="25" extrusionOk="0">
                  <a:moveTo>
                    <a:pt x="13" y="25"/>
                  </a:moveTo>
                  <a:cubicBezTo>
                    <a:pt x="19" y="25"/>
                    <a:pt x="25" y="20"/>
                    <a:pt x="25" y="13"/>
                  </a:cubicBezTo>
                  <a:cubicBezTo>
                    <a:pt x="25" y="6"/>
                    <a:pt x="19" y="0"/>
                    <a:pt x="12" y="0"/>
                  </a:cubicBezTo>
                  <a:cubicBezTo>
                    <a:pt x="5" y="0"/>
                    <a:pt x="0" y="6"/>
                    <a:pt x="0" y="13"/>
                  </a:cubicBezTo>
                  <a:cubicBezTo>
                    <a:pt x="0" y="20"/>
                    <a:pt x="6" y="25"/>
                    <a:pt x="13" y="2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4" name="Google Shape;514;p31"/>
            <p:cNvSpPr/>
            <p:nvPr/>
          </p:nvSpPr>
          <p:spPr>
            <a:xfrm>
              <a:off x="977153" y="5268282"/>
              <a:ext cx="231890" cy="229209"/>
            </a:xfrm>
            <a:custGeom>
              <a:avLst/>
              <a:gdLst/>
              <a:ahLst/>
              <a:cxnLst/>
              <a:rect l="l" t="t" r="r" b="b"/>
              <a:pathLst>
                <a:path w="73" h="72" extrusionOk="0">
                  <a:moveTo>
                    <a:pt x="36" y="72"/>
                  </a:moveTo>
                  <a:cubicBezTo>
                    <a:pt x="56" y="72"/>
                    <a:pt x="72" y="56"/>
                    <a:pt x="73" y="36"/>
                  </a:cubicBezTo>
                  <a:cubicBezTo>
                    <a:pt x="73" y="16"/>
                    <a:pt x="57" y="0"/>
                    <a:pt x="37" y="0"/>
                  </a:cubicBezTo>
                  <a:cubicBezTo>
                    <a:pt x="17" y="0"/>
                    <a:pt x="1" y="16"/>
                    <a:pt x="0" y="36"/>
                  </a:cubicBezTo>
                  <a:cubicBezTo>
                    <a:pt x="0" y="56"/>
                    <a:pt x="16" y="72"/>
                    <a:pt x="36" y="7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5" name="Google Shape;515;p31"/>
            <p:cNvSpPr/>
            <p:nvPr/>
          </p:nvSpPr>
          <p:spPr>
            <a:xfrm>
              <a:off x="699690" y="4993500"/>
              <a:ext cx="175593" cy="172912"/>
            </a:xfrm>
            <a:custGeom>
              <a:avLst/>
              <a:gdLst/>
              <a:ahLst/>
              <a:cxnLst/>
              <a:rect l="l" t="t" r="r" b="b"/>
              <a:pathLst>
                <a:path w="55" h="54" extrusionOk="0">
                  <a:moveTo>
                    <a:pt x="28" y="54"/>
                  </a:moveTo>
                  <a:cubicBezTo>
                    <a:pt x="43" y="54"/>
                    <a:pt x="55" y="41"/>
                    <a:pt x="54" y="26"/>
                  </a:cubicBezTo>
                  <a:cubicBezTo>
                    <a:pt x="54" y="11"/>
                    <a:pt x="42" y="0"/>
                    <a:pt x="27" y="0"/>
                  </a:cubicBezTo>
                  <a:cubicBezTo>
                    <a:pt x="12" y="0"/>
                    <a:pt x="0" y="12"/>
                    <a:pt x="0" y="27"/>
                  </a:cubicBezTo>
                  <a:cubicBezTo>
                    <a:pt x="1" y="42"/>
                    <a:pt x="13" y="54"/>
                    <a:pt x="28"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6" name="Google Shape;516;p31"/>
            <p:cNvSpPr/>
            <p:nvPr/>
          </p:nvSpPr>
          <p:spPr>
            <a:xfrm>
              <a:off x="664839" y="5258900"/>
              <a:ext cx="247975" cy="247975"/>
            </a:xfrm>
            <a:custGeom>
              <a:avLst/>
              <a:gdLst/>
              <a:ahLst/>
              <a:cxnLst/>
              <a:rect l="l" t="t" r="r" b="b"/>
              <a:pathLst>
                <a:path w="78" h="78" extrusionOk="0">
                  <a:moveTo>
                    <a:pt x="39" y="78"/>
                  </a:moveTo>
                  <a:cubicBezTo>
                    <a:pt x="60" y="78"/>
                    <a:pt x="78" y="60"/>
                    <a:pt x="77" y="39"/>
                  </a:cubicBezTo>
                  <a:cubicBezTo>
                    <a:pt x="77" y="17"/>
                    <a:pt x="60" y="0"/>
                    <a:pt x="39" y="0"/>
                  </a:cubicBezTo>
                  <a:cubicBezTo>
                    <a:pt x="17" y="0"/>
                    <a:pt x="0" y="18"/>
                    <a:pt x="0" y="39"/>
                  </a:cubicBezTo>
                  <a:cubicBezTo>
                    <a:pt x="0" y="61"/>
                    <a:pt x="17" y="78"/>
                    <a:pt x="39" y="7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7" name="Google Shape;517;p31"/>
            <p:cNvSpPr/>
            <p:nvPr/>
          </p:nvSpPr>
          <p:spPr>
            <a:xfrm>
              <a:off x="474502" y="4454658"/>
              <a:ext cx="21446" cy="25468"/>
            </a:xfrm>
            <a:custGeom>
              <a:avLst/>
              <a:gdLst/>
              <a:ahLst/>
              <a:cxnLst/>
              <a:rect l="l" t="t" r="r" b="b"/>
              <a:pathLst>
                <a:path w="7" h="8" extrusionOk="0">
                  <a:moveTo>
                    <a:pt x="3" y="7"/>
                  </a:moveTo>
                  <a:cubicBezTo>
                    <a:pt x="5" y="8"/>
                    <a:pt x="7" y="6"/>
                    <a:pt x="6" y="4"/>
                  </a:cubicBezTo>
                  <a:cubicBezTo>
                    <a:pt x="6" y="3"/>
                    <a:pt x="5" y="2"/>
                    <a:pt x="3" y="0"/>
                  </a:cubicBezTo>
                  <a:cubicBezTo>
                    <a:pt x="2" y="2"/>
                    <a:pt x="0" y="3"/>
                    <a:pt x="0" y="4"/>
                  </a:cubicBezTo>
                  <a:cubicBezTo>
                    <a:pt x="1" y="5"/>
                    <a:pt x="2" y="7"/>
                    <a:pt x="3"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8" name="Google Shape;518;p31"/>
            <p:cNvSpPr/>
            <p:nvPr/>
          </p:nvSpPr>
          <p:spPr>
            <a:xfrm>
              <a:off x="0" y="5312516"/>
              <a:ext cx="28149" cy="143423"/>
            </a:xfrm>
            <a:custGeom>
              <a:avLst/>
              <a:gdLst/>
              <a:ahLst/>
              <a:cxnLst/>
              <a:rect l="l" t="t" r="r" b="b"/>
              <a:pathLst>
                <a:path w="9" h="45" extrusionOk="0">
                  <a:moveTo>
                    <a:pt x="0" y="0"/>
                  </a:moveTo>
                  <a:cubicBezTo>
                    <a:pt x="0" y="45"/>
                    <a:pt x="0" y="45"/>
                    <a:pt x="0" y="45"/>
                  </a:cubicBezTo>
                  <a:cubicBezTo>
                    <a:pt x="8" y="30"/>
                    <a:pt x="9" y="15"/>
                    <a:pt x="0"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19" name="Google Shape;519;p31"/>
            <p:cNvSpPr/>
            <p:nvPr/>
          </p:nvSpPr>
          <p:spPr>
            <a:xfrm>
              <a:off x="4399199" y="5654318"/>
              <a:ext cx="69701" cy="67020"/>
            </a:xfrm>
            <a:custGeom>
              <a:avLst/>
              <a:gdLst/>
              <a:ahLst/>
              <a:cxnLst/>
              <a:rect l="l" t="t" r="r" b="b"/>
              <a:pathLst>
                <a:path w="22" h="21" extrusionOk="0">
                  <a:moveTo>
                    <a:pt x="11" y="21"/>
                  </a:moveTo>
                  <a:cubicBezTo>
                    <a:pt x="17" y="21"/>
                    <a:pt x="22" y="16"/>
                    <a:pt x="22" y="10"/>
                  </a:cubicBezTo>
                  <a:cubicBezTo>
                    <a:pt x="21" y="4"/>
                    <a:pt x="17" y="0"/>
                    <a:pt x="11" y="0"/>
                  </a:cubicBezTo>
                  <a:cubicBezTo>
                    <a:pt x="5" y="0"/>
                    <a:pt x="0" y="5"/>
                    <a:pt x="0" y="11"/>
                  </a:cubicBezTo>
                  <a:cubicBezTo>
                    <a:pt x="0" y="17"/>
                    <a:pt x="6" y="21"/>
                    <a:pt x="11" y="2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0" name="Google Shape;520;p31"/>
            <p:cNvSpPr/>
            <p:nvPr/>
          </p:nvSpPr>
          <p:spPr>
            <a:xfrm>
              <a:off x="4354966" y="5913016"/>
              <a:ext cx="162189" cy="162189"/>
            </a:xfrm>
            <a:custGeom>
              <a:avLst/>
              <a:gdLst/>
              <a:ahLst/>
              <a:cxnLst/>
              <a:rect l="l" t="t" r="r" b="b"/>
              <a:pathLst>
                <a:path w="51" h="51" extrusionOk="0">
                  <a:moveTo>
                    <a:pt x="25" y="51"/>
                  </a:moveTo>
                  <a:cubicBezTo>
                    <a:pt x="39" y="51"/>
                    <a:pt x="51" y="40"/>
                    <a:pt x="51" y="25"/>
                  </a:cubicBezTo>
                  <a:cubicBezTo>
                    <a:pt x="51" y="12"/>
                    <a:pt x="39" y="0"/>
                    <a:pt x="25" y="0"/>
                  </a:cubicBezTo>
                  <a:cubicBezTo>
                    <a:pt x="12" y="0"/>
                    <a:pt x="1" y="11"/>
                    <a:pt x="0" y="25"/>
                  </a:cubicBezTo>
                  <a:cubicBezTo>
                    <a:pt x="0" y="39"/>
                    <a:pt x="11" y="50"/>
                    <a:pt x="25" y="5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1" name="Google Shape;521;p31"/>
            <p:cNvSpPr/>
            <p:nvPr/>
          </p:nvSpPr>
          <p:spPr>
            <a:xfrm>
              <a:off x="4669960" y="5925079"/>
              <a:ext cx="139402" cy="138062"/>
            </a:xfrm>
            <a:custGeom>
              <a:avLst/>
              <a:gdLst/>
              <a:ahLst/>
              <a:cxnLst/>
              <a:rect l="l" t="t" r="r" b="b"/>
              <a:pathLst>
                <a:path w="44" h="43" extrusionOk="0">
                  <a:moveTo>
                    <a:pt x="22" y="43"/>
                  </a:moveTo>
                  <a:cubicBezTo>
                    <a:pt x="33" y="43"/>
                    <a:pt x="43" y="33"/>
                    <a:pt x="43" y="22"/>
                  </a:cubicBezTo>
                  <a:cubicBezTo>
                    <a:pt x="44" y="10"/>
                    <a:pt x="34" y="0"/>
                    <a:pt x="22" y="0"/>
                  </a:cubicBezTo>
                  <a:cubicBezTo>
                    <a:pt x="10" y="0"/>
                    <a:pt x="0" y="9"/>
                    <a:pt x="0" y="22"/>
                  </a:cubicBezTo>
                  <a:cubicBezTo>
                    <a:pt x="0" y="33"/>
                    <a:pt x="10" y="43"/>
                    <a:pt x="22" y="4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2" name="Google Shape;522;p31"/>
            <p:cNvSpPr/>
            <p:nvPr/>
          </p:nvSpPr>
          <p:spPr>
            <a:xfrm>
              <a:off x="4628408" y="6187798"/>
              <a:ext cx="219826" cy="222507"/>
            </a:xfrm>
            <a:custGeom>
              <a:avLst/>
              <a:gdLst/>
              <a:ahLst/>
              <a:cxnLst/>
              <a:rect l="l" t="t" r="r" b="b"/>
              <a:pathLst>
                <a:path w="69" h="70" extrusionOk="0">
                  <a:moveTo>
                    <a:pt x="34" y="69"/>
                  </a:moveTo>
                  <a:cubicBezTo>
                    <a:pt x="54" y="70"/>
                    <a:pt x="69" y="54"/>
                    <a:pt x="69" y="35"/>
                  </a:cubicBezTo>
                  <a:cubicBezTo>
                    <a:pt x="69" y="16"/>
                    <a:pt x="54" y="0"/>
                    <a:pt x="35" y="0"/>
                  </a:cubicBezTo>
                  <a:cubicBezTo>
                    <a:pt x="16" y="0"/>
                    <a:pt x="0" y="16"/>
                    <a:pt x="0" y="35"/>
                  </a:cubicBezTo>
                  <a:cubicBezTo>
                    <a:pt x="0" y="54"/>
                    <a:pt x="16" y="69"/>
                    <a:pt x="34" y="6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3" name="Google Shape;523;p31"/>
            <p:cNvSpPr/>
            <p:nvPr/>
          </p:nvSpPr>
          <p:spPr>
            <a:xfrm>
              <a:off x="4714194" y="5663701"/>
              <a:ext cx="48254" cy="48254"/>
            </a:xfrm>
            <a:custGeom>
              <a:avLst/>
              <a:gdLst/>
              <a:ahLst/>
              <a:cxnLst/>
              <a:rect l="l" t="t" r="r" b="b"/>
              <a:pathLst>
                <a:path w="15" h="15" extrusionOk="0">
                  <a:moveTo>
                    <a:pt x="7" y="15"/>
                  </a:moveTo>
                  <a:cubicBezTo>
                    <a:pt x="12" y="15"/>
                    <a:pt x="15" y="12"/>
                    <a:pt x="15" y="8"/>
                  </a:cubicBezTo>
                  <a:cubicBezTo>
                    <a:pt x="15" y="4"/>
                    <a:pt x="12" y="0"/>
                    <a:pt x="8" y="0"/>
                  </a:cubicBezTo>
                  <a:cubicBezTo>
                    <a:pt x="4" y="0"/>
                    <a:pt x="0" y="3"/>
                    <a:pt x="0" y="7"/>
                  </a:cubicBezTo>
                  <a:cubicBezTo>
                    <a:pt x="0" y="11"/>
                    <a:pt x="4" y="15"/>
                    <a:pt x="7" y="1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4" name="Google Shape;524;p31"/>
            <p:cNvSpPr/>
            <p:nvPr/>
          </p:nvSpPr>
          <p:spPr>
            <a:xfrm>
              <a:off x="4316094" y="6177075"/>
              <a:ext cx="238592" cy="239932"/>
            </a:xfrm>
            <a:custGeom>
              <a:avLst/>
              <a:gdLst/>
              <a:ahLst/>
              <a:cxnLst/>
              <a:rect l="l" t="t" r="r" b="b"/>
              <a:pathLst>
                <a:path w="75" h="75" extrusionOk="0">
                  <a:moveTo>
                    <a:pt x="38" y="75"/>
                  </a:moveTo>
                  <a:cubicBezTo>
                    <a:pt x="58" y="75"/>
                    <a:pt x="75" y="59"/>
                    <a:pt x="75" y="38"/>
                  </a:cubicBezTo>
                  <a:cubicBezTo>
                    <a:pt x="75" y="17"/>
                    <a:pt x="58" y="0"/>
                    <a:pt x="37" y="0"/>
                  </a:cubicBezTo>
                  <a:cubicBezTo>
                    <a:pt x="17" y="0"/>
                    <a:pt x="0" y="17"/>
                    <a:pt x="0" y="38"/>
                  </a:cubicBezTo>
                  <a:cubicBezTo>
                    <a:pt x="0" y="59"/>
                    <a:pt x="17" y="75"/>
                    <a:pt x="38" y="7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5" name="Google Shape;525;p31"/>
            <p:cNvSpPr/>
            <p:nvPr/>
          </p:nvSpPr>
          <p:spPr>
            <a:xfrm>
              <a:off x="4084205" y="5640914"/>
              <a:ext cx="92488" cy="92488"/>
            </a:xfrm>
            <a:custGeom>
              <a:avLst/>
              <a:gdLst/>
              <a:ahLst/>
              <a:cxnLst/>
              <a:rect l="l" t="t" r="r" b="b"/>
              <a:pathLst>
                <a:path w="29" h="29" extrusionOk="0">
                  <a:moveTo>
                    <a:pt x="14" y="29"/>
                  </a:moveTo>
                  <a:cubicBezTo>
                    <a:pt x="22" y="29"/>
                    <a:pt x="29" y="23"/>
                    <a:pt x="29" y="15"/>
                  </a:cubicBezTo>
                  <a:cubicBezTo>
                    <a:pt x="29" y="7"/>
                    <a:pt x="23" y="0"/>
                    <a:pt x="15" y="0"/>
                  </a:cubicBezTo>
                  <a:cubicBezTo>
                    <a:pt x="7" y="0"/>
                    <a:pt x="0" y="6"/>
                    <a:pt x="0" y="14"/>
                  </a:cubicBezTo>
                  <a:cubicBezTo>
                    <a:pt x="0" y="22"/>
                    <a:pt x="7" y="29"/>
                    <a:pt x="14" y="2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6" name="Google Shape;526;p31"/>
            <p:cNvSpPr/>
            <p:nvPr/>
          </p:nvSpPr>
          <p:spPr>
            <a:xfrm>
              <a:off x="3769210" y="5628851"/>
              <a:ext cx="117955" cy="117955"/>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7" name="Google Shape;527;p31"/>
            <p:cNvSpPr/>
            <p:nvPr/>
          </p:nvSpPr>
          <p:spPr>
            <a:xfrm>
              <a:off x="3813444" y="5367472"/>
              <a:ext cx="29489" cy="30830"/>
            </a:xfrm>
            <a:custGeom>
              <a:avLst/>
              <a:gdLst/>
              <a:ahLst/>
              <a:cxnLst/>
              <a:rect l="l" t="t" r="r" b="b"/>
              <a:pathLst>
                <a:path w="9" h="10" extrusionOk="0">
                  <a:moveTo>
                    <a:pt x="4" y="10"/>
                  </a:moveTo>
                  <a:cubicBezTo>
                    <a:pt x="7" y="10"/>
                    <a:pt x="9" y="8"/>
                    <a:pt x="9" y="6"/>
                  </a:cubicBezTo>
                  <a:cubicBezTo>
                    <a:pt x="9" y="3"/>
                    <a:pt x="7" y="1"/>
                    <a:pt x="5" y="1"/>
                  </a:cubicBezTo>
                  <a:cubicBezTo>
                    <a:pt x="2" y="0"/>
                    <a:pt x="0" y="2"/>
                    <a:pt x="0" y="5"/>
                  </a:cubicBezTo>
                  <a:cubicBezTo>
                    <a:pt x="0" y="7"/>
                    <a:pt x="2" y="10"/>
                    <a:pt x="4" y="1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8" name="Google Shape;528;p31"/>
            <p:cNvSpPr/>
            <p:nvPr/>
          </p:nvSpPr>
          <p:spPr>
            <a:xfrm>
              <a:off x="4039971" y="5903633"/>
              <a:ext cx="183635" cy="180955"/>
            </a:xfrm>
            <a:custGeom>
              <a:avLst/>
              <a:gdLst/>
              <a:ahLst/>
              <a:cxnLst/>
              <a:rect l="l" t="t" r="r" b="b"/>
              <a:pathLst>
                <a:path w="58" h="57" extrusionOk="0">
                  <a:moveTo>
                    <a:pt x="28" y="57"/>
                  </a:moveTo>
                  <a:cubicBezTo>
                    <a:pt x="44" y="57"/>
                    <a:pt x="58" y="44"/>
                    <a:pt x="57" y="28"/>
                  </a:cubicBezTo>
                  <a:cubicBezTo>
                    <a:pt x="57" y="12"/>
                    <a:pt x="44" y="0"/>
                    <a:pt x="29" y="0"/>
                  </a:cubicBezTo>
                  <a:cubicBezTo>
                    <a:pt x="13" y="0"/>
                    <a:pt x="0" y="12"/>
                    <a:pt x="0" y="28"/>
                  </a:cubicBezTo>
                  <a:cubicBezTo>
                    <a:pt x="0" y="44"/>
                    <a:pt x="12" y="57"/>
                    <a:pt x="28" y="5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29" name="Google Shape;529;p31"/>
            <p:cNvSpPr/>
            <p:nvPr/>
          </p:nvSpPr>
          <p:spPr>
            <a:xfrm>
              <a:off x="4001100" y="6167692"/>
              <a:ext cx="258698" cy="258698"/>
            </a:xfrm>
            <a:custGeom>
              <a:avLst/>
              <a:gdLst/>
              <a:ahLst/>
              <a:cxnLst/>
              <a:rect l="l" t="t" r="r" b="b"/>
              <a:pathLst>
                <a:path w="81" h="81" extrusionOk="0">
                  <a:moveTo>
                    <a:pt x="41" y="81"/>
                  </a:moveTo>
                  <a:cubicBezTo>
                    <a:pt x="63" y="81"/>
                    <a:pt x="81" y="63"/>
                    <a:pt x="81" y="41"/>
                  </a:cubicBezTo>
                  <a:cubicBezTo>
                    <a:pt x="81" y="18"/>
                    <a:pt x="63" y="0"/>
                    <a:pt x="40" y="1"/>
                  </a:cubicBezTo>
                  <a:cubicBezTo>
                    <a:pt x="18" y="1"/>
                    <a:pt x="1" y="19"/>
                    <a:pt x="0" y="41"/>
                  </a:cubicBezTo>
                  <a:cubicBezTo>
                    <a:pt x="0" y="63"/>
                    <a:pt x="18" y="81"/>
                    <a:pt x="41" y="8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0" name="Google Shape;530;p31"/>
            <p:cNvSpPr/>
            <p:nvPr/>
          </p:nvSpPr>
          <p:spPr>
            <a:xfrm>
              <a:off x="5302630" y="5947866"/>
              <a:ext cx="88467" cy="89807"/>
            </a:xfrm>
            <a:custGeom>
              <a:avLst/>
              <a:gdLst/>
              <a:ahLst/>
              <a:cxnLst/>
              <a:rect l="l" t="t" r="r" b="b"/>
              <a:pathLst>
                <a:path w="28" h="28" extrusionOk="0">
                  <a:moveTo>
                    <a:pt x="14" y="28"/>
                  </a:moveTo>
                  <a:cubicBezTo>
                    <a:pt x="22" y="28"/>
                    <a:pt x="28" y="22"/>
                    <a:pt x="28" y="14"/>
                  </a:cubicBezTo>
                  <a:cubicBezTo>
                    <a:pt x="28" y="7"/>
                    <a:pt x="21" y="0"/>
                    <a:pt x="14" y="1"/>
                  </a:cubicBezTo>
                  <a:cubicBezTo>
                    <a:pt x="6" y="1"/>
                    <a:pt x="0" y="7"/>
                    <a:pt x="0" y="14"/>
                  </a:cubicBezTo>
                  <a:cubicBezTo>
                    <a:pt x="0" y="22"/>
                    <a:pt x="6" y="28"/>
                    <a:pt x="14" y="2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1" name="Google Shape;531;p31"/>
            <p:cNvSpPr/>
            <p:nvPr/>
          </p:nvSpPr>
          <p:spPr>
            <a:xfrm>
              <a:off x="4908552" y="6467943"/>
              <a:ext cx="266740" cy="274783"/>
            </a:xfrm>
            <a:custGeom>
              <a:avLst/>
              <a:gdLst/>
              <a:ahLst/>
              <a:cxnLst/>
              <a:rect l="l" t="t" r="r" b="b"/>
              <a:pathLst>
                <a:path w="84" h="86" extrusionOk="0">
                  <a:moveTo>
                    <a:pt x="42" y="85"/>
                  </a:moveTo>
                  <a:cubicBezTo>
                    <a:pt x="68" y="85"/>
                    <a:pt x="84" y="65"/>
                    <a:pt x="84" y="43"/>
                  </a:cubicBezTo>
                  <a:cubicBezTo>
                    <a:pt x="84" y="19"/>
                    <a:pt x="65" y="0"/>
                    <a:pt x="42" y="0"/>
                  </a:cubicBezTo>
                  <a:cubicBezTo>
                    <a:pt x="19" y="0"/>
                    <a:pt x="0" y="19"/>
                    <a:pt x="0" y="43"/>
                  </a:cubicBezTo>
                  <a:cubicBezTo>
                    <a:pt x="0" y="66"/>
                    <a:pt x="19" y="86"/>
                    <a:pt x="42" y="8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2" name="Google Shape;532;p31"/>
            <p:cNvSpPr/>
            <p:nvPr/>
          </p:nvSpPr>
          <p:spPr>
            <a:xfrm>
              <a:off x="3724977" y="5890229"/>
              <a:ext cx="203741" cy="205082"/>
            </a:xfrm>
            <a:custGeom>
              <a:avLst/>
              <a:gdLst/>
              <a:ahLst/>
              <a:cxnLst/>
              <a:rect l="l" t="t" r="r" b="b"/>
              <a:pathLst>
                <a:path w="64" h="64" extrusionOk="0">
                  <a:moveTo>
                    <a:pt x="33" y="64"/>
                  </a:moveTo>
                  <a:cubicBezTo>
                    <a:pt x="50" y="64"/>
                    <a:pt x="64" y="50"/>
                    <a:pt x="64" y="33"/>
                  </a:cubicBezTo>
                  <a:cubicBezTo>
                    <a:pt x="64" y="15"/>
                    <a:pt x="50" y="0"/>
                    <a:pt x="32" y="0"/>
                  </a:cubicBezTo>
                  <a:cubicBezTo>
                    <a:pt x="15" y="0"/>
                    <a:pt x="0" y="15"/>
                    <a:pt x="0" y="32"/>
                  </a:cubicBezTo>
                  <a:cubicBezTo>
                    <a:pt x="0" y="50"/>
                    <a:pt x="15" y="64"/>
                    <a:pt x="33" y="6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3" name="Google Shape;533;p31"/>
            <p:cNvSpPr/>
            <p:nvPr/>
          </p:nvSpPr>
          <p:spPr>
            <a:xfrm>
              <a:off x="5219525" y="6474644"/>
              <a:ext cx="254676" cy="254676"/>
            </a:xfrm>
            <a:custGeom>
              <a:avLst/>
              <a:gdLst/>
              <a:ahLst/>
              <a:cxnLst/>
              <a:rect l="l" t="t" r="r" b="b"/>
              <a:pathLst>
                <a:path w="80" h="80" extrusionOk="0">
                  <a:moveTo>
                    <a:pt x="40" y="80"/>
                  </a:moveTo>
                  <a:cubicBezTo>
                    <a:pt x="62" y="80"/>
                    <a:pt x="80" y="62"/>
                    <a:pt x="80" y="40"/>
                  </a:cubicBezTo>
                  <a:cubicBezTo>
                    <a:pt x="79" y="18"/>
                    <a:pt x="62" y="0"/>
                    <a:pt x="40" y="0"/>
                  </a:cubicBezTo>
                  <a:cubicBezTo>
                    <a:pt x="18" y="0"/>
                    <a:pt x="0" y="18"/>
                    <a:pt x="0" y="40"/>
                  </a:cubicBezTo>
                  <a:cubicBezTo>
                    <a:pt x="0" y="62"/>
                    <a:pt x="18" y="80"/>
                    <a:pt x="40" y="8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4" name="Google Shape;534;p31"/>
            <p:cNvSpPr/>
            <p:nvPr/>
          </p:nvSpPr>
          <p:spPr>
            <a:xfrm>
              <a:off x="5569370" y="6218628"/>
              <a:ext cx="159508" cy="159508"/>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5" name="Google Shape;535;p31"/>
            <p:cNvSpPr/>
            <p:nvPr/>
          </p:nvSpPr>
          <p:spPr>
            <a:xfrm>
              <a:off x="5531839" y="6481347"/>
              <a:ext cx="238592" cy="238592"/>
            </a:xfrm>
            <a:custGeom>
              <a:avLst/>
              <a:gdLst/>
              <a:ahLst/>
              <a:cxnLst/>
              <a:rect l="l" t="t" r="r" b="b"/>
              <a:pathLst>
                <a:path w="75" h="75" extrusionOk="0">
                  <a:moveTo>
                    <a:pt x="38" y="75"/>
                  </a:moveTo>
                  <a:cubicBezTo>
                    <a:pt x="58" y="75"/>
                    <a:pt x="75" y="58"/>
                    <a:pt x="74" y="37"/>
                  </a:cubicBezTo>
                  <a:cubicBezTo>
                    <a:pt x="74" y="17"/>
                    <a:pt x="57" y="0"/>
                    <a:pt x="36" y="1"/>
                  </a:cubicBezTo>
                  <a:cubicBezTo>
                    <a:pt x="16" y="1"/>
                    <a:pt x="0" y="18"/>
                    <a:pt x="0" y="38"/>
                  </a:cubicBezTo>
                  <a:cubicBezTo>
                    <a:pt x="0" y="59"/>
                    <a:pt x="17" y="75"/>
                    <a:pt x="38" y="7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6" name="Google Shape;536;p31"/>
            <p:cNvSpPr/>
            <p:nvPr/>
          </p:nvSpPr>
          <p:spPr>
            <a:xfrm>
              <a:off x="5258397" y="6206564"/>
              <a:ext cx="178274" cy="182295"/>
            </a:xfrm>
            <a:custGeom>
              <a:avLst/>
              <a:gdLst/>
              <a:ahLst/>
              <a:cxnLst/>
              <a:rect l="l" t="t" r="r" b="b"/>
              <a:pathLst>
                <a:path w="56" h="57" extrusionOk="0">
                  <a:moveTo>
                    <a:pt x="28" y="57"/>
                  </a:moveTo>
                  <a:cubicBezTo>
                    <a:pt x="44" y="57"/>
                    <a:pt x="56" y="44"/>
                    <a:pt x="56" y="28"/>
                  </a:cubicBezTo>
                  <a:cubicBezTo>
                    <a:pt x="56" y="13"/>
                    <a:pt x="43" y="1"/>
                    <a:pt x="28" y="0"/>
                  </a:cubicBezTo>
                  <a:cubicBezTo>
                    <a:pt x="13" y="0"/>
                    <a:pt x="0" y="13"/>
                    <a:pt x="0" y="29"/>
                  </a:cubicBezTo>
                  <a:cubicBezTo>
                    <a:pt x="0" y="44"/>
                    <a:pt x="12" y="57"/>
                    <a:pt x="28" y="5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7" name="Google Shape;537;p31"/>
            <p:cNvSpPr/>
            <p:nvPr/>
          </p:nvSpPr>
          <p:spPr>
            <a:xfrm>
              <a:off x="5846833" y="6493410"/>
              <a:ext cx="215805" cy="217145"/>
            </a:xfrm>
            <a:custGeom>
              <a:avLst/>
              <a:gdLst/>
              <a:ahLst/>
              <a:cxnLst/>
              <a:rect l="l" t="t" r="r" b="b"/>
              <a:pathLst>
                <a:path w="68" h="68" extrusionOk="0">
                  <a:moveTo>
                    <a:pt x="34" y="68"/>
                  </a:moveTo>
                  <a:cubicBezTo>
                    <a:pt x="52" y="68"/>
                    <a:pt x="68" y="53"/>
                    <a:pt x="68" y="35"/>
                  </a:cubicBezTo>
                  <a:cubicBezTo>
                    <a:pt x="68" y="16"/>
                    <a:pt x="53" y="0"/>
                    <a:pt x="34" y="0"/>
                  </a:cubicBezTo>
                  <a:cubicBezTo>
                    <a:pt x="15" y="0"/>
                    <a:pt x="0" y="15"/>
                    <a:pt x="0" y="34"/>
                  </a:cubicBezTo>
                  <a:cubicBezTo>
                    <a:pt x="0" y="53"/>
                    <a:pt x="15" y="68"/>
                    <a:pt x="34" y="6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8" name="Google Shape;538;p31"/>
            <p:cNvSpPr/>
            <p:nvPr/>
          </p:nvSpPr>
          <p:spPr>
            <a:xfrm>
              <a:off x="4939382" y="6197181"/>
              <a:ext cx="203741" cy="203741"/>
            </a:xfrm>
            <a:custGeom>
              <a:avLst/>
              <a:gdLst/>
              <a:ahLst/>
              <a:cxnLst/>
              <a:rect l="l" t="t" r="r" b="b"/>
              <a:pathLst>
                <a:path w="64" h="64" extrusionOk="0">
                  <a:moveTo>
                    <a:pt x="32" y="63"/>
                  </a:moveTo>
                  <a:cubicBezTo>
                    <a:pt x="50" y="63"/>
                    <a:pt x="64" y="49"/>
                    <a:pt x="63" y="32"/>
                  </a:cubicBezTo>
                  <a:cubicBezTo>
                    <a:pt x="63" y="14"/>
                    <a:pt x="49" y="0"/>
                    <a:pt x="31" y="0"/>
                  </a:cubicBezTo>
                  <a:cubicBezTo>
                    <a:pt x="14" y="1"/>
                    <a:pt x="0" y="15"/>
                    <a:pt x="1" y="32"/>
                  </a:cubicBezTo>
                  <a:cubicBezTo>
                    <a:pt x="1" y="50"/>
                    <a:pt x="15" y="64"/>
                    <a:pt x="32" y="6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39" name="Google Shape;539;p31"/>
            <p:cNvSpPr/>
            <p:nvPr/>
          </p:nvSpPr>
          <p:spPr>
            <a:xfrm>
              <a:off x="5025167" y="5673084"/>
              <a:ext cx="32170" cy="29489"/>
            </a:xfrm>
            <a:custGeom>
              <a:avLst/>
              <a:gdLst/>
              <a:ahLst/>
              <a:cxnLst/>
              <a:rect l="l" t="t" r="r" b="b"/>
              <a:pathLst>
                <a:path w="10" h="9" extrusionOk="0">
                  <a:moveTo>
                    <a:pt x="5" y="9"/>
                  </a:moveTo>
                  <a:cubicBezTo>
                    <a:pt x="7" y="9"/>
                    <a:pt x="10" y="7"/>
                    <a:pt x="10" y="4"/>
                  </a:cubicBezTo>
                  <a:cubicBezTo>
                    <a:pt x="10" y="2"/>
                    <a:pt x="7" y="0"/>
                    <a:pt x="5" y="0"/>
                  </a:cubicBezTo>
                  <a:cubicBezTo>
                    <a:pt x="2" y="0"/>
                    <a:pt x="0" y="2"/>
                    <a:pt x="0" y="5"/>
                  </a:cubicBezTo>
                  <a:cubicBezTo>
                    <a:pt x="1" y="7"/>
                    <a:pt x="2" y="9"/>
                    <a:pt x="5" y="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0" name="Google Shape;540;p31"/>
            <p:cNvSpPr/>
            <p:nvPr/>
          </p:nvSpPr>
          <p:spPr>
            <a:xfrm>
              <a:off x="4984955" y="5938483"/>
              <a:ext cx="113935" cy="115275"/>
            </a:xfrm>
            <a:custGeom>
              <a:avLst/>
              <a:gdLst/>
              <a:ahLst/>
              <a:cxnLst/>
              <a:rect l="l" t="t" r="r" b="b"/>
              <a:pathLst>
                <a:path w="36" h="36" extrusionOk="0">
                  <a:moveTo>
                    <a:pt x="18" y="35"/>
                  </a:moveTo>
                  <a:cubicBezTo>
                    <a:pt x="28" y="36"/>
                    <a:pt x="36" y="28"/>
                    <a:pt x="36" y="18"/>
                  </a:cubicBezTo>
                  <a:cubicBezTo>
                    <a:pt x="36" y="7"/>
                    <a:pt x="28" y="0"/>
                    <a:pt x="18" y="0"/>
                  </a:cubicBezTo>
                  <a:cubicBezTo>
                    <a:pt x="8" y="0"/>
                    <a:pt x="0" y="8"/>
                    <a:pt x="0" y="17"/>
                  </a:cubicBezTo>
                  <a:cubicBezTo>
                    <a:pt x="0" y="27"/>
                    <a:pt x="8" y="35"/>
                    <a:pt x="18" y="3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1" name="Google Shape;541;p31"/>
            <p:cNvSpPr/>
            <p:nvPr/>
          </p:nvSpPr>
          <p:spPr>
            <a:xfrm>
              <a:off x="6206061" y="6244095"/>
              <a:ext cx="104551" cy="105892"/>
            </a:xfrm>
            <a:custGeom>
              <a:avLst/>
              <a:gdLst/>
              <a:ahLst/>
              <a:cxnLst/>
              <a:rect l="l" t="t" r="r" b="b"/>
              <a:pathLst>
                <a:path w="33" h="33" extrusionOk="0">
                  <a:moveTo>
                    <a:pt x="17" y="33"/>
                  </a:moveTo>
                  <a:cubicBezTo>
                    <a:pt x="26" y="33"/>
                    <a:pt x="33" y="26"/>
                    <a:pt x="33" y="16"/>
                  </a:cubicBezTo>
                  <a:cubicBezTo>
                    <a:pt x="33" y="7"/>
                    <a:pt x="25" y="0"/>
                    <a:pt x="16" y="0"/>
                  </a:cubicBezTo>
                  <a:cubicBezTo>
                    <a:pt x="7" y="0"/>
                    <a:pt x="0" y="8"/>
                    <a:pt x="0" y="17"/>
                  </a:cubicBezTo>
                  <a:cubicBezTo>
                    <a:pt x="1" y="26"/>
                    <a:pt x="8" y="33"/>
                    <a:pt x="17" y="3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2" name="Google Shape;542;p31"/>
            <p:cNvSpPr/>
            <p:nvPr/>
          </p:nvSpPr>
          <p:spPr>
            <a:xfrm>
              <a:off x="6476822" y="6516197"/>
              <a:ext cx="171571" cy="171571"/>
            </a:xfrm>
            <a:custGeom>
              <a:avLst/>
              <a:gdLst/>
              <a:ahLst/>
              <a:cxnLst/>
              <a:rect l="l" t="t" r="r" b="b"/>
              <a:pathLst>
                <a:path w="54" h="54" extrusionOk="0">
                  <a:moveTo>
                    <a:pt x="27" y="54"/>
                  </a:moveTo>
                  <a:cubicBezTo>
                    <a:pt x="42" y="54"/>
                    <a:pt x="54" y="42"/>
                    <a:pt x="54" y="27"/>
                  </a:cubicBezTo>
                  <a:cubicBezTo>
                    <a:pt x="54" y="12"/>
                    <a:pt x="42" y="0"/>
                    <a:pt x="27" y="0"/>
                  </a:cubicBezTo>
                  <a:cubicBezTo>
                    <a:pt x="12" y="0"/>
                    <a:pt x="0" y="13"/>
                    <a:pt x="0" y="27"/>
                  </a:cubicBezTo>
                  <a:cubicBezTo>
                    <a:pt x="0" y="42"/>
                    <a:pt x="13" y="54"/>
                    <a:pt x="27"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3" name="Google Shape;543;p31"/>
            <p:cNvSpPr/>
            <p:nvPr/>
          </p:nvSpPr>
          <p:spPr>
            <a:xfrm>
              <a:off x="7105471" y="6537643"/>
              <a:ext cx="127339" cy="128679"/>
            </a:xfrm>
            <a:custGeom>
              <a:avLst/>
              <a:gdLst/>
              <a:ahLst/>
              <a:cxnLst/>
              <a:rect l="l" t="t" r="r" b="b"/>
              <a:pathLst>
                <a:path w="40" h="40" extrusionOk="0">
                  <a:moveTo>
                    <a:pt x="20" y="40"/>
                  </a:moveTo>
                  <a:cubicBezTo>
                    <a:pt x="31" y="40"/>
                    <a:pt x="40" y="31"/>
                    <a:pt x="40" y="20"/>
                  </a:cubicBezTo>
                  <a:cubicBezTo>
                    <a:pt x="39" y="9"/>
                    <a:pt x="31" y="1"/>
                    <a:pt x="20" y="0"/>
                  </a:cubicBezTo>
                  <a:cubicBezTo>
                    <a:pt x="10" y="0"/>
                    <a:pt x="0" y="9"/>
                    <a:pt x="0" y="20"/>
                  </a:cubicBezTo>
                  <a:cubicBezTo>
                    <a:pt x="0" y="31"/>
                    <a:pt x="9" y="40"/>
                    <a:pt x="20" y="4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Google Shape;544;p31"/>
            <p:cNvSpPr/>
            <p:nvPr/>
          </p:nvSpPr>
          <p:spPr>
            <a:xfrm>
              <a:off x="6521056" y="6254818"/>
              <a:ext cx="83105" cy="81765"/>
            </a:xfrm>
            <a:custGeom>
              <a:avLst/>
              <a:gdLst/>
              <a:ahLst/>
              <a:cxnLst/>
              <a:rect l="l" t="t" r="r" b="b"/>
              <a:pathLst>
                <a:path w="26" h="26" extrusionOk="0">
                  <a:moveTo>
                    <a:pt x="13" y="26"/>
                  </a:moveTo>
                  <a:cubicBezTo>
                    <a:pt x="20" y="26"/>
                    <a:pt x="25" y="20"/>
                    <a:pt x="25" y="13"/>
                  </a:cubicBezTo>
                  <a:cubicBezTo>
                    <a:pt x="26" y="6"/>
                    <a:pt x="19" y="0"/>
                    <a:pt x="12" y="1"/>
                  </a:cubicBezTo>
                  <a:cubicBezTo>
                    <a:pt x="6" y="1"/>
                    <a:pt x="0" y="6"/>
                    <a:pt x="0" y="13"/>
                  </a:cubicBezTo>
                  <a:cubicBezTo>
                    <a:pt x="0" y="20"/>
                    <a:pt x="6" y="26"/>
                    <a:pt x="13" y="2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5" name="Google Shape;545;p31"/>
            <p:cNvSpPr/>
            <p:nvPr/>
          </p:nvSpPr>
          <p:spPr>
            <a:xfrm>
              <a:off x="6791817" y="6528260"/>
              <a:ext cx="148785" cy="150125"/>
            </a:xfrm>
            <a:custGeom>
              <a:avLst/>
              <a:gdLst/>
              <a:ahLst/>
              <a:cxnLst/>
              <a:rect l="l" t="t" r="r" b="b"/>
              <a:pathLst>
                <a:path w="47" h="47" extrusionOk="0">
                  <a:moveTo>
                    <a:pt x="24" y="47"/>
                  </a:moveTo>
                  <a:cubicBezTo>
                    <a:pt x="37" y="47"/>
                    <a:pt x="47" y="36"/>
                    <a:pt x="47" y="23"/>
                  </a:cubicBezTo>
                  <a:cubicBezTo>
                    <a:pt x="47" y="10"/>
                    <a:pt x="37" y="0"/>
                    <a:pt x="24" y="0"/>
                  </a:cubicBezTo>
                  <a:cubicBezTo>
                    <a:pt x="11" y="0"/>
                    <a:pt x="0" y="10"/>
                    <a:pt x="0" y="23"/>
                  </a:cubicBezTo>
                  <a:cubicBezTo>
                    <a:pt x="1" y="36"/>
                    <a:pt x="11" y="46"/>
                    <a:pt x="24" y="4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6" name="Google Shape;546;p31"/>
            <p:cNvSpPr/>
            <p:nvPr/>
          </p:nvSpPr>
          <p:spPr>
            <a:xfrm>
              <a:off x="3690127" y="6162331"/>
              <a:ext cx="273442" cy="273442"/>
            </a:xfrm>
            <a:custGeom>
              <a:avLst/>
              <a:gdLst/>
              <a:ahLst/>
              <a:cxnLst/>
              <a:rect l="l" t="t" r="r" b="b"/>
              <a:pathLst>
                <a:path w="86" h="86" extrusionOk="0">
                  <a:moveTo>
                    <a:pt x="43" y="86"/>
                  </a:moveTo>
                  <a:cubicBezTo>
                    <a:pt x="66" y="86"/>
                    <a:pt x="86" y="67"/>
                    <a:pt x="86" y="43"/>
                  </a:cubicBezTo>
                  <a:cubicBezTo>
                    <a:pt x="86" y="19"/>
                    <a:pt x="67" y="0"/>
                    <a:pt x="43" y="0"/>
                  </a:cubicBezTo>
                  <a:cubicBezTo>
                    <a:pt x="20" y="0"/>
                    <a:pt x="1" y="19"/>
                    <a:pt x="1" y="42"/>
                  </a:cubicBezTo>
                  <a:cubicBezTo>
                    <a:pt x="0" y="66"/>
                    <a:pt x="19" y="86"/>
                    <a:pt x="43" y="8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7" name="Google Shape;547;p31"/>
            <p:cNvSpPr/>
            <p:nvPr/>
          </p:nvSpPr>
          <p:spPr>
            <a:xfrm>
              <a:off x="8050454" y="6800362"/>
              <a:ext cx="57638" cy="57638"/>
            </a:xfrm>
            <a:custGeom>
              <a:avLst/>
              <a:gdLst/>
              <a:ahLst/>
              <a:cxnLst/>
              <a:rect l="l" t="t" r="r" b="b"/>
              <a:pathLst>
                <a:path w="18" h="18" extrusionOk="0">
                  <a:moveTo>
                    <a:pt x="9" y="0"/>
                  </a:moveTo>
                  <a:cubicBezTo>
                    <a:pt x="5" y="0"/>
                    <a:pt x="0" y="5"/>
                    <a:pt x="0" y="9"/>
                  </a:cubicBezTo>
                  <a:cubicBezTo>
                    <a:pt x="1" y="14"/>
                    <a:pt x="5" y="18"/>
                    <a:pt x="10" y="18"/>
                  </a:cubicBezTo>
                  <a:cubicBezTo>
                    <a:pt x="15" y="18"/>
                    <a:pt x="18" y="14"/>
                    <a:pt x="18" y="9"/>
                  </a:cubicBezTo>
                  <a:cubicBezTo>
                    <a:pt x="18" y="4"/>
                    <a:pt x="14" y="0"/>
                    <a:pt x="9"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8" name="Google Shape;548;p31"/>
            <p:cNvSpPr/>
            <p:nvPr/>
          </p:nvSpPr>
          <p:spPr>
            <a:xfrm>
              <a:off x="8365449" y="6820469"/>
              <a:ext cx="38872" cy="37531"/>
            </a:xfrm>
            <a:custGeom>
              <a:avLst/>
              <a:gdLst/>
              <a:ahLst/>
              <a:cxnLst/>
              <a:rect l="l" t="t" r="r" b="b"/>
              <a:pathLst>
                <a:path w="12" h="12" extrusionOk="0">
                  <a:moveTo>
                    <a:pt x="5" y="1"/>
                  </a:moveTo>
                  <a:cubicBezTo>
                    <a:pt x="2" y="1"/>
                    <a:pt x="0" y="4"/>
                    <a:pt x="1" y="7"/>
                  </a:cubicBezTo>
                  <a:cubicBezTo>
                    <a:pt x="1" y="10"/>
                    <a:pt x="4" y="12"/>
                    <a:pt x="7" y="12"/>
                  </a:cubicBezTo>
                  <a:cubicBezTo>
                    <a:pt x="10" y="11"/>
                    <a:pt x="12" y="9"/>
                    <a:pt x="12" y="6"/>
                  </a:cubicBezTo>
                  <a:cubicBezTo>
                    <a:pt x="12" y="2"/>
                    <a:pt x="9" y="0"/>
                    <a:pt x="5"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9" name="Google Shape;549;p31"/>
            <p:cNvSpPr/>
            <p:nvPr/>
          </p:nvSpPr>
          <p:spPr>
            <a:xfrm>
              <a:off x="7739481" y="6781597"/>
              <a:ext cx="76403" cy="76403"/>
            </a:xfrm>
            <a:custGeom>
              <a:avLst/>
              <a:gdLst/>
              <a:ahLst/>
              <a:cxnLst/>
              <a:rect l="l" t="t" r="r" b="b"/>
              <a:pathLst>
                <a:path w="24" h="24" extrusionOk="0">
                  <a:moveTo>
                    <a:pt x="12" y="24"/>
                  </a:moveTo>
                  <a:cubicBezTo>
                    <a:pt x="19" y="24"/>
                    <a:pt x="24" y="19"/>
                    <a:pt x="24" y="12"/>
                  </a:cubicBezTo>
                  <a:cubicBezTo>
                    <a:pt x="24" y="6"/>
                    <a:pt x="19" y="0"/>
                    <a:pt x="12" y="0"/>
                  </a:cubicBezTo>
                  <a:cubicBezTo>
                    <a:pt x="6" y="0"/>
                    <a:pt x="0" y="5"/>
                    <a:pt x="0" y="12"/>
                  </a:cubicBezTo>
                  <a:cubicBezTo>
                    <a:pt x="0" y="18"/>
                    <a:pt x="6" y="24"/>
                    <a:pt x="12"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0" name="Google Shape;550;p31"/>
            <p:cNvSpPr/>
            <p:nvPr/>
          </p:nvSpPr>
          <p:spPr>
            <a:xfrm>
              <a:off x="7424487" y="6756129"/>
              <a:ext cx="101871" cy="101871"/>
            </a:xfrm>
            <a:custGeom>
              <a:avLst/>
              <a:gdLst/>
              <a:ahLst/>
              <a:cxnLst/>
              <a:rect l="l" t="t" r="r" b="b"/>
              <a:pathLst>
                <a:path w="32" h="32" extrusionOk="0">
                  <a:moveTo>
                    <a:pt x="16" y="32"/>
                  </a:moveTo>
                  <a:cubicBezTo>
                    <a:pt x="25" y="32"/>
                    <a:pt x="31" y="25"/>
                    <a:pt x="32" y="17"/>
                  </a:cubicBezTo>
                  <a:cubicBezTo>
                    <a:pt x="32" y="8"/>
                    <a:pt x="25" y="0"/>
                    <a:pt x="16" y="0"/>
                  </a:cubicBezTo>
                  <a:cubicBezTo>
                    <a:pt x="7" y="0"/>
                    <a:pt x="0" y="7"/>
                    <a:pt x="0" y="16"/>
                  </a:cubicBezTo>
                  <a:cubicBezTo>
                    <a:pt x="0" y="25"/>
                    <a:pt x="7" y="32"/>
                    <a:pt x="16" y="3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1" name="Google Shape;551;p31"/>
            <p:cNvSpPr/>
            <p:nvPr/>
          </p:nvSpPr>
          <p:spPr>
            <a:xfrm>
              <a:off x="3409983" y="5880846"/>
              <a:ext cx="225188" cy="226528"/>
            </a:xfrm>
            <a:custGeom>
              <a:avLst/>
              <a:gdLst/>
              <a:ahLst/>
              <a:cxnLst/>
              <a:rect l="l" t="t" r="r" b="b"/>
              <a:pathLst>
                <a:path w="71" h="71" extrusionOk="0">
                  <a:moveTo>
                    <a:pt x="36" y="71"/>
                  </a:moveTo>
                  <a:cubicBezTo>
                    <a:pt x="55" y="71"/>
                    <a:pt x="71" y="55"/>
                    <a:pt x="71" y="35"/>
                  </a:cubicBezTo>
                  <a:cubicBezTo>
                    <a:pt x="71" y="16"/>
                    <a:pt x="55" y="0"/>
                    <a:pt x="35" y="0"/>
                  </a:cubicBezTo>
                  <a:cubicBezTo>
                    <a:pt x="16" y="0"/>
                    <a:pt x="0" y="16"/>
                    <a:pt x="0" y="36"/>
                  </a:cubicBezTo>
                  <a:cubicBezTo>
                    <a:pt x="0" y="55"/>
                    <a:pt x="16" y="71"/>
                    <a:pt x="36" y="7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2" name="Google Shape;552;p31"/>
            <p:cNvSpPr/>
            <p:nvPr/>
          </p:nvSpPr>
          <p:spPr>
            <a:xfrm>
              <a:off x="3183455" y="5344685"/>
              <a:ext cx="73723" cy="76403"/>
            </a:xfrm>
            <a:custGeom>
              <a:avLst/>
              <a:gdLst/>
              <a:ahLst/>
              <a:cxnLst/>
              <a:rect l="l" t="t" r="r" b="b"/>
              <a:pathLst>
                <a:path w="23" h="24" extrusionOk="0">
                  <a:moveTo>
                    <a:pt x="11" y="24"/>
                  </a:moveTo>
                  <a:cubicBezTo>
                    <a:pt x="17" y="24"/>
                    <a:pt x="23" y="18"/>
                    <a:pt x="23" y="12"/>
                  </a:cubicBezTo>
                  <a:cubicBezTo>
                    <a:pt x="23" y="6"/>
                    <a:pt x="18" y="1"/>
                    <a:pt x="11" y="1"/>
                  </a:cubicBezTo>
                  <a:cubicBezTo>
                    <a:pt x="5" y="0"/>
                    <a:pt x="0" y="5"/>
                    <a:pt x="0" y="12"/>
                  </a:cubicBezTo>
                  <a:cubicBezTo>
                    <a:pt x="0" y="18"/>
                    <a:pt x="4" y="24"/>
                    <a:pt x="11"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3" name="Google Shape;553;p31"/>
            <p:cNvSpPr/>
            <p:nvPr/>
          </p:nvSpPr>
          <p:spPr>
            <a:xfrm>
              <a:off x="3136541" y="5603383"/>
              <a:ext cx="164870" cy="168891"/>
            </a:xfrm>
            <a:custGeom>
              <a:avLst/>
              <a:gdLst/>
              <a:ahLst/>
              <a:cxnLst/>
              <a:rect l="l" t="t" r="r" b="b"/>
              <a:pathLst>
                <a:path w="52" h="53" extrusionOk="0">
                  <a:moveTo>
                    <a:pt x="26" y="52"/>
                  </a:moveTo>
                  <a:cubicBezTo>
                    <a:pt x="40" y="53"/>
                    <a:pt x="52" y="41"/>
                    <a:pt x="52" y="27"/>
                  </a:cubicBezTo>
                  <a:cubicBezTo>
                    <a:pt x="52" y="12"/>
                    <a:pt x="41" y="1"/>
                    <a:pt x="27" y="1"/>
                  </a:cubicBezTo>
                  <a:cubicBezTo>
                    <a:pt x="12" y="0"/>
                    <a:pt x="0" y="12"/>
                    <a:pt x="0" y="26"/>
                  </a:cubicBezTo>
                  <a:cubicBezTo>
                    <a:pt x="0" y="40"/>
                    <a:pt x="12" y="52"/>
                    <a:pt x="26" y="5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4" name="Google Shape;554;p31"/>
            <p:cNvSpPr/>
            <p:nvPr/>
          </p:nvSpPr>
          <p:spPr>
            <a:xfrm>
              <a:off x="3495768" y="5358090"/>
              <a:ext cx="53616" cy="50935"/>
            </a:xfrm>
            <a:custGeom>
              <a:avLst/>
              <a:gdLst/>
              <a:ahLst/>
              <a:cxnLst/>
              <a:rect l="l" t="t" r="r" b="b"/>
              <a:pathLst>
                <a:path w="17" h="16" extrusionOk="0">
                  <a:moveTo>
                    <a:pt x="9" y="16"/>
                  </a:moveTo>
                  <a:cubicBezTo>
                    <a:pt x="13" y="16"/>
                    <a:pt x="17" y="12"/>
                    <a:pt x="17" y="8"/>
                  </a:cubicBezTo>
                  <a:cubicBezTo>
                    <a:pt x="17" y="4"/>
                    <a:pt x="12" y="0"/>
                    <a:pt x="8" y="0"/>
                  </a:cubicBezTo>
                  <a:cubicBezTo>
                    <a:pt x="4" y="0"/>
                    <a:pt x="0" y="4"/>
                    <a:pt x="0" y="8"/>
                  </a:cubicBezTo>
                  <a:cubicBezTo>
                    <a:pt x="1" y="13"/>
                    <a:pt x="4" y="16"/>
                    <a:pt x="9" y="1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5" name="Google Shape;555;p31"/>
            <p:cNvSpPr/>
            <p:nvPr/>
          </p:nvSpPr>
          <p:spPr>
            <a:xfrm>
              <a:off x="3451535" y="5615447"/>
              <a:ext cx="143423" cy="144763"/>
            </a:xfrm>
            <a:custGeom>
              <a:avLst/>
              <a:gdLst/>
              <a:ahLst/>
              <a:cxnLst/>
              <a:rect l="l" t="t" r="r" b="b"/>
              <a:pathLst>
                <a:path w="45" h="45" extrusionOk="0">
                  <a:moveTo>
                    <a:pt x="22" y="44"/>
                  </a:moveTo>
                  <a:cubicBezTo>
                    <a:pt x="34" y="45"/>
                    <a:pt x="44" y="35"/>
                    <a:pt x="44" y="23"/>
                  </a:cubicBezTo>
                  <a:cubicBezTo>
                    <a:pt x="45" y="10"/>
                    <a:pt x="35" y="0"/>
                    <a:pt x="23" y="0"/>
                  </a:cubicBezTo>
                  <a:cubicBezTo>
                    <a:pt x="10" y="0"/>
                    <a:pt x="0" y="10"/>
                    <a:pt x="0" y="23"/>
                  </a:cubicBezTo>
                  <a:cubicBezTo>
                    <a:pt x="0" y="35"/>
                    <a:pt x="10" y="44"/>
                    <a:pt x="22" y="4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6" name="Google Shape;556;p31"/>
            <p:cNvSpPr/>
            <p:nvPr/>
          </p:nvSpPr>
          <p:spPr>
            <a:xfrm>
              <a:off x="5617625" y="5961271"/>
              <a:ext cx="62999" cy="67020"/>
            </a:xfrm>
            <a:custGeom>
              <a:avLst/>
              <a:gdLst/>
              <a:ahLst/>
              <a:cxnLst/>
              <a:rect l="l" t="t" r="r" b="b"/>
              <a:pathLst>
                <a:path w="20" h="21" extrusionOk="0">
                  <a:moveTo>
                    <a:pt x="10" y="20"/>
                  </a:moveTo>
                  <a:cubicBezTo>
                    <a:pt x="15" y="21"/>
                    <a:pt x="20" y="17"/>
                    <a:pt x="20" y="11"/>
                  </a:cubicBezTo>
                  <a:cubicBezTo>
                    <a:pt x="20" y="5"/>
                    <a:pt x="16" y="0"/>
                    <a:pt x="10" y="0"/>
                  </a:cubicBezTo>
                  <a:cubicBezTo>
                    <a:pt x="5" y="0"/>
                    <a:pt x="0" y="5"/>
                    <a:pt x="0" y="10"/>
                  </a:cubicBezTo>
                  <a:cubicBezTo>
                    <a:pt x="0" y="16"/>
                    <a:pt x="4" y="20"/>
                    <a:pt x="10" y="2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7" name="Google Shape;557;p31"/>
            <p:cNvSpPr/>
            <p:nvPr/>
          </p:nvSpPr>
          <p:spPr>
            <a:xfrm>
              <a:off x="5888386" y="6232032"/>
              <a:ext cx="132700" cy="134040"/>
            </a:xfrm>
            <a:custGeom>
              <a:avLst/>
              <a:gdLst/>
              <a:ahLst/>
              <a:cxnLst/>
              <a:rect l="l" t="t" r="r" b="b"/>
              <a:pathLst>
                <a:path w="42" h="42" extrusionOk="0">
                  <a:moveTo>
                    <a:pt x="21" y="42"/>
                  </a:moveTo>
                  <a:cubicBezTo>
                    <a:pt x="33" y="42"/>
                    <a:pt x="42" y="32"/>
                    <a:pt x="42" y="21"/>
                  </a:cubicBezTo>
                  <a:cubicBezTo>
                    <a:pt x="42" y="9"/>
                    <a:pt x="33" y="0"/>
                    <a:pt x="21" y="0"/>
                  </a:cubicBezTo>
                  <a:cubicBezTo>
                    <a:pt x="9" y="0"/>
                    <a:pt x="0" y="9"/>
                    <a:pt x="0" y="21"/>
                  </a:cubicBezTo>
                  <a:cubicBezTo>
                    <a:pt x="0" y="32"/>
                    <a:pt x="10" y="42"/>
                    <a:pt x="21" y="4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8" name="Google Shape;558;p31"/>
            <p:cNvSpPr/>
            <p:nvPr/>
          </p:nvSpPr>
          <p:spPr>
            <a:xfrm>
              <a:off x="6161828" y="6502793"/>
              <a:ext cx="193018" cy="195699"/>
            </a:xfrm>
            <a:custGeom>
              <a:avLst/>
              <a:gdLst/>
              <a:ahLst/>
              <a:cxnLst/>
              <a:rect l="l" t="t" r="r" b="b"/>
              <a:pathLst>
                <a:path w="61" h="61" extrusionOk="0">
                  <a:moveTo>
                    <a:pt x="31" y="61"/>
                  </a:moveTo>
                  <a:cubicBezTo>
                    <a:pt x="48" y="61"/>
                    <a:pt x="61" y="48"/>
                    <a:pt x="61" y="31"/>
                  </a:cubicBezTo>
                  <a:cubicBezTo>
                    <a:pt x="61" y="14"/>
                    <a:pt x="47" y="0"/>
                    <a:pt x="30" y="1"/>
                  </a:cubicBezTo>
                  <a:cubicBezTo>
                    <a:pt x="14" y="1"/>
                    <a:pt x="0" y="15"/>
                    <a:pt x="0" y="31"/>
                  </a:cubicBezTo>
                  <a:cubicBezTo>
                    <a:pt x="0" y="48"/>
                    <a:pt x="14" y="61"/>
                    <a:pt x="31" y="6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59" name="Google Shape;559;p31"/>
            <p:cNvSpPr/>
            <p:nvPr/>
          </p:nvSpPr>
          <p:spPr>
            <a:xfrm>
              <a:off x="5932619" y="5973334"/>
              <a:ext cx="44234" cy="41553"/>
            </a:xfrm>
            <a:custGeom>
              <a:avLst/>
              <a:gdLst/>
              <a:ahLst/>
              <a:cxnLst/>
              <a:rect l="l" t="t" r="r" b="b"/>
              <a:pathLst>
                <a:path w="14" h="13" extrusionOk="0">
                  <a:moveTo>
                    <a:pt x="7" y="13"/>
                  </a:moveTo>
                  <a:cubicBezTo>
                    <a:pt x="11" y="13"/>
                    <a:pt x="14" y="9"/>
                    <a:pt x="14" y="6"/>
                  </a:cubicBezTo>
                  <a:cubicBezTo>
                    <a:pt x="13" y="2"/>
                    <a:pt x="10" y="0"/>
                    <a:pt x="7" y="0"/>
                  </a:cubicBezTo>
                  <a:cubicBezTo>
                    <a:pt x="3" y="0"/>
                    <a:pt x="0" y="3"/>
                    <a:pt x="1" y="7"/>
                  </a:cubicBezTo>
                  <a:cubicBezTo>
                    <a:pt x="1" y="11"/>
                    <a:pt x="4" y="13"/>
                    <a:pt x="7" y="1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0" name="Google Shape;560;p31"/>
            <p:cNvSpPr/>
            <p:nvPr/>
          </p:nvSpPr>
          <p:spPr>
            <a:xfrm>
              <a:off x="4895148" y="6858000"/>
              <a:ext cx="0" cy="0"/>
            </a:xfrm>
            <a:custGeom>
              <a:avLst/>
              <a:gdLst/>
              <a:ahLst/>
              <a:cxnLst/>
              <a:rect l="l" t="t" r="r" b="b"/>
              <a:pathLst>
                <a:path w="120000" h="120000" extrusionOk="0">
                  <a:moveTo>
                    <a:pt x="0" y="0"/>
                  </a:moveTo>
                  <a:cubicBezTo>
                    <a:pt x="0" y="0"/>
                    <a:pt x="0" y="0"/>
                    <a:pt x="0" y="0"/>
                  </a:cubicBezTo>
                  <a:cubicBezTo>
                    <a:pt x="0" y="0"/>
                    <a:pt x="0" y="0"/>
                    <a:pt x="0" y="0"/>
                  </a:cubicBezTo>
                  <a:cubicBezTo>
                    <a:pt x="0" y="0"/>
                    <a:pt x="0" y="0"/>
                    <a:pt x="0"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1" name="Google Shape;561;p31"/>
            <p:cNvSpPr/>
            <p:nvPr/>
          </p:nvSpPr>
          <p:spPr>
            <a:xfrm>
              <a:off x="5187356" y="6835213"/>
              <a:ext cx="22787" cy="22787"/>
            </a:xfrm>
            <a:custGeom>
              <a:avLst/>
              <a:gdLst/>
              <a:ahLst/>
              <a:cxnLst/>
              <a:rect l="l" t="t" r="r" b="b"/>
              <a:pathLst>
                <a:path w="7" h="7" extrusionOk="0">
                  <a:moveTo>
                    <a:pt x="3" y="7"/>
                  </a:moveTo>
                  <a:cubicBezTo>
                    <a:pt x="4" y="6"/>
                    <a:pt x="5" y="5"/>
                    <a:pt x="5" y="3"/>
                  </a:cubicBezTo>
                  <a:cubicBezTo>
                    <a:pt x="6" y="2"/>
                    <a:pt x="7" y="1"/>
                    <a:pt x="7" y="0"/>
                  </a:cubicBezTo>
                  <a:cubicBezTo>
                    <a:pt x="0" y="0"/>
                    <a:pt x="0" y="0"/>
                    <a:pt x="0" y="0"/>
                  </a:cubicBezTo>
                  <a:cubicBezTo>
                    <a:pt x="1" y="2"/>
                    <a:pt x="2" y="5"/>
                    <a:pt x="3"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562" name="Google Shape;562;p31"/>
          <p:cNvGrpSpPr/>
          <p:nvPr/>
        </p:nvGrpSpPr>
        <p:grpSpPr>
          <a:xfrm>
            <a:off x="4130697" y="-29953"/>
            <a:ext cx="8140735" cy="6854906"/>
            <a:chOff x="4051321" y="3"/>
            <a:chExt cx="8140735" cy="6854906"/>
          </a:xfrm>
        </p:grpSpPr>
        <p:sp>
          <p:nvSpPr>
            <p:cNvPr id="563" name="Google Shape;563;p31"/>
            <p:cNvSpPr/>
            <p:nvPr/>
          </p:nvSpPr>
          <p:spPr>
            <a:xfrm>
              <a:off x="4719661" y="1250968"/>
              <a:ext cx="4410094" cy="4411715"/>
            </a:xfrm>
            <a:custGeom>
              <a:avLst/>
              <a:gdLst/>
              <a:ahLst/>
              <a:cxnLst/>
              <a:rect l="l" t="t" r="r" b="b"/>
              <a:pathLst>
                <a:path w="1339" h="1339" extrusionOk="0">
                  <a:moveTo>
                    <a:pt x="15" y="35"/>
                  </a:moveTo>
                  <a:cubicBezTo>
                    <a:pt x="16" y="75"/>
                    <a:pt x="19" y="115"/>
                    <a:pt x="23" y="155"/>
                  </a:cubicBezTo>
                  <a:cubicBezTo>
                    <a:pt x="54" y="418"/>
                    <a:pt x="162" y="664"/>
                    <a:pt x="336" y="865"/>
                  </a:cubicBezTo>
                  <a:cubicBezTo>
                    <a:pt x="481" y="1034"/>
                    <a:pt x="664" y="1162"/>
                    <a:pt x="870" y="1239"/>
                  </a:cubicBezTo>
                  <a:cubicBezTo>
                    <a:pt x="869" y="1243"/>
                    <a:pt x="868" y="1247"/>
                    <a:pt x="868" y="1251"/>
                  </a:cubicBezTo>
                  <a:cubicBezTo>
                    <a:pt x="868" y="1275"/>
                    <a:pt x="888" y="1295"/>
                    <a:pt x="912" y="1295"/>
                  </a:cubicBezTo>
                  <a:cubicBezTo>
                    <a:pt x="931" y="1295"/>
                    <a:pt x="947" y="1284"/>
                    <a:pt x="953" y="1268"/>
                  </a:cubicBezTo>
                  <a:cubicBezTo>
                    <a:pt x="964" y="1271"/>
                    <a:pt x="974" y="1274"/>
                    <a:pt x="984" y="1277"/>
                  </a:cubicBezTo>
                  <a:cubicBezTo>
                    <a:pt x="1088" y="1306"/>
                    <a:pt x="1196" y="1322"/>
                    <a:pt x="1305" y="1324"/>
                  </a:cubicBezTo>
                  <a:cubicBezTo>
                    <a:pt x="1306" y="1333"/>
                    <a:pt x="1313" y="1339"/>
                    <a:pt x="1321" y="1339"/>
                  </a:cubicBezTo>
                  <a:cubicBezTo>
                    <a:pt x="1331" y="1339"/>
                    <a:pt x="1339" y="1332"/>
                    <a:pt x="1339" y="1322"/>
                  </a:cubicBezTo>
                  <a:cubicBezTo>
                    <a:pt x="1339" y="1313"/>
                    <a:pt x="1332" y="1305"/>
                    <a:pt x="1322" y="1305"/>
                  </a:cubicBezTo>
                  <a:cubicBezTo>
                    <a:pt x="1313" y="1304"/>
                    <a:pt x="1306" y="1311"/>
                    <a:pt x="1305" y="1319"/>
                  </a:cubicBezTo>
                  <a:cubicBezTo>
                    <a:pt x="1196" y="1316"/>
                    <a:pt x="1089" y="1300"/>
                    <a:pt x="986" y="1272"/>
                  </a:cubicBezTo>
                  <a:cubicBezTo>
                    <a:pt x="975" y="1269"/>
                    <a:pt x="965" y="1266"/>
                    <a:pt x="955" y="1263"/>
                  </a:cubicBezTo>
                  <a:cubicBezTo>
                    <a:pt x="956" y="1259"/>
                    <a:pt x="957" y="1255"/>
                    <a:pt x="957" y="1251"/>
                  </a:cubicBezTo>
                  <a:cubicBezTo>
                    <a:pt x="957" y="1227"/>
                    <a:pt x="937" y="1207"/>
                    <a:pt x="912" y="1207"/>
                  </a:cubicBezTo>
                  <a:cubicBezTo>
                    <a:pt x="894" y="1207"/>
                    <a:pt x="878" y="1218"/>
                    <a:pt x="871" y="1234"/>
                  </a:cubicBezTo>
                  <a:cubicBezTo>
                    <a:pt x="412" y="1061"/>
                    <a:pt x="86" y="649"/>
                    <a:pt x="29" y="154"/>
                  </a:cubicBezTo>
                  <a:cubicBezTo>
                    <a:pt x="24" y="115"/>
                    <a:pt x="21" y="75"/>
                    <a:pt x="20" y="35"/>
                  </a:cubicBezTo>
                  <a:cubicBezTo>
                    <a:pt x="29" y="33"/>
                    <a:pt x="35" y="26"/>
                    <a:pt x="35" y="17"/>
                  </a:cubicBezTo>
                  <a:cubicBezTo>
                    <a:pt x="35" y="7"/>
                    <a:pt x="27" y="0"/>
                    <a:pt x="17" y="0"/>
                  </a:cubicBezTo>
                  <a:cubicBezTo>
                    <a:pt x="7" y="0"/>
                    <a:pt x="0" y="8"/>
                    <a:pt x="0" y="18"/>
                  </a:cubicBezTo>
                  <a:cubicBezTo>
                    <a:pt x="0" y="27"/>
                    <a:pt x="7" y="33"/>
                    <a:pt x="15" y="35"/>
                  </a:cubicBezTo>
                  <a:close/>
                  <a:moveTo>
                    <a:pt x="912" y="1210"/>
                  </a:moveTo>
                  <a:cubicBezTo>
                    <a:pt x="935" y="1210"/>
                    <a:pt x="953" y="1228"/>
                    <a:pt x="953" y="1251"/>
                  </a:cubicBezTo>
                  <a:cubicBezTo>
                    <a:pt x="953" y="1255"/>
                    <a:pt x="953" y="1258"/>
                    <a:pt x="952" y="1262"/>
                  </a:cubicBezTo>
                  <a:cubicBezTo>
                    <a:pt x="926" y="1254"/>
                    <a:pt x="900" y="1245"/>
                    <a:pt x="874" y="1236"/>
                  </a:cubicBezTo>
                  <a:cubicBezTo>
                    <a:pt x="880" y="1221"/>
                    <a:pt x="895" y="1210"/>
                    <a:pt x="912" y="1210"/>
                  </a:cubicBezTo>
                  <a:close/>
                  <a:moveTo>
                    <a:pt x="873" y="1240"/>
                  </a:moveTo>
                  <a:cubicBezTo>
                    <a:pt x="898" y="1250"/>
                    <a:pt x="924" y="1259"/>
                    <a:pt x="950" y="1267"/>
                  </a:cubicBezTo>
                  <a:cubicBezTo>
                    <a:pt x="944" y="1282"/>
                    <a:pt x="929" y="1292"/>
                    <a:pt x="912" y="1292"/>
                  </a:cubicBezTo>
                  <a:cubicBezTo>
                    <a:pt x="890" y="1292"/>
                    <a:pt x="871" y="1274"/>
                    <a:pt x="871" y="1251"/>
                  </a:cubicBezTo>
                  <a:cubicBezTo>
                    <a:pt x="871" y="1247"/>
                    <a:pt x="872" y="1244"/>
                    <a:pt x="873" y="12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564" name="Google Shape;564;p31"/>
            <p:cNvGrpSpPr/>
            <p:nvPr/>
          </p:nvGrpSpPr>
          <p:grpSpPr>
            <a:xfrm>
              <a:off x="4051321" y="3"/>
              <a:ext cx="8140735" cy="6854906"/>
              <a:chOff x="4051321" y="3"/>
              <a:chExt cx="8140735" cy="6854906"/>
            </a:xfrm>
          </p:grpSpPr>
          <p:sp>
            <p:nvSpPr>
              <p:cNvPr id="565" name="Google Shape;565;p31"/>
              <p:cNvSpPr/>
              <p:nvPr/>
            </p:nvSpPr>
            <p:spPr>
              <a:xfrm>
                <a:off x="4370410" y="3014701"/>
                <a:ext cx="55563" cy="49213"/>
              </a:xfrm>
              <a:custGeom>
                <a:avLst/>
                <a:gdLst/>
                <a:ahLst/>
                <a:cxnLst/>
                <a:rect l="l" t="t" r="r" b="b"/>
                <a:pathLst>
                  <a:path w="17" h="15" extrusionOk="0">
                    <a:moveTo>
                      <a:pt x="2" y="11"/>
                    </a:moveTo>
                    <a:cubicBezTo>
                      <a:pt x="3" y="13"/>
                      <a:pt x="6" y="15"/>
                      <a:pt x="9" y="15"/>
                    </a:cubicBezTo>
                    <a:cubicBezTo>
                      <a:pt x="9" y="15"/>
                      <a:pt x="10" y="15"/>
                      <a:pt x="11" y="15"/>
                    </a:cubicBezTo>
                    <a:cubicBezTo>
                      <a:pt x="15" y="13"/>
                      <a:pt x="17" y="9"/>
                      <a:pt x="15" y="6"/>
                    </a:cubicBezTo>
                    <a:cubicBezTo>
                      <a:pt x="14" y="2"/>
                      <a:pt x="10" y="0"/>
                      <a:pt x="6" y="1"/>
                    </a:cubicBezTo>
                    <a:cubicBezTo>
                      <a:pt x="2" y="3"/>
                      <a:pt x="0" y="7"/>
                      <a:pt x="2"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6" name="Google Shape;566;p31"/>
              <p:cNvSpPr/>
              <p:nvPr/>
            </p:nvSpPr>
            <p:spPr>
              <a:xfrm>
                <a:off x="9359944" y="6278640"/>
                <a:ext cx="49213" cy="49213"/>
              </a:xfrm>
              <a:custGeom>
                <a:avLst/>
                <a:gdLst/>
                <a:ahLst/>
                <a:cxnLst/>
                <a:rect l="l" t="t" r="r" b="b"/>
                <a:pathLst>
                  <a:path w="15" h="15" extrusionOk="0">
                    <a:moveTo>
                      <a:pt x="8" y="15"/>
                    </a:moveTo>
                    <a:cubicBezTo>
                      <a:pt x="8" y="15"/>
                      <a:pt x="8" y="15"/>
                      <a:pt x="8" y="15"/>
                    </a:cubicBezTo>
                    <a:cubicBezTo>
                      <a:pt x="12" y="14"/>
                      <a:pt x="15" y="11"/>
                      <a:pt x="14" y="7"/>
                    </a:cubicBezTo>
                    <a:cubicBezTo>
                      <a:pt x="14" y="3"/>
                      <a:pt x="11" y="0"/>
                      <a:pt x="7" y="0"/>
                    </a:cubicBezTo>
                    <a:cubicBezTo>
                      <a:pt x="3" y="1"/>
                      <a:pt x="0" y="4"/>
                      <a:pt x="0" y="8"/>
                    </a:cubicBezTo>
                    <a:cubicBezTo>
                      <a:pt x="0"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7" name="Google Shape;567;p31"/>
              <p:cNvSpPr/>
              <p:nvPr/>
            </p:nvSpPr>
            <p:spPr>
              <a:xfrm>
                <a:off x="9853658" y="6229427"/>
                <a:ext cx="52388" cy="49213"/>
              </a:xfrm>
              <a:custGeom>
                <a:avLst/>
                <a:gdLst/>
                <a:ahLst/>
                <a:cxnLst/>
                <a:rect l="l" t="t" r="r" b="b"/>
                <a:pathLst>
                  <a:path w="16" h="15" extrusionOk="0">
                    <a:moveTo>
                      <a:pt x="8" y="15"/>
                    </a:moveTo>
                    <a:cubicBezTo>
                      <a:pt x="8" y="15"/>
                      <a:pt x="9" y="15"/>
                      <a:pt x="9" y="15"/>
                    </a:cubicBezTo>
                    <a:cubicBezTo>
                      <a:pt x="13" y="14"/>
                      <a:pt x="16" y="10"/>
                      <a:pt x="15" y="7"/>
                    </a:cubicBezTo>
                    <a:cubicBezTo>
                      <a:pt x="15" y="3"/>
                      <a:pt x="11" y="0"/>
                      <a:pt x="7" y="1"/>
                    </a:cubicBezTo>
                    <a:cubicBezTo>
                      <a:pt x="7" y="1"/>
                      <a:pt x="7" y="1"/>
                      <a:pt x="7" y="1"/>
                    </a:cubicBezTo>
                    <a:cubicBezTo>
                      <a:pt x="3" y="1"/>
                      <a:pt x="0" y="5"/>
                      <a:pt x="1" y="9"/>
                    </a:cubicBezTo>
                    <a:cubicBezTo>
                      <a:pt x="2" y="12"/>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8" name="Google Shape;568;p31"/>
              <p:cNvSpPr/>
              <p:nvPr/>
            </p:nvSpPr>
            <p:spPr>
              <a:xfrm>
                <a:off x="9607595" y="6258002"/>
                <a:ext cx="49213" cy="49213"/>
              </a:xfrm>
              <a:custGeom>
                <a:avLst/>
                <a:gdLst/>
                <a:ahLst/>
                <a:cxnLst/>
                <a:rect l="l" t="t" r="r" b="b"/>
                <a:pathLst>
                  <a:path w="15" h="15" extrusionOk="0">
                    <a:moveTo>
                      <a:pt x="8" y="15"/>
                    </a:moveTo>
                    <a:cubicBezTo>
                      <a:pt x="8" y="15"/>
                      <a:pt x="8" y="15"/>
                      <a:pt x="9" y="15"/>
                    </a:cubicBezTo>
                    <a:cubicBezTo>
                      <a:pt x="12" y="15"/>
                      <a:pt x="15" y="11"/>
                      <a:pt x="15" y="7"/>
                    </a:cubicBezTo>
                    <a:cubicBezTo>
                      <a:pt x="15" y="3"/>
                      <a:pt x="11" y="0"/>
                      <a:pt x="7" y="1"/>
                    </a:cubicBezTo>
                    <a:cubicBezTo>
                      <a:pt x="3" y="1"/>
                      <a:pt x="0" y="5"/>
                      <a:pt x="1"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69" name="Google Shape;569;p31"/>
              <p:cNvSpPr/>
              <p:nvPr/>
            </p:nvSpPr>
            <p:spPr>
              <a:xfrm>
                <a:off x="9485357" y="6272290"/>
                <a:ext cx="46038" cy="46038"/>
              </a:xfrm>
              <a:custGeom>
                <a:avLst/>
                <a:gdLst/>
                <a:ahLst/>
                <a:cxnLst/>
                <a:rect l="l" t="t" r="r" b="b"/>
                <a:pathLst>
                  <a:path w="14" h="14" extrusionOk="0">
                    <a:moveTo>
                      <a:pt x="7" y="14"/>
                    </a:moveTo>
                    <a:cubicBezTo>
                      <a:pt x="7" y="14"/>
                      <a:pt x="7" y="14"/>
                      <a:pt x="8" y="14"/>
                    </a:cubicBezTo>
                    <a:cubicBezTo>
                      <a:pt x="12" y="14"/>
                      <a:pt x="14" y="11"/>
                      <a:pt x="14" y="7"/>
                    </a:cubicBezTo>
                    <a:cubicBezTo>
                      <a:pt x="14" y="3"/>
                      <a:pt x="10" y="0"/>
                      <a:pt x="7" y="0"/>
                    </a:cubicBezTo>
                    <a:cubicBezTo>
                      <a:pt x="3" y="0"/>
                      <a:pt x="0" y="4"/>
                      <a:pt x="0" y="8"/>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0" name="Google Shape;570;p31"/>
              <p:cNvSpPr/>
              <p:nvPr/>
            </p:nvSpPr>
            <p:spPr>
              <a:xfrm>
                <a:off x="6818345" y="5737296"/>
                <a:ext cx="52388" cy="50801"/>
              </a:xfrm>
              <a:custGeom>
                <a:avLst/>
                <a:gdLst/>
                <a:ahLst/>
                <a:cxnLst/>
                <a:rect l="l" t="t" r="r" b="b"/>
                <a:pathLst>
                  <a:path w="16" h="15" extrusionOk="0">
                    <a:moveTo>
                      <a:pt x="5" y="14"/>
                    </a:moveTo>
                    <a:cubicBezTo>
                      <a:pt x="6" y="15"/>
                      <a:pt x="7" y="15"/>
                      <a:pt x="8" y="15"/>
                    </a:cubicBezTo>
                    <a:cubicBezTo>
                      <a:pt x="11" y="15"/>
                      <a:pt x="13" y="14"/>
                      <a:pt x="14" y="11"/>
                    </a:cubicBezTo>
                    <a:cubicBezTo>
                      <a:pt x="16" y="8"/>
                      <a:pt x="15" y="3"/>
                      <a:pt x="11" y="2"/>
                    </a:cubicBezTo>
                    <a:cubicBezTo>
                      <a:pt x="8" y="0"/>
                      <a:pt x="4" y="1"/>
                      <a:pt x="2" y="5"/>
                    </a:cubicBezTo>
                    <a:cubicBezTo>
                      <a:pt x="0" y="8"/>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1" name="Google Shape;571;p31"/>
              <p:cNvSpPr/>
              <p:nvPr/>
            </p:nvSpPr>
            <p:spPr>
              <a:xfrm>
                <a:off x="9234531" y="6284990"/>
                <a:ext cx="49213" cy="46038"/>
              </a:xfrm>
              <a:custGeom>
                <a:avLst/>
                <a:gdLst/>
                <a:ahLst/>
                <a:cxnLst/>
                <a:rect l="l" t="t" r="r" b="b"/>
                <a:pathLst>
                  <a:path w="15" h="14" extrusionOk="0">
                    <a:moveTo>
                      <a:pt x="7" y="14"/>
                    </a:moveTo>
                    <a:cubicBezTo>
                      <a:pt x="7" y="14"/>
                      <a:pt x="7" y="14"/>
                      <a:pt x="8" y="14"/>
                    </a:cubicBezTo>
                    <a:cubicBezTo>
                      <a:pt x="8" y="14"/>
                      <a:pt x="8" y="14"/>
                      <a:pt x="8" y="14"/>
                    </a:cubicBezTo>
                    <a:cubicBezTo>
                      <a:pt x="11" y="14"/>
                      <a:pt x="15" y="11"/>
                      <a:pt x="14" y="7"/>
                    </a:cubicBezTo>
                    <a:cubicBezTo>
                      <a:pt x="14" y="3"/>
                      <a:pt x="11" y="0"/>
                      <a:pt x="7" y="0"/>
                    </a:cubicBezTo>
                    <a:cubicBezTo>
                      <a:pt x="3" y="0"/>
                      <a:pt x="0" y="3"/>
                      <a:pt x="0" y="7"/>
                    </a:cubicBezTo>
                    <a:cubicBezTo>
                      <a:pt x="0" y="11"/>
                      <a:pt x="4"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2" name="Google Shape;572;p31"/>
              <p:cNvSpPr/>
              <p:nvPr/>
            </p:nvSpPr>
            <p:spPr>
              <a:xfrm>
                <a:off x="8859879" y="6278640"/>
                <a:ext cx="49213" cy="49213"/>
              </a:xfrm>
              <a:custGeom>
                <a:avLst/>
                <a:gdLst/>
                <a:ahLst/>
                <a:cxnLst/>
                <a:rect l="l" t="t" r="r" b="b"/>
                <a:pathLst>
                  <a:path w="15" h="15" extrusionOk="0">
                    <a:moveTo>
                      <a:pt x="7" y="15"/>
                    </a:moveTo>
                    <a:cubicBezTo>
                      <a:pt x="7" y="15"/>
                      <a:pt x="7" y="15"/>
                      <a:pt x="8" y="15"/>
                    </a:cubicBezTo>
                    <a:cubicBezTo>
                      <a:pt x="11" y="15"/>
                      <a:pt x="14" y="12"/>
                      <a:pt x="15" y="8"/>
                    </a:cubicBezTo>
                    <a:cubicBezTo>
                      <a:pt x="15" y="4"/>
                      <a:pt x="12" y="1"/>
                      <a:pt x="8" y="1"/>
                    </a:cubicBezTo>
                    <a:cubicBezTo>
                      <a:pt x="4" y="0"/>
                      <a:pt x="1" y="3"/>
                      <a:pt x="1" y="7"/>
                    </a:cubicBezTo>
                    <a:cubicBezTo>
                      <a:pt x="0" y="11"/>
                      <a:pt x="3"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3" name="Google Shape;573;p31"/>
              <p:cNvSpPr/>
              <p:nvPr/>
            </p:nvSpPr>
            <p:spPr>
              <a:xfrm>
                <a:off x="9109118" y="6284990"/>
                <a:ext cx="49213" cy="49213"/>
              </a:xfrm>
              <a:custGeom>
                <a:avLst/>
                <a:gdLst/>
                <a:ahLst/>
                <a:cxnLst/>
                <a:rect l="l" t="t" r="r" b="b"/>
                <a:pathLst>
                  <a:path w="15" h="15" extrusionOk="0">
                    <a:moveTo>
                      <a:pt x="7" y="15"/>
                    </a:moveTo>
                    <a:cubicBezTo>
                      <a:pt x="11" y="15"/>
                      <a:pt x="15" y="11"/>
                      <a:pt x="14" y="7"/>
                    </a:cubicBezTo>
                    <a:cubicBezTo>
                      <a:pt x="14" y="4"/>
                      <a:pt x="11" y="0"/>
                      <a:pt x="7" y="0"/>
                    </a:cubicBezTo>
                    <a:cubicBezTo>
                      <a:pt x="3" y="0"/>
                      <a:pt x="0" y="4"/>
                      <a:pt x="0" y="7"/>
                    </a:cubicBezTo>
                    <a:cubicBezTo>
                      <a:pt x="0" y="11"/>
                      <a:pt x="4"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4" name="Google Shape;574;p31"/>
              <p:cNvSpPr/>
              <p:nvPr/>
            </p:nvSpPr>
            <p:spPr>
              <a:xfrm>
                <a:off x="8985292" y="6284990"/>
                <a:ext cx="49213" cy="46038"/>
              </a:xfrm>
              <a:custGeom>
                <a:avLst/>
                <a:gdLst/>
                <a:ahLst/>
                <a:cxnLst/>
                <a:rect l="l" t="t" r="r" b="b"/>
                <a:pathLst>
                  <a:path w="15" h="14" extrusionOk="0">
                    <a:moveTo>
                      <a:pt x="7" y="14"/>
                    </a:moveTo>
                    <a:cubicBezTo>
                      <a:pt x="7" y="14"/>
                      <a:pt x="7" y="14"/>
                      <a:pt x="7" y="14"/>
                    </a:cubicBezTo>
                    <a:cubicBezTo>
                      <a:pt x="11" y="14"/>
                      <a:pt x="14" y="11"/>
                      <a:pt x="15" y="7"/>
                    </a:cubicBezTo>
                    <a:cubicBezTo>
                      <a:pt x="15" y="3"/>
                      <a:pt x="12" y="0"/>
                      <a:pt x="8" y="0"/>
                    </a:cubicBezTo>
                    <a:cubicBezTo>
                      <a:pt x="4"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Google Shape;575;p31"/>
              <p:cNvSpPr/>
              <p:nvPr/>
            </p:nvSpPr>
            <p:spPr>
              <a:xfrm>
                <a:off x="8734466" y="6272290"/>
                <a:ext cx="49213" cy="49213"/>
              </a:xfrm>
              <a:custGeom>
                <a:avLst/>
                <a:gdLst/>
                <a:ahLst/>
                <a:cxnLst/>
                <a:rect l="l" t="t" r="r" b="b"/>
                <a:pathLst>
                  <a:path w="15" h="15" extrusionOk="0">
                    <a:moveTo>
                      <a:pt x="7" y="14"/>
                    </a:moveTo>
                    <a:cubicBezTo>
                      <a:pt x="7" y="14"/>
                      <a:pt x="8" y="15"/>
                      <a:pt x="8" y="15"/>
                    </a:cubicBezTo>
                    <a:cubicBezTo>
                      <a:pt x="11" y="15"/>
                      <a:pt x="15" y="12"/>
                      <a:pt x="15" y="8"/>
                    </a:cubicBezTo>
                    <a:cubicBezTo>
                      <a:pt x="15" y="4"/>
                      <a:pt x="12" y="1"/>
                      <a:pt x="8" y="0"/>
                    </a:cubicBezTo>
                    <a:cubicBezTo>
                      <a:pt x="4" y="0"/>
                      <a:pt x="1" y="3"/>
                      <a:pt x="1"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31"/>
              <p:cNvSpPr/>
              <p:nvPr/>
            </p:nvSpPr>
            <p:spPr>
              <a:xfrm>
                <a:off x="10466436" y="6097663"/>
                <a:ext cx="49213" cy="49213"/>
              </a:xfrm>
              <a:custGeom>
                <a:avLst/>
                <a:gdLst/>
                <a:ahLst/>
                <a:cxnLst/>
                <a:rect l="l" t="t" r="r" b="b"/>
                <a:pathLst>
                  <a:path w="15" h="15" extrusionOk="0">
                    <a:moveTo>
                      <a:pt x="7" y="15"/>
                    </a:moveTo>
                    <a:cubicBezTo>
                      <a:pt x="8" y="15"/>
                      <a:pt x="9" y="15"/>
                      <a:pt x="9" y="15"/>
                    </a:cubicBezTo>
                    <a:cubicBezTo>
                      <a:pt x="13" y="14"/>
                      <a:pt x="15" y="10"/>
                      <a:pt x="14" y="6"/>
                    </a:cubicBezTo>
                    <a:cubicBezTo>
                      <a:pt x="13" y="2"/>
                      <a:pt x="9" y="0"/>
                      <a:pt x="6" y="1"/>
                    </a:cubicBezTo>
                    <a:cubicBezTo>
                      <a:pt x="6" y="1"/>
                      <a:pt x="6" y="1"/>
                      <a:pt x="6" y="1"/>
                    </a:cubicBezTo>
                    <a:cubicBezTo>
                      <a:pt x="2" y="2"/>
                      <a:pt x="0" y="6"/>
                      <a:pt x="1" y="10"/>
                    </a:cubicBezTo>
                    <a:cubicBezTo>
                      <a:pt x="1" y="13"/>
                      <a:pt x="4"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7" name="Google Shape;577;p31"/>
              <p:cNvSpPr/>
              <p:nvPr/>
            </p:nvSpPr>
            <p:spPr>
              <a:xfrm>
                <a:off x="10585499" y="6064325"/>
                <a:ext cx="52388" cy="49213"/>
              </a:xfrm>
              <a:custGeom>
                <a:avLst/>
                <a:gdLst/>
                <a:ahLst/>
                <a:cxnLst/>
                <a:rect l="l" t="t" r="r" b="b"/>
                <a:pathLst>
                  <a:path w="16" h="15" extrusionOk="0">
                    <a:moveTo>
                      <a:pt x="8" y="15"/>
                    </a:moveTo>
                    <a:cubicBezTo>
                      <a:pt x="9" y="15"/>
                      <a:pt x="9" y="15"/>
                      <a:pt x="10" y="14"/>
                    </a:cubicBezTo>
                    <a:cubicBezTo>
                      <a:pt x="14" y="13"/>
                      <a:pt x="16" y="9"/>
                      <a:pt x="15" y="5"/>
                    </a:cubicBezTo>
                    <a:cubicBezTo>
                      <a:pt x="13" y="2"/>
                      <a:pt x="10"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8" name="Google Shape;578;p31"/>
              <p:cNvSpPr/>
              <p:nvPr/>
            </p:nvSpPr>
            <p:spPr>
              <a:xfrm>
                <a:off x="10702975" y="6024637"/>
                <a:ext cx="53975" cy="49213"/>
              </a:xfrm>
              <a:custGeom>
                <a:avLst/>
                <a:gdLst/>
                <a:ahLst/>
                <a:cxnLst/>
                <a:rect l="l" t="t" r="r" b="b"/>
                <a:pathLst>
                  <a:path w="16" h="15" extrusionOk="0">
                    <a:moveTo>
                      <a:pt x="8" y="15"/>
                    </a:moveTo>
                    <a:cubicBezTo>
                      <a:pt x="9" y="15"/>
                      <a:pt x="9" y="15"/>
                      <a:pt x="10" y="15"/>
                    </a:cubicBezTo>
                    <a:cubicBezTo>
                      <a:pt x="14" y="13"/>
                      <a:pt x="16" y="9"/>
                      <a:pt x="15" y="6"/>
                    </a:cubicBezTo>
                    <a:cubicBezTo>
                      <a:pt x="13" y="2"/>
                      <a:pt x="9"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9" name="Google Shape;579;p31"/>
              <p:cNvSpPr/>
              <p:nvPr/>
            </p:nvSpPr>
            <p:spPr>
              <a:xfrm>
                <a:off x="10101310" y="6186564"/>
                <a:ext cx="52388" cy="49213"/>
              </a:xfrm>
              <a:custGeom>
                <a:avLst/>
                <a:gdLst/>
                <a:ahLst/>
                <a:cxnLst/>
                <a:rect l="l" t="t" r="r" b="b"/>
                <a:pathLst>
                  <a:path w="16" h="15" extrusionOk="0">
                    <a:moveTo>
                      <a:pt x="8" y="15"/>
                    </a:moveTo>
                    <a:cubicBezTo>
                      <a:pt x="8" y="15"/>
                      <a:pt x="9" y="15"/>
                      <a:pt x="9" y="15"/>
                    </a:cubicBezTo>
                    <a:cubicBezTo>
                      <a:pt x="13" y="14"/>
                      <a:pt x="16" y="10"/>
                      <a:pt x="15" y="6"/>
                    </a:cubicBezTo>
                    <a:cubicBezTo>
                      <a:pt x="14" y="2"/>
                      <a:pt x="10" y="0"/>
                      <a:pt x="6" y="1"/>
                    </a:cubicBezTo>
                    <a:cubicBezTo>
                      <a:pt x="3" y="1"/>
                      <a:pt x="0" y="5"/>
                      <a:pt x="1" y="9"/>
                    </a:cubicBezTo>
                    <a:cubicBezTo>
                      <a:pt x="2"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0" name="Google Shape;580;p31"/>
              <p:cNvSpPr/>
              <p:nvPr/>
            </p:nvSpPr>
            <p:spPr>
              <a:xfrm>
                <a:off x="9979071" y="6208789"/>
                <a:ext cx="49213" cy="49213"/>
              </a:xfrm>
              <a:custGeom>
                <a:avLst/>
                <a:gdLst/>
                <a:ahLst/>
                <a:cxnLst/>
                <a:rect l="l" t="t" r="r" b="b"/>
                <a:pathLst>
                  <a:path w="15" h="15" extrusionOk="0">
                    <a:moveTo>
                      <a:pt x="8" y="15"/>
                    </a:moveTo>
                    <a:cubicBezTo>
                      <a:pt x="8" y="15"/>
                      <a:pt x="8" y="15"/>
                      <a:pt x="9" y="15"/>
                    </a:cubicBezTo>
                    <a:cubicBezTo>
                      <a:pt x="13" y="14"/>
                      <a:pt x="15" y="10"/>
                      <a:pt x="15" y="6"/>
                    </a:cubicBezTo>
                    <a:cubicBezTo>
                      <a:pt x="14" y="2"/>
                      <a:pt x="10" y="0"/>
                      <a:pt x="6" y="1"/>
                    </a:cubicBezTo>
                    <a:cubicBezTo>
                      <a:pt x="2" y="1"/>
                      <a:pt x="0" y="5"/>
                      <a:pt x="1"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1" name="Google Shape;581;p31"/>
              <p:cNvSpPr/>
              <p:nvPr/>
            </p:nvSpPr>
            <p:spPr>
              <a:xfrm>
                <a:off x="10223548" y="6159576"/>
                <a:ext cx="52388" cy="49213"/>
              </a:xfrm>
              <a:custGeom>
                <a:avLst/>
                <a:gdLst/>
                <a:ahLst/>
                <a:cxnLst/>
                <a:rect l="l" t="t" r="r" b="b"/>
                <a:pathLst>
                  <a:path w="16" h="15" extrusionOk="0">
                    <a:moveTo>
                      <a:pt x="8" y="15"/>
                    </a:moveTo>
                    <a:cubicBezTo>
                      <a:pt x="8" y="15"/>
                      <a:pt x="9" y="15"/>
                      <a:pt x="9" y="15"/>
                    </a:cubicBezTo>
                    <a:cubicBezTo>
                      <a:pt x="9" y="15"/>
                      <a:pt x="9" y="15"/>
                      <a:pt x="9" y="15"/>
                    </a:cubicBezTo>
                    <a:cubicBezTo>
                      <a:pt x="13" y="14"/>
                      <a:pt x="16" y="10"/>
                      <a:pt x="15" y="6"/>
                    </a:cubicBezTo>
                    <a:cubicBezTo>
                      <a:pt x="14" y="2"/>
                      <a:pt x="10" y="0"/>
                      <a:pt x="6" y="1"/>
                    </a:cubicBezTo>
                    <a:cubicBezTo>
                      <a:pt x="3" y="2"/>
                      <a:pt x="0" y="5"/>
                      <a:pt x="1" y="9"/>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2" name="Google Shape;582;p31"/>
              <p:cNvSpPr/>
              <p:nvPr/>
            </p:nvSpPr>
            <p:spPr>
              <a:xfrm>
                <a:off x="10344198" y="6129413"/>
                <a:ext cx="52388" cy="49213"/>
              </a:xfrm>
              <a:custGeom>
                <a:avLst/>
                <a:gdLst/>
                <a:ahLst/>
                <a:cxnLst/>
                <a:rect l="l" t="t" r="r" b="b"/>
                <a:pathLst>
                  <a:path w="16" h="15" extrusionOk="0">
                    <a:moveTo>
                      <a:pt x="8" y="15"/>
                    </a:moveTo>
                    <a:cubicBezTo>
                      <a:pt x="8" y="15"/>
                      <a:pt x="9" y="15"/>
                      <a:pt x="10" y="15"/>
                    </a:cubicBezTo>
                    <a:cubicBezTo>
                      <a:pt x="13" y="14"/>
                      <a:pt x="16" y="10"/>
                      <a:pt x="15" y="6"/>
                    </a:cubicBezTo>
                    <a:cubicBezTo>
                      <a:pt x="14" y="2"/>
                      <a:pt x="10"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3" name="Google Shape;583;p31"/>
              <p:cNvSpPr/>
              <p:nvPr/>
            </p:nvSpPr>
            <p:spPr>
              <a:xfrm>
                <a:off x="8486815" y="6248477"/>
                <a:ext cx="49213" cy="46038"/>
              </a:xfrm>
              <a:custGeom>
                <a:avLst/>
                <a:gdLst/>
                <a:ahLst/>
                <a:cxnLst/>
                <a:rect l="l" t="t" r="r" b="b"/>
                <a:pathLst>
                  <a:path w="15" h="14" extrusionOk="0">
                    <a:moveTo>
                      <a:pt x="6" y="14"/>
                    </a:moveTo>
                    <a:cubicBezTo>
                      <a:pt x="7" y="14"/>
                      <a:pt x="7" y="14"/>
                      <a:pt x="7" y="14"/>
                    </a:cubicBezTo>
                    <a:cubicBezTo>
                      <a:pt x="11" y="14"/>
                      <a:pt x="14" y="12"/>
                      <a:pt x="14" y="8"/>
                    </a:cubicBezTo>
                    <a:cubicBezTo>
                      <a:pt x="15" y="4"/>
                      <a:pt x="12" y="0"/>
                      <a:pt x="8" y="0"/>
                    </a:cubicBezTo>
                    <a:cubicBezTo>
                      <a:pt x="4" y="0"/>
                      <a:pt x="1" y="2"/>
                      <a:pt x="0" y="6"/>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4" name="Google Shape;584;p31"/>
              <p:cNvSpPr/>
              <p:nvPr/>
            </p:nvSpPr>
            <p:spPr>
              <a:xfrm>
                <a:off x="7394610" y="5984949"/>
                <a:ext cx="52388" cy="49213"/>
              </a:xfrm>
              <a:custGeom>
                <a:avLst/>
                <a:gdLst/>
                <a:ahLst/>
                <a:cxnLst/>
                <a:rect l="l" t="t" r="r" b="b"/>
                <a:pathLst>
                  <a:path w="16" h="15" extrusionOk="0">
                    <a:moveTo>
                      <a:pt x="5" y="15"/>
                    </a:moveTo>
                    <a:cubicBezTo>
                      <a:pt x="6" y="15"/>
                      <a:pt x="7" y="15"/>
                      <a:pt x="8" y="15"/>
                    </a:cubicBezTo>
                    <a:cubicBezTo>
                      <a:pt x="10" y="15"/>
                      <a:pt x="13" y="14"/>
                      <a:pt x="14" y="11"/>
                    </a:cubicBezTo>
                    <a:cubicBezTo>
                      <a:pt x="16" y="7"/>
                      <a:pt x="14" y="3"/>
                      <a:pt x="10" y="2"/>
                    </a:cubicBezTo>
                    <a:cubicBezTo>
                      <a:pt x="6" y="0"/>
                      <a:pt x="2" y="2"/>
                      <a:pt x="1" y="6"/>
                    </a:cubicBezTo>
                    <a:cubicBezTo>
                      <a:pt x="0" y="10"/>
                      <a:pt x="1" y="14"/>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5" name="Google Shape;585;p31"/>
              <p:cNvSpPr/>
              <p:nvPr/>
            </p:nvSpPr>
            <p:spPr>
              <a:xfrm>
                <a:off x="7275547" y="5942086"/>
                <a:ext cx="52388" cy="49213"/>
              </a:xfrm>
              <a:custGeom>
                <a:avLst/>
                <a:gdLst/>
                <a:ahLst/>
                <a:cxnLst/>
                <a:rect l="l" t="t" r="r" b="b"/>
                <a:pathLst>
                  <a:path w="16" h="15" extrusionOk="0">
                    <a:moveTo>
                      <a:pt x="5" y="15"/>
                    </a:moveTo>
                    <a:cubicBezTo>
                      <a:pt x="6" y="15"/>
                      <a:pt x="7" y="15"/>
                      <a:pt x="8" y="15"/>
                    </a:cubicBezTo>
                    <a:cubicBezTo>
                      <a:pt x="11" y="15"/>
                      <a:pt x="13" y="13"/>
                      <a:pt x="15" y="11"/>
                    </a:cubicBezTo>
                    <a:cubicBezTo>
                      <a:pt x="16" y="7"/>
                      <a:pt x="14" y="3"/>
                      <a:pt x="11" y="1"/>
                    </a:cubicBezTo>
                    <a:cubicBezTo>
                      <a:pt x="7" y="0"/>
                      <a:pt x="3" y="2"/>
                      <a:pt x="1" y="5"/>
                    </a:cubicBezTo>
                    <a:cubicBezTo>
                      <a:pt x="0" y="9"/>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6" name="Google Shape;586;p31"/>
              <p:cNvSpPr/>
              <p:nvPr/>
            </p:nvSpPr>
            <p:spPr>
              <a:xfrm>
                <a:off x="7631149" y="6064325"/>
                <a:ext cx="52388" cy="49213"/>
              </a:xfrm>
              <a:custGeom>
                <a:avLst/>
                <a:gdLst/>
                <a:ahLst/>
                <a:cxnLst/>
                <a:rect l="l" t="t" r="r" b="b"/>
                <a:pathLst>
                  <a:path w="16" h="15" extrusionOk="0">
                    <a:moveTo>
                      <a:pt x="6" y="15"/>
                    </a:moveTo>
                    <a:cubicBezTo>
                      <a:pt x="6" y="15"/>
                      <a:pt x="7" y="15"/>
                      <a:pt x="8" y="15"/>
                    </a:cubicBezTo>
                    <a:cubicBezTo>
                      <a:pt x="11" y="15"/>
                      <a:pt x="14" y="13"/>
                      <a:pt x="15" y="10"/>
                    </a:cubicBezTo>
                    <a:cubicBezTo>
                      <a:pt x="16" y="7"/>
                      <a:pt x="14" y="3"/>
                      <a:pt x="10" y="1"/>
                    </a:cubicBezTo>
                    <a:cubicBezTo>
                      <a:pt x="6" y="0"/>
                      <a:pt x="2" y="2"/>
                      <a:pt x="1" y="6"/>
                    </a:cubicBezTo>
                    <a:cubicBezTo>
                      <a:pt x="0" y="10"/>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7" name="Google Shape;587;p31"/>
              <p:cNvSpPr/>
              <p:nvPr/>
            </p:nvSpPr>
            <p:spPr>
              <a:xfrm>
                <a:off x="7512086" y="6027812"/>
                <a:ext cx="52388" cy="49213"/>
              </a:xfrm>
              <a:custGeom>
                <a:avLst/>
                <a:gdLst/>
                <a:ahLst/>
                <a:cxnLst/>
                <a:rect l="l" t="t" r="r" b="b"/>
                <a:pathLst>
                  <a:path w="16" h="15" extrusionOk="0">
                    <a:moveTo>
                      <a:pt x="5" y="15"/>
                    </a:moveTo>
                    <a:cubicBezTo>
                      <a:pt x="6" y="15"/>
                      <a:pt x="7" y="15"/>
                      <a:pt x="8" y="15"/>
                    </a:cubicBezTo>
                    <a:cubicBezTo>
                      <a:pt x="11" y="15"/>
                      <a:pt x="13" y="13"/>
                      <a:pt x="14" y="10"/>
                    </a:cubicBezTo>
                    <a:cubicBezTo>
                      <a:pt x="16" y="6"/>
                      <a:pt x="14" y="2"/>
                      <a:pt x="10" y="1"/>
                    </a:cubicBezTo>
                    <a:cubicBezTo>
                      <a:pt x="6" y="0"/>
                      <a:pt x="2" y="2"/>
                      <a:pt x="1" y="6"/>
                    </a:cubicBezTo>
                    <a:cubicBezTo>
                      <a:pt x="0" y="9"/>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8" name="Google Shape;588;p31"/>
              <p:cNvSpPr/>
              <p:nvPr/>
            </p:nvSpPr>
            <p:spPr>
              <a:xfrm>
                <a:off x="8612228" y="6261177"/>
                <a:ext cx="46038" cy="46038"/>
              </a:xfrm>
              <a:custGeom>
                <a:avLst/>
                <a:gdLst/>
                <a:ahLst/>
                <a:cxnLst/>
                <a:rect l="l" t="t" r="r" b="b"/>
                <a:pathLst>
                  <a:path w="14" h="14" extrusionOk="0">
                    <a:moveTo>
                      <a:pt x="6" y="14"/>
                    </a:moveTo>
                    <a:cubicBezTo>
                      <a:pt x="7" y="14"/>
                      <a:pt x="7" y="14"/>
                      <a:pt x="7" y="14"/>
                    </a:cubicBezTo>
                    <a:cubicBezTo>
                      <a:pt x="11" y="14"/>
                      <a:pt x="14" y="12"/>
                      <a:pt x="14" y="8"/>
                    </a:cubicBezTo>
                    <a:cubicBezTo>
                      <a:pt x="14" y="4"/>
                      <a:pt x="12" y="1"/>
                      <a:pt x="8" y="0"/>
                    </a:cubicBezTo>
                    <a:cubicBezTo>
                      <a:pt x="4" y="0"/>
                      <a:pt x="0" y="3"/>
                      <a:pt x="0" y="7"/>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9" name="Google Shape;589;p31"/>
              <p:cNvSpPr/>
              <p:nvPr/>
            </p:nvSpPr>
            <p:spPr>
              <a:xfrm>
                <a:off x="6929471" y="5794446"/>
                <a:ext cx="52388" cy="49213"/>
              </a:xfrm>
              <a:custGeom>
                <a:avLst/>
                <a:gdLst/>
                <a:ahLst/>
                <a:cxnLst/>
                <a:rect l="l" t="t" r="r" b="b"/>
                <a:pathLst>
                  <a:path w="16" h="15" extrusionOk="0">
                    <a:moveTo>
                      <a:pt x="5" y="14"/>
                    </a:moveTo>
                    <a:cubicBezTo>
                      <a:pt x="6" y="15"/>
                      <a:pt x="7" y="15"/>
                      <a:pt x="8" y="15"/>
                    </a:cubicBezTo>
                    <a:cubicBezTo>
                      <a:pt x="11" y="15"/>
                      <a:pt x="13" y="13"/>
                      <a:pt x="15" y="11"/>
                    </a:cubicBezTo>
                    <a:cubicBezTo>
                      <a:pt x="16" y="7"/>
                      <a:pt x="15" y="3"/>
                      <a:pt x="11" y="1"/>
                    </a:cubicBezTo>
                    <a:cubicBezTo>
                      <a:pt x="8" y="0"/>
                      <a:pt x="4" y="1"/>
                      <a:pt x="2" y="5"/>
                    </a:cubicBezTo>
                    <a:cubicBezTo>
                      <a:pt x="0" y="8"/>
                      <a:pt x="2"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0" name="Google Shape;590;p31"/>
              <p:cNvSpPr/>
              <p:nvPr/>
            </p:nvSpPr>
            <p:spPr>
              <a:xfrm>
                <a:off x="7045359" y="5846835"/>
                <a:ext cx="52388" cy="49213"/>
              </a:xfrm>
              <a:custGeom>
                <a:avLst/>
                <a:gdLst/>
                <a:ahLst/>
                <a:cxnLst/>
                <a:rect l="l" t="t" r="r" b="b"/>
                <a:pathLst>
                  <a:path w="16" h="15" extrusionOk="0">
                    <a:moveTo>
                      <a:pt x="5" y="14"/>
                    </a:moveTo>
                    <a:cubicBezTo>
                      <a:pt x="5" y="14"/>
                      <a:pt x="5" y="14"/>
                      <a:pt x="5" y="14"/>
                    </a:cubicBezTo>
                    <a:cubicBezTo>
                      <a:pt x="6" y="15"/>
                      <a:pt x="7" y="15"/>
                      <a:pt x="8" y="15"/>
                    </a:cubicBezTo>
                    <a:cubicBezTo>
                      <a:pt x="10" y="15"/>
                      <a:pt x="13" y="13"/>
                      <a:pt x="14" y="11"/>
                    </a:cubicBezTo>
                    <a:cubicBezTo>
                      <a:pt x="16" y="7"/>
                      <a:pt x="14" y="3"/>
                      <a:pt x="11" y="1"/>
                    </a:cubicBezTo>
                    <a:cubicBezTo>
                      <a:pt x="7" y="0"/>
                      <a:pt x="3" y="1"/>
                      <a:pt x="1" y="5"/>
                    </a:cubicBezTo>
                    <a:cubicBezTo>
                      <a:pt x="0" y="8"/>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1" name="Google Shape;591;p31"/>
              <p:cNvSpPr/>
              <p:nvPr/>
            </p:nvSpPr>
            <p:spPr>
              <a:xfrm>
                <a:off x="7159659" y="5896048"/>
                <a:ext cx="52388" cy="49213"/>
              </a:xfrm>
              <a:custGeom>
                <a:avLst/>
                <a:gdLst/>
                <a:ahLst/>
                <a:cxnLst/>
                <a:rect l="l" t="t" r="r" b="b"/>
                <a:pathLst>
                  <a:path w="16" h="15" extrusionOk="0">
                    <a:moveTo>
                      <a:pt x="5" y="14"/>
                    </a:moveTo>
                    <a:cubicBezTo>
                      <a:pt x="6" y="15"/>
                      <a:pt x="7" y="15"/>
                      <a:pt x="8" y="15"/>
                    </a:cubicBezTo>
                    <a:cubicBezTo>
                      <a:pt x="10" y="15"/>
                      <a:pt x="13" y="13"/>
                      <a:pt x="14" y="11"/>
                    </a:cubicBezTo>
                    <a:cubicBezTo>
                      <a:pt x="16" y="7"/>
                      <a:pt x="14" y="3"/>
                      <a:pt x="10" y="1"/>
                    </a:cubicBezTo>
                    <a:cubicBezTo>
                      <a:pt x="7" y="0"/>
                      <a:pt x="3" y="1"/>
                      <a:pt x="1" y="5"/>
                    </a:cubicBezTo>
                    <a:cubicBezTo>
                      <a:pt x="0" y="9"/>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2" name="Google Shape;592;p31"/>
              <p:cNvSpPr/>
              <p:nvPr/>
            </p:nvSpPr>
            <p:spPr>
              <a:xfrm>
                <a:off x="8240752" y="6208789"/>
                <a:ext cx="49213" cy="49213"/>
              </a:xfrm>
              <a:custGeom>
                <a:avLst/>
                <a:gdLst/>
                <a:ahLst/>
                <a:cxnLst/>
                <a:rect l="l" t="t" r="r" b="b"/>
                <a:pathLst>
                  <a:path w="15" h="15" extrusionOk="0">
                    <a:moveTo>
                      <a:pt x="6" y="15"/>
                    </a:moveTo>
                    <a:cubicBezTo>
                      <a:pt x="6" y="15"/>
                      <a:pt x="7" y="15"/>
                      <a:pt x="7" y="15"/>
                    </a:cubicBezTo>
                    <a:cubicBezTo>
                      <a:pt x="11" y="15"/>
                      <a:pt x="14" y="13"/>
                      <a:pt x="14" y="9"/>
                    </a:cubicBezTo>
                    <a:cubicBezTo>
                      <a:pt x="15" y="5"/>
                      <a:pt x="12" y="2"/>
                      <a:pt x="8" y="1"/>
                    </a:cubicBezTo>
                    <a:cubicBezTo>
                      <a:pt x="5" y="0"/>
                      <a:pt x="1" y="3"/>
                      <a:pt x="0"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3" name="Google Shape;593;p31"/>
              <p:cNvSpPr/>
              <p:nvPr/>
            </p:nvSpPr>
            <p:spPr>
              <a:xfrm>
                <a:off x="7750212" y="6100838"/>
                <a:ext cx="52388" cy="49213"/>
              </a:xfrm>
              <a:custGeom>
                <a:avLst/>
                <a:gdLst/>
                <a:ahLst/>
                <a:cxnLst/>
                <a:rect l="l" t="t" r="r" b="b"/>
                <a:pathLst>
                  <a:path w="16" h="15" extrusionOk="0">
                    <a:moveTo>
                      <a:pt x="6" y="15"/>
                    </a:moveTo>
                    <a:cubicBezTo>
                      <a:pt x="7" y="15"/>
                      <a:pt x="8" y="15"/>
                      <a:pt x="8" y="15"/>
                    </a:cubicBezTo>
                    <a:cubicBezTo>
                      <a:pt x="11" y="15"/>
                      <a:pt x="14" y="13"/>
                      <a:pt x="15" y="10"/>
                    </a:cubicBezTo>
                    <a:cubicBezTo>
                      <a:pt x="16" y="6"/>
                      <a:pt x="14" y="2"/>
                      <a:pt x="10" y="1"/>
                    </a:cubicBezTo>
                    <a:cubicBezTo>
                      <a:pt x="6" y="0"/>
                      <a:pt x="2" y="2"/>
                      <a:pt x="1" y="6"/>
                    </a:cubicBezTo>
                    <a:cubicBezTo>
                      <a:pt x="0" y="10"/>
                      <a:pt x="3"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4" name="Google Shape;594;p31"/>
              <p:cNvSpPr/>
              <p:nvPr/>
            </p:nvSpPr>
            <p:spPr>
              <a:xfrm>
                <a:off x="10822038" y="5984949"/>
                <a:ext cx="52388" cy="49213"/>
              </a:xfrm>
              <a:custGeom>
                <a:avLst/>
                <a:gdLst/>
                <a:ahLst/>
                <a:cxnLst/>
                <a:rect l="l" t="t" r="r" b="b"/>
                <a:pathLst>
                  <a:path w="16" h="15" extrusionOk="0">
                    <a:moveTo>
                      <a:pt x="8" y="15"/>
                    </a:moveTo>
                    <a:cubicBezTo>
                      <a:pt x="9" y="15"/>
                      <a:pt x="9" y="14"/>
                      <a:pt x="10" y="14"/>
                    </a:cubicBezTo>
                    <a:cubicBezTo>
                      <a:pt x="14" y="13"/>
                      <a:pt x="16" y="9"/>
                      <a:pt x="15" y="5"/>
                    </a:cubicBezTo>
                    <a:cubicBezTo>
                      <a:pt x="13" y="1"/>
                      <a:pt x="9" y="0"/>
                      <a:pt x="5"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5" name="Google Shape;595;p31"/>
              <p:cNvSpPr/>
              <p:nvPr/>
            </p:nvSpPr>
            <p:spPr>
              <a:xfrm>
                <a:off x="8361402" y="6229427"/>
                <a:ext cx="50800" cy="49213"/>
              </a:xfrm>
              <a:custGeom>
                <a:avLst/>
                <a:gdLst/>
                <a:ahLst/>
                <a:cxnLst/>
                <a:rect l="l" t="t" r="r" b="b"/>
                <a:pathLst>
                  <a:path w="15" h="15" extrusionOk="0">
                    <a:moveTo>
                      <a:pt x="7" y="15"/>
                    </a:moveTo>
                    <a:cubicBezTo>
                      <a:pt x="7" y="15"/>
                      <a:pt x="7" y="15"/>
                      <a:pt x="8" y="15"/>
                    </a:cubicBezTo>
                    <a:cubicBezTo>
                      <a:pt x="11" y="15"/>
                      <a:pt x="14" y="13"/>
                      <a:pt x="15" y="9"/>
                    </a:cubicBezTo>
                    <a:cubicBezTo>
                      <a:pt x="15" y="5"/>
                      <a:pt x="13" y="2"/>
                      <a:pt x="9" y="1"/>
                    </a:cubicBezTo>
                    <a:cubicBezTo>
                      <a:pt x="5" y="0"/>
                      <a:pt x="1"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6" name="Google Shape;596;p31"/>
              <p:cNvSpPr/>
              <p:nvPr/>
            </p:nvSpPr>
            <p:spPr>
              <a:xfrm>
                <a:off x="7870862" y="6132588"/>
                <a:ext cx="53975" cy="50801"/>
              </a:xfrm>
              <a:custGeom>
                <a:avLst/>
                <a:gdLst/>
                <a:ahLst/>
                <a:cxnLst/>
                <a:rect l="l" t="t" r="r" b="b"/>
                <a:pathLst>
                  <a:path w="16" h="15" extrusionOk="0">
                    <a:moveTo>
                      <a:pt x="6" y="14"/>
                    </a:moveTo>
                    <a:cubicBezTo>
                      <a:pt x="7" y="15"/>
                      <a:pt x="7" y="15"/>
                      <a:pt x="8" y="15"/>
                    </a:cubicBezTo>
                    <a:cubicBezTo>
                      <a:pt x="11" y="15"/>
                      <a:pt x="14" y="13"/>
                      <a:pt x="15" y="9"/>
                    </a:cubicBezTo>
                    <a:cubicBezTo>
                      <a:pt x="16" y="5"/>
                      <a:pt x="13" y="2"/>
                      <a:pt x="10" y="1"/>
                    </a:cubicBezTo>
                    <a:cubicBezTo>
                      <a:pt x="6" y="0"/>
                      <a:pt x="2" y="2"/>
                      <a:pt x="1" y="6"/>
                    </a:cubicBezTo>
                    <a:cubicBezTo>
                      <a:pt x="0" y="10"/>
                      <a:pt x="2" y="13"/>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7" name="Google Shape;597;p31"/>
              <p:cNvSpPr/>
              <p:nvPr/>
            </p:nvSpPr>
            <p:spPr>
              <a:xfrm>
                <a:off x="7993100" y="6159576"/>
                <a:ext cx="52388" cy="49213"/>
              </a:xfrm>
              <a:custGeom>
                <a:avLst/>
                <a:gdLst/>
                <a:ahLst/>
                <a:cxnLst/>
                <a:rect l="l" t="t" r="r" b="b"/>
                <a:pathLst>
                  <a:path w="16" h="15" extrusionOk="0">
                    <a:moveTo>
                      <a:pt x="6" y="15"/>
                    </a:moveTo>
                    <a:cubicBezTo>
                      <a:pt x="7" y="15"/>
                      <a:pt x="7" y="15"/>
                      <a:pt x="8" y="15"/>
                    </a:cubicBezTo>
                    <a:cubicBezTo>
                      <a:pt x="11" y="15"/>
                      <a:pt x="14" y="13"/>
                      <a:pt x="15" y="10"/>
                    </a:cubicBezTo>
                    <a:cubicBezTo>
                      <a:pt x="16" y="6"/>
                      <a:pt x="13" y="2"/>
                      <a:pt x="9" y="1"/>
                    </a:cubicBezTo>
                    <a:cubicBezTo>
                      <a:pt x="6" y="0"/>
                      <a:pt x="2" y="3"/>
                      <a:pt x="1"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8" name="Google Shape;598;p31"/>
              <p:cNvSpPr/>
              <p:nvPr/>
            </p:nvSpPr>
            <p:spPr>
              <a:xfrm>
                <a:off x="8115338" y="6186564"/>
                <a:ext cx="52388" cy="49213"/>
              </a:xfrm>
              <a:custGeom>
                <a:avLst/>
                <a:gdLst/>
                <a:ahLst/>
                <a:cxnLst/>
                <a:rect l="l" t="t" r="r" b="b"/>
                <a:pathLst>
                  <a:path w="16" h="15" extrusionOk="0">
                    <a:moveTo>
                      <a:pt x="7" y="15"/>
                    </a:moveTo>
                    <a:cubicBezTo>
                      <a:pt x="7" y="15"/>
                      <a:pt x="7" y="15"/>
                      <a:pt x="8" y="15"/>
                    </a:cubicBezTo>
                    <a:cubicBezTo>
                      <a:pt x="11" y="15"/>
                      <a:pt x="14" y="13"/>
                      <a:pt x="15" y="9"/>
                    </a:cubicBezTo>
                    <a:cubicBezTo>
                      <a:pt x="16" y="6"/>
                      <a:pt x="13" y="2"/>
                      <a:pt x="9" y="1"/>
                    </a:cubicBezTo>
                    <a:cubicBezTo>
                      <a:pt x="5" y="0"/>
                      <a:pt x="2"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99" name="Google Shape;599;p31"/>
              <p:cNvSpPr/>
              <p:nvPr/>
            </p:nvSpPr>
            <p:spPr>
              <a:xfrm>
                <a:off x="9731420" y="6245302"/>
                <a:ext cx="50800" cy="49213"/>
              </a:xfrm>
              <a:custGeom>
                <a:avLst/>
                <a:gdLst/>
                <a:ahLst/>
                <a:cxnLst/>
                <a:rect l="l" t="t" r="r" b="b"/>
                <a:pathLst>
                  <a:path w="15" h="15" extrusionOk="0">
                    <a:moveTo>
                      <a:pt x="8" y="15"/>
                    </a:moveTo>
                    <a:cubicBezTo>
                      <a:pt x="8" y="15"/>
                      <a:pt x="8" y="15"/>
                      <a:pt x="8" y="15"/>
                    </a:cubicBezTo>
                    <a:cubicBezTo>
                      <a:pt x="8" y="15"/>
                      <a:pt x="8" y="15"/>
                      <a:pt x="8" y="15"/>
                    </a:cubicBezTo>
                    <a:cubicBezTo>
                      <a:pt x="12" y="14"/>
                      <a:pt x="15" y="11"/>
                      <a:pt x="15" y="7"/>
                    </a:cubicBezTo>
                    <a:cubicBezTo>
                      <a:pt x="14" y="3"/>
                      <a:pt x="11" y="0"/>
                      <a:pt x="7" y="1"/>
                    </a:cubicBezTo>
                    <a:cubicBezTo>
                      <a:pt x="3" y="1"/>
                      <a:pt x="0" y="5"/>
                      <a:pt x="0"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0" name="Google Shape;600;p31"/>
              <p:cNvSpPr/>
              <p:nvPr/>
            </p:nvSpPr>
            <p:spPr>
              <a:xfrm>
                <a:off x="11928530" y="5418205"/>
                <a:ext cx="52388" cy="52388"/>
              </a:xfrm>
              <a:custGeom>
                <a:avLst/>
                <a:gdLst/>
                <a:ahLst/>
                <a:cxnLst/>
                <a:rect l="l" t="t" r="r" b="b"/>
                <a:pathLst>
                  <a:path w="16" h="16" extrusionOk="0">
                    <a:moveTo>
                      <a:pt x="2" y="12"/>
                    </a:moveTo>
                    <a:cubicBezTo>
                      <a:pt x="4" y="14"/>
                      <a:pt x="6" y="16"/>
                      <a:pt x="8" y="16"/>
                    </a:cubicBezTo>
                    <a:cubicBezTo>
                      <a:pt x="10" y="16"/>
                      <a:pt x="11" y="15"/>
                      <a:pt x="12" y="14"/>
                    </a:cubicBezTo>
                    <a:cubicBezTo>
                      <a:pt x="15" y="12"/>
                      <a:pt x="16" y="8"/>
                      <a:pt x="14" y="4"/>
                    </a:cubicBezTo>
                    <a:cubicBezTo>
                      <a:pt x="12" y="1"/>
                      <a:pt x="7" y="0"/>
                      <a:pt x="4" y="3"/>
                    </a:cubicBezTo>
                    <a:cubicBezTo>
                      <a:pt x="1" y="5"/>
                      <a:pt x="0" y="9"/>
                      <a:pt x="2" y="1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1" name="Google Shape;601;p31"/>
              <p:cNvSpPr/>
              <p:nvPr/>
            </p:nvSpPr>
            <p:spPr>
              <a:xfrm>
                <a:off x="12030130" y="5349941"/>
                <a:ext cx="53975" cy="49213"/>
              </a:xfrm>
              <a:custGeom>
                <a:avLst/>
                <a:gdLst/>
                <a:ahLst/>
                <a:cxnLst/>
                <a:rect l="l" t="t" r="r" b="b"/>
                <a:pathLst>
                  <a:path w="16" h="15" extrusionOk="0">
                    <a:moveTo>
                      <a:pt x="8" y="15"/>
                    </a:moveTo>
                    <a:cubicBezTo>
                      <a:pt x="10" y="15"/>
                      <a:pt x="11" y="15"/>
                      <a:pt x="12" y="14"/>
                    </a:cubicBezTo>
                    <a:cubicBezTo>
                      <a:pt x="16" y="11"/>
                      <a:pt x="16" y="7"/>
                      <a:pt x="14" y="4"/>
                    </a:cubicBezTo>
                    <a:cubicBezTo>
                      <a:pt x="12" y="1"/>
                      <a:pt x="7" y="0"/>
                      <a:pt x="4" y="2"/>
                    </a:cubicBezTo>
                    <a:cubicBezTo>
                      <a:pt x="1" y="4"/>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2" name="Google Shape;602;p31"/>
              <p:cNvSpPr/>
              <p:nvPr/>
            </p:nvSpPr>
            <p:spPr>
              <a:xfrm>
                <a:off x="12133318" y="5273740"/>
                <a:ext cx="52388" cy="52388"/>
              </a:xfrm>
              <a:custGeom>
                <a:avLst/>
                <a:gdLst/>
                <a:ahLst/>
                <a:cxnLst/>
                <a:rect l="l" t="t" r="r" b="b"/>
                <a:pathLst>
                  <a:path w="16" h="16" extrusionOk="0">
                    <a:moveTo>
                      <a:pt x="8" y="16"/>
                    </a:moveTo>
                    <a:cubicBezTo>
                      <a:pt x="9" y="16"/>
                      <a:pt x="11" y="15"/>
                      <a:pt x="12" y="14"/>
                    </a:cubicBezTo>
                    <a:cubicBezTo>
                      <a:pt x="15" y="12"/>
                      <a:pt x="16" y="7"/>
                      <a:pt x="14" y="4"/>
                    </a:cubicBezTo>
                    <a:cubicBezTo>
                      <a:pt x="11" y="1"/>
                      <a:pt x="7" y="0"/>
                      <a:pt x="4" y="3"/>
                    </a:cubicBezTo>
                    <a:cubicBezTo>
                      <a:pt x="0" y="5"/>
                      <a:pt x="0" y="10"/>
                      <a:pt x="2" y="13"/>
                    </a:cubicBezTo>
                    <a:cubicBezTo>
                      <a:pt x="4" y="15"/>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3" name="Google Shape;603;p31"/>
              <p:cNvSpPr/>
              <p:nvPr/>
            </p:nvSpPr>
            <p:spPr>
              <a:xfrm>
                <a:off x="11823754" y="5488055"/>
                <a:ext cx="55563" cy="49213"/>
              </a:xfrm>
              <a:custGeom>
                <a:avLst/>
                <a:gdLst/>
                <a:ahLst/>
                <a:cxnLst/>
                <a:rect l="l" t="t" r="r" b="b"/>
                <a:pathLst>
                  <a:path w="17" h="15" extrusionOk="0">
                    <a:moveTo>
                      <a:pt x="5" y="2"/>
                    </a:moveTo>
                    <a:cubicBezTo>
                      <a:pt x="1" y="4"/>
                      <a:pt x="0" y="9"/>
                      <a:pt x="3" y="12"/>
                    </a:cubicBezTo>
                    <a:cubicBezTo>
                      <a:pt x="4" y="14"/>
                      <a:pt x="6" y="15"/>
                      <a:pt x="9" y="15"/>
                    </a:cubicBezTo>
                    <a:cubicBezTo>
                      <a:pt x="10" y="15"/>
                      <a:pt x="11" y="15"/>
                      <a:pt x="12" y="14"/>
                    </a:cubicBezTo>
                    <a:cubicBezTo>
                      <a:pt x="16" y="12"/>
                      <a:pt x="17" y="8"/>
                      <a:pt x="15" y="4"/>
                    </a:cubicBezTo>
                    <a:cubicBezTo>
                      <a:pt x="12" y="1"/>
                      <a:pt x="8"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4" name="Google Shape;604;p31"/>
              <p:cNvSpPr/>
              <p:nvPr/>
            </p:nvSpPr>
            <p:spPr>
              <a:xfrm>
                <a:off x="11717391" y="5553144"/>
                <a:ext cx="57150" cy="49213"/>
              </a:xfrm>
              <a:custGeom>
                <a:avLst/>
                <a:gdLst/>
                <a:ahLst/>
                <a:cxnLst/>
                <a:rect l="l" t="t" r="r" b="b"/>
                <a:pathLst>
                  <a:path w="17" h="15" extrusionOk="0">
                    <a:moveTo>
                      <a:pt x="5" y="2"/>
                    </a:moveTo>
                    <a:cubicBezTo>
                      <a:pt x="1" y="4"/>
                      <a:pt x="0" y="9"/>
                      <a:pt x="2" y="12"/>
                    </a:cubicBezTo>
                    <a:cubicBezTo>
                      <a:pt x="4" y="14"/>
                      <a:pt x="6" y="15"/>
                      <a:pt x="8" y="15"/>
                    </a:cubicBezTo>
                    <a:cubicBezTo>
                      <a:pt x="10" y="15"/>
                      <a:pt x="11" y="15"/>
                      <a:pt x="12" y="14"/>
                    </a:cubicBezTo>
                    <a:cubicBezTo>
                      <a:pt x="15" y="12"/>
                      <a:pt x="17" y="8"/>
                      <a:pt x="14" y="5"/>
                    </a:cubicBezTo>
                    <a:cubicBezTo>
                      <a:pt x="12" y="1"/>
                      <a:pt x="8"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5" name="Google Shape;605;p31"/>
              <p:cNvSpPr/>
              <p:nvPr/>
            </p:nvSpPr>
            <p:spPr>
              <a:xfrm>
                <a:off x="11503078" y="5678558"/>
                <a:ext cx="53975" cy="49213"/>
              </a:xfrm>
              <a:custGeom>
                <a:avLst/>
                <a:gdLst/>
                <a:ahLst/>
                <a:cxnLst/>
                <a:rect l="l" t="t" r="r" b="b"/>
                <a:pathLst>
                  <a:path w="16" h="15" extrusionOk="0">
                    <a:moveTo>
                      <a:pt x="4" y="2"/>
                    </a:moveTo>
                    <a:cubicBezTo>
                      <a:pt x="1" y="3"/>
                      <a:pt x="0" y="8"/>
                      <a:pt x="1" y="11"/>
                    </a:cubicBezTo>
                    <a:cubicBezTo>
                      <a:pt x="3" y="14"/>
                      <a:pt x="5" y="15"/>
                      <a:pt x="8" y="15"/>
                    </a:cubicBezTo>
                    <a:cubicBezTo>
                      <a:pt x="9" y="15"/>
                      <a:pt x="10" y="15"/>
                      <a:pt x="11" y="14"/>
                    </a:cubicBezTo>
                    <a:cubicBezTo>
                      <a:pt x="15" y="12"/>
                      <a:pt x="16" y="8"/>
                      <a:pt x="14" y="4"/>
                    </a:cubicBezTo>
                    <a:cubicBezTo>
                      <a:pt x="12" y="1"/>
                      <a:pt x="8" y="0"/>
                      <a:pt x="4"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6" name="Google Shape;606;p31"/>
              <p:cNvSpPr/>
              <p:nvPr/>
            </p:nvSpPr>
            <p:spPr>
              <a:xfrm>
                <a:off x="11052226" y="5892873"/>
                <a:ext cx="52388" cy="49213"/>
              </a:xfrm>
              <a:custGeom>
                <a:avLst/>
                <a:gdLst/>
                <a:ahLst/>
                <a:cxnLst/>
                <a:rect l="l" t="t" r="r" b="b"/>
                <a:pathLst>
                  <a:path w="16" h="15" extrusionOk="0">
                    <a:moveTo>
                      <a:pt x="6" y="1"/>
                    </a:moveTo>
                    <a:cubicBezTo>
                      <a:pt x="2" y="3"/>
                      <a:pt x="0" y="7"/>
                      <a:pt x="2" y="11"/>
                    </a:cubicBezTo>
                    <a:cubicBezTo>
                      <a:pt x="3" y="13"/>
                      <a:pt x="6" y="15"/>
                      <a:pt x="8" y="15"/>
                    </a:cubicBezTo>
                    <a:cubicBezTo>
                      <a:pt x="9" y="15"/>
                      <a:pt x="10" y="15"/>
                      <a:pt x="11" y="15"/>
                    </a:cubicBezTo>
                    <a:cubicBezTo>
                      <a:pt x="15" y="13"/>
                      <a:pt x="16" y="9"/>
                      <a:pt x="15" y="5"/>
                    </a:cubicBezTo>
                    <a:cubicBezTo>
                      <a:pt x="13" y="2"/>
                      <a:pt x="9" y="0"/>
                      <a:pt x="6" y="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7" name="Google Shape;607;p31"/>
              <p:cNvSpPr/>
              <p:nvPr/>
            </p:nvSpPr>
            <p:spPr>
              <a:xfrm>
                <a:off x="11168114" y="5843660"/>
                <a:ext cx="52388" cy="49213"/>
              </a:xfrm>
              <a:custGeom>
                <a:avLst/>
                <a:gdLst/>
                <a:ahLst/>
                <a:cxnLst/>
                <a:rect l="l" t="t" r="r" b="b"/>
                <a:pathLst>
                  <a:path w="16" h="15" extrusionOk="0">
                    <a:moveTo>
                      <a:pt x="5" y="2"/>
                    </a:moveTo>
                    <a:cubicBezTo>
                      <a:pt x="2" y="3"/>
                      <a:pt x="0" y="7"/>
                      <a:pt x="2" y="11"/>
                    </a:cubicBezTo>
                    <a:cubicBezTo>
                      <a:pt x="3" y="14"/>
                      <a:pt x="5" y="15"/>
                      <a:pt x="8" y="15"/>
                    </a:cubicBezTo>
                    <a:cubicBezTo>
                      <a:pt x="9" y="15"/>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8" name="Google Shape;608;p31"/>
              <p:cNvSpPr/>
              <p:nvPr/>
            </p:nvSpPr>
            <p:spPr>
              <a:xfrm>
                <a:off x="10937926" y="5938911"/>
                <a:ext cx="52388" cy="49213"/>
              </a:xfrm>
              <a:custGeom>
                <a:avLst/>
                <a:gdLst/>
                <a:ahLst/>
                <a:cxnLst/>
                <a:rect l="l" t="t" r="r" b="b"/>
                <a:pathLst>
                  <a:path w="16" h="15" extrusionOk="0">
                    <a:moveTo>
                      <a:pt x="6" y="2"/>
                    </a:moveTo>
                    <a:cubicBezTo>
                      <a:pt x="2" y="3"/>
                      <a:pt x="0" y="7"/>
                      <a:pt x="2" y="11"/>
                    </a:cubicBezTo>
                    <a:cubicBezTo>
                      <a:pt x="3" y="14"/>
                      <a:pt x="5" y="15"/>
                      <a:pt x="8" y="15"/>
                    </a:cubicBezTo>
                    <a:cubicBezTo>
                      <a:pt x="9" y="15"/>
                      <a:pt x="10" y="15"/>
                      <a:pt x="11" y="15"/>
                    </a:cubicBezTo>
                    <a:cubicBezTo>
                      <a:pt x="15" y="13"/>
                      <a:pt x="16" y="9"/>
                      <a:pt x="15" y="6"/>
                    </a:cubicBezTo>
                    <a:cubicBezTo>
                      <a:pt x="13" y="2"/>
                      <a:pt x="9" y="0"/>
                      <a:pt x="6"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09" name="Google Shape;609;p31"/>
              <p:cNvSpPr/>
              <p:nvPr/>
            </p:nvSpPr>
            <p:spPr>
              <a:xfrm>
                <a:off x="11391953" y="5734121"/>
                <a:ext cx="52388" cy="53976"/>
              </a:xfrm>
              <a:custGeom>
                <a:avLst/>
                <a:gdLst/>
                <a:ahLst/>
                <a:cxnLst/>
                <a:rect l="l" t="t" r="r" b="b"/>
                <a:pathLst>
                  <a:path w="16" h="16" extrusionOk="0">
                    <a:moveTo>
                      <a:pt x="5" y="2"/>
                    </a:moveTo>
                    <a:cubicBezTo>
                      <a:pt x="2" y="4"/>
                      <a:pt x="0" y="8"/>
                      <a:pt x="2" y="12"/>
                    </a:cubicBezTo>
                    <a:cubicBezTo>
                      <a:pt x="3" y="14"/>
                      <a:pt x="6" y="16"/>
                      <a:pt x="8" y="16"/>
                    </a:cubicBezTo>
                    <a:cubicBezTo>
                      <a:pt x="9" y="16"/>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0" name="Google Shape;610;p31"/>
              <p:cNvSpPr/>
              <p:nvPr/>
            </p:nvSpPr>
            <p:spPr>
              <a:xfrm>
                <a:off x="11279240" y="5791271"/>
                <a:ext cx="53975" cy="49213"/>
              </a:xfrm>
              <a:custGeom>
                <a:avLst/>
                <a:gdLst/>
                <a:ahLst/>
                <a:cxnLst/>
                <a:rect l="l" t="t" r="r" b="b"/>
                <a:pathLst>
                  <a:path w="16" h="15" extrusionOk="0">
                    <a:moveTo>
                      <a:pt x="5" y="2"/>
                    </a:moveTo>
                    <a:cubicBezTo>
                      <a:pt x="2" y="3"/>
                      <a:pt x="0" y="8"/>
                      <a:pt x="2" y="11"/>
                    </a:cubicBezTo>
                    <a:cubicBezTo>
                      <a:pt x="3" y="14"/>
                      <a:pt x="6" y="15"/>
                      <a:pt x="8" y="15"/>
                    </a:cubicBezTo>
                    <a:cubicBezTo>
                      <a:pt x="9" y="15"/>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1" name="Google Shape;611;p31"/>
              <p:cNvSpPr/>
              <p:nvPr/>
            </p:nvSpPr>
            <p:spPr>
              <a:xfrm>
                <a:off x="11612616" y="5616644"/>
                <a:ext cx="52388" cy="52388"/>
              </a:xfrm>
              <a:custGeom>
                <a:avLst/>
                <a:gdLst/>
                <a:ahLst/>
                <a:cxnLst/>
                <a:rect l="l" t="t" r="r" b="b"/>
                <a:pathLst>
                  <a:path w="16" h="16" extrusionOk="0">
                    <a:moveTo>
                      <a:pt x="4" y="2"/>
                    </a:moveTo>
                    <a:cubicBezTo>
                      <a:pt x="1" y="4"/>
                      <a:pt x="0" y="9"/>
                      <a:pt x="2" y="12"/>
                    </a:cubicBezTo>
                    <a:cubicBezTo>
                      <a:pt x="3" y="14"/>
                      <a:pt x="5" y="16"/>
                      <a:pt x="8" y="16"/>
                    </a:cubicBezTo>
                    <a:cubicBezTo>
                      <a:pt x="9" y="16"/>
                      <a:pt x="10" y="15"/>
                      <a:pt x="11" y="15"/>
                    </a:cubicBezTo>
                    <a:cubicBezTo>
                      <a:pt x="15" y="13"/>
                      <a:pt x="16" y="8"/>
                      <a:pt x="14" y="5"/>
                    </a:cubicBezTo>
                    <a:cubicBezTo>
                      <a:pt x="12" y="1"/>
                      <a:pt x="8" y="0"/>
                      <a:pt x="4"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2" name="Google Shape;612;p31"/>
              <p:cNvSpPr/>
              <p:nvPr/>
            </p:nvSpPr>
            <p:spPr>
              <a:xfrm>
                <a:off x="6383369" y="5491230"/>
                <a:ext cx="52388" cy="49213"/>
              </a:xfrm>
              <a:custGeom>
                <a:avLst/>
                <a:gdLst/>
                <a:ahLst/>
                <a:cxnLst/>
                <a:rect l="l" t="t" r="r" b="b"/>
                <a:pathLst>
                  <a:path w="16" h="15" extrusionOk="0">
                    <a:moveTo>
                      <a:pt x="4" y="14"/>
                    </a:moveTo>
                    <a:cubicBezTo>
                      <a:pt x="6" y="14"/>
                      <a:pt x="7" y="15"/>
                      <a:pt x="8" y="15"/>
                    </a:cubicBezTo>
                    <a:cubicBezTo>
                      <a:pt x="11" y="15"/>
                      <a:pt x="13" y="14"/>
                      <a:pt x="14" y="11"/>
                    </a:cubicBezTo>
                    <a:cubicBezTo>
                      <a:pt x="16" y="8"/>
                      <a:pt x="15" y="4"/>
                      <a:pt x="12" y="2"/>
                    </a:cubicBezTo>
                    <a:cubicBezTo>
                      <a:pt x="9" y="0"/>
                      <a:pt x="4" y="1"/>
                      <a:pt x="2" y="4"/>
                    </a:cubicBezTo>
                    <a:cubicBezTo>
                      <a:pt x="0" y="7"/>
                      <a:pt x="1" y="12"/>
                      <a:pt x="4"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3" name="Google Shape;613;p31"/>
              <p:cNvSpPr/>
              <p:nvPr/>
            </p:nvSpPr>
            <p:spPr>
              <a:xfrm>
                <a:off x="4057671" y="931877"/>
                <a:ext cx="49213" cy="46038"/>
              </a:xfrm>
              <a:custGeom>
                <a:avLst/>
                <a:gdLst/>
                <a:ahLst/>
                <a:cxnLst/>
                <a:rect l="l" t="t" r="r" b="b"/>
                <a:pathLst>
                  <a:path w="15" h="14" extrusionOk="0">
                    <a:moveTo>
                      <a:pt x="7" y="14"/>
                    </a:moveTo>
                    <a:cubicBezTo>
                      <a:pt x="7" y="14"/>
                      <a:pt x="7" y="14"/>
                      <a:pt x="7" y="14"/>
                    </a:cubicBezTo>
                    <a:cubicBezTo>
                      <a:pt x="11" y="14"/>
                      <a:pt x="14" y="12"/>
                      <a:pt x="14" y="8"/>
                    </a:cubicBezTo>
                    <a:cubicBezTo>
                      <a:pt x="15" y="4"/>
                      <a:pt x="12" y="0"/>
                      <a:pt x="8" y="0"/>
                    </a:cubicBezTo>
                    <a:cubicBezTo>
                      <a:pt x="4"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4" name="Google Shape;614;p31"/>
              <p:cNvSpPr/>
              <p:nvPr/>
            </p:nvSpPr>
            <p:spPr>
              <a:xfrm>
                <a:off x="4051321" y="1057290"/>
                <a:ext cx="49213" cy="46038"/>
              </a:xfrm>
              <a:custGeom>
                <a:avLst/>
                <a:gdLst/>
                <a:ahLst/>
                <a:cxnLst/>
                <a:rect l="l" t="t" r="r" b="b"/>
                <a:pathLst>
                  <a:path w="15" h="14" extrusionOk="0">
                    <a:moveTo>
                      <a:pt x="7" y="14"/>
                    </a:moveTo>
                    <a:cubicBezTo>
                      <a:pt x="7" y="14"/>
                      <a:pt x="8" y="14"/>
                      <a:pt x="8" y="14"/>
                    </a:cubicBezTo>
                    <a:cubicBezTo>
                      <a:pt x="11" y="14"/>
                      <a:pt x="15" y="11"/>
                      <a:pt x="15" y="7"/>
                    </a:cubicBezTo>
                    <a:cubicBezTo>
                      <a:pt x="15" y="4"/>
                      <a:pt x="12" y="0"/>
                      <a:pt x="8" y="0"/>
                    </a:cubicBezTo>
                    <a:cubicBezTo>
                      <a:pt x="4" y="0"/>
                      <a:pt x="1" y="3"/>
                      <a:pt x="1"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5" name="Google Shape;615;p31"/>
              <p:cNvSpPr/>
              <p:nvPr/>
            </p:nvSpPr>
            <p:spPr>
              <a:xfrm>
                <a:off x="4051321" y="1182704"/>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6" name="Google Shape;616;p31"/>
              <p:cNvSpPr/>
              <p:nvPr/>
            </p:nvSpPr>
            <p:spPr>
              <a:xfrm>
                <a:off x="4078309" y="682636"/>
                <a:ext cx="49213" cy="49213"/>
              </a:xfrm>
              <a:custGeom>
                <a:avLst/>
                <a:gdLst/>
                <a:ahLst/>
                <a:cxnLst/>
                <a:rect l="l" t="t" r="r" b="b"/>
                <a:pathLst>
                  <a:path w="15" h="15" extrusionOk="0">
                    <a:moveTo>
                      <a:pt x="7" y="15"/>
                    </a:moveTo>
                    <a:cubicBezTo>
                      <a:pt x="7" y="15"/>
                      <a:pt x="7" y="15"/>
                      <a:pt x="8" y="15"/>
                    </a:cubicBezTo>
                    <a:cubicBezTo>
                      <a:pt x="11" y="15"/>
                      <a:pt x="14" y="12"/>
                      <a:pt x="15" y="8"/>
                    </a:cubicBezTo>
                    <a:cubicBezTo>
                      <a:pt x="15" y="5"/>
                      <a:pt x="12" y="1"/>
                      <a:pt x="8" y="1"/>
                    </a:cubicBezTo>
                    <a:cubicBezTo>
                      <a:pt x="4" y="0"/>
                      <a:pt x="1" y="3"/>
                      <a:pt x="0"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7" name="Google Shape;617;p31"/>
              <p:cNvSpPr/>
              <p:nvPr/>
            </p:nvSpPr>
            <p:spPr>
              <a:xfrm>
                <a:off x="4291035" y="2779748"/>
                <a:ext cx="50800" cy="49213"/>
              </a:xfrm>
              <a:custGeom>
                <a:avLst/>
                <a:gdLst/>
                <a:ahLst/>
                <a:cxnLst/>
                <a:rect l="l" t="t" r="r" b="b"/>
                <a:pathLst>
                  <a:path w="15" h="15" extrusionOk="0">
                    <a:moveTo>
                      <a:pt x="1" y="10"/>
                    </a:moveTo>
                    <a:cubicBezTo>
                      <a:pt x="2" y="13"/>
                      <a:pt x="4" y="15"/>
                      <a:pt x="7" y="15"/>
                    </a:cubicBezTo>
                    <a:cubicBezTo>
                      <a:pt x="8" y="15"/>
                      <a:pt x="9" y="14"/>
                      <a:pt x="10" y="14"/>
                    </a:cubicBezTo>
                    <a:cubicBezTo>
                      <a:pt x="13" y="13"/>
                      <a:pt x="15" y="9"/>
                      <a:pt x="14" y="5"/>
                    </a:cubicBezTo>
                    <a:cubicBezTo>
                      <a:pt x="13" y="2"/>
                      <a:pt x="9" y="0"/>
                      <a:pt x="5" y="1"/>
                    </a:cubicBezTo>
                    <a:cubicBezTo>
                      <a:pt x="2" y="2"/>
                      <a:pt x="0" y="6"/>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8" name="Google Shape;618;p31"/>
              <p:cNvSpPr/>
              <p:nvPr/>
            </p:nvSpPr>
            <p:spPr>
              <a:xfrm>
                <a:off x="4067196" y="1679598"/>
                <a:ext cx="50800" cy="49213"/>
              </a:xfrm>
              <a:custGeom>
                <a:avLst/>
                <a:gdLst/>
                <a:ahLst/>
                <a:cxnLst/>
                <a:rect l="l" t="t" r="r" b="b"/>
                <a:pathLst>
                  <a:path w="15" h="15" extrusionOk="0">
                    <a:moveTo>
                      <a:pt x="8" y="15"/>
                    </a:moveTo>
                    <a:cubicBezTo>
                      <a:pt x="12" y="14"/>
                      <a:pt x="15" y="11"/>
                      <a:pt x="15" y="7"/>
                    </a:cubicBezTo>
                    <a:cubicBezTo>
                      <a:pt x="15" y="3"/>
                      <a:pt x="11" y="0"/>
                      <a:pt x="7" y="1"/>
                    </a:cubicBezTo>
                    <a:cubicBezTo>
                      <a:pt x="3" y="1"/>
                      <a:pt x="0" y="4"/>
                      <a:pt x="1" y="8"/>
                    </a:cubicBezTo>
                    <a:cubicBezTo>
                      <a:pt x="1" y="12"/>
                      <a:pt x="4" y="15"/>
                      <a:pt x="8" y="15"/>
                    </a:cubicBezTo>
                    <a:cubicBezTo>
                      <a:pt x="8" y="15"/>
                      <a:pt x="8"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31"/>
              <p:cNvSpPr/>
              <p:nvPr/>
            </p:nvSpPr>
            <p:spPr>
              <a:xfrm>
                <a:off x="4252934" y="2657509"/>
                <a:ext cx="52388" cy="50801"/>
              </a:xfrm>
              <a:custGeom>
                <a:avLst/>
                <a:gdLst/>
                <a:ahLst/>
                <a:cxnLst/>
                <a:rect l="l" t="t" r="r" b="b"/>
                <a:pathLst>
                  <a:path w="16" h="15" extrusionOk="0">
                    <a:moveTo>
                      <a:pt x="1" y="10"/>
                    </a:moveTo>
                    <a:cubicBezTo>
                      <a:pt x="2" y="13"/>
                      <a:pt x="5" y="15"/>
                      <a:pt x="8" y="15"/>
                    </a:cubicBezTo>
                    <a:cubicBezTo>
                      <a:pt x="9" y="15"/>
                      <a:pt x="10" y="15"/>
                      <a:pt x="10" y="15"/>
                    </a:cubicBezTo>
                    <a:cubicBezTo>
                      <a:pt x="14" y="14"/>
                      <a:pt x="16" y="10"/>
                      <a:pt x="15" y="6"/>
                    </a:cubicBezTo>
                    <a:cubicBezTo>
                      <a:pt x="14" y="2"/>
                      <a:pt x="10" y="0"/>
                      <a:pt x="6" y="1"/>
                    </a:cubicBezTo>
                    <a:cubicBezTo>
                      <a:pt x="3" y="3"/>
                      <a:pt x="0" y="7"/>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0" name="Google Shape;620;p31"/>
              <p:cNvSpPr/>
              <p:nvPr/>
            </p:nvSpPr>
            <p:spPr>
              <a:xfrm>
                <a:off x="6705632" y="5678558"/>
                <a:ext cx="55563" cy="52388"/>
              </a:xfrm>
              <a:custGeom>
                <a:avLst/>
                <a:gdLst/>
                <a:ahLst/>
                <a:cxnLst/>
                <a:rect l="l" t="t" r="r" b="b"/>
                <a:pathLst>
                  <a:path w="17" h="16" extrusionOk="0">
                    <a:moveTo>
                      <a:pt x="5" y="15"/>
                    </a:moveTo>
                    <a:cubicBezTo>
                      <a:pt x="6" y="15"/>
                      <a:pt x="7" y="16"/>
                      <a:pt x="8" y="16"/>
                    </a:cubicBezTo>
                    <a:cubicBezTo>
                      <a:pt x="11" y="16"/>
                      <a:pt x="13" y="14"/>
                      <a:pt x="15" y="12"/>
                    </a:cubicBezTo>
                    <a:cubicBezTo>
                      <a:pt x="17" y="8"/>
                      <a:pt x="15" y="4"/>
                      <a:pt x="12" y="2"/>
                    </a:cubicBezTo>
                    <a:cubicBezTo>
                      <a:pt x="8" y="0"/>
                      <a:pt x="4" y="2"/>
                      <a:pt x="2" y="5"/>
                    </a:cubicBezTo>
                    <a:cubicBezTo>
                      <a:pt x="0" y="8"/>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1" name="Google Shape;621;p31"/>
              <p:cNvSpPr/>
              <p:nvPr/>
            </p:nvSpPr>
            <p:spPr>
              <a:xfrm>
                <a:off x="4060846" y="1557359"/>
                <a:ext cx="46038" cy="46038"/>
              </a:xfrm>
              <a:custGeom>
                <a:avLst/>
                <a:gdLst/>
                <a:ahLst/>
                <a:cxnLst/>
                <a:rect l="l" t="t" r="r" b="b"/>
                <a:pathLst>
                  <a:path w="14" h="14" extrusionOk="0">
                    <a:moveTo>
                      <a:pt x="7" y="14"/>
                    </a:moveTo>
                    <a:cubicBezTo>
                      <a:pt x="11" y="14"/>
                      <a:pt x="14" y="10"/>
                      <a:pt x="14" y="6"/>
                    </a:cubicBezTo>
                    <a:cubicBezTo>
                      <a:pt x="14" y="2"/>
                      <a:pt x="10" y="0"/>
                      <a:pt x="6" y="0"/>
                    </a:cubicBezTo>
                    <a:cubicBezTo>
                      <a:pt x="3" y="0"/>
                      <a:pt x="0" y="3"/>
                      <a:pt x="0" y="7"/>
                    </a:cubicBezTo>
                    <a:cubicBezTo>
                      <a:pt x="0" y="11"/>
                      <a:pt x="3" y="14"/>
                      <a:pt x="7" y="14"/>
                    </a:cubicBezTo>
                    <a:cubicBezTo>
                      <a:pt x="7" y="14"/>
                      <a:pt x="7"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2" name="Google Shape;622;p31"/>
              <p:cNvSpPr/>
              <p:nvPr/>
            </p:nvSpPr>
            <p:spPr>
              <a:xfrm>
                <a:off x="4051321" y="1308118"/>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3" name="Google Shape;623;p31"/>
              <p:cNvSpPr/>
              <p:nvPr/>
            </p:nvSpPr>
            <p:spPr>
              <a:xfrm>
                <a:off x="4054496" y="1433532"/>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7"/>
                      <a:pt x="0" y="7"/>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4" name="Google Shape;624;p31"/>
              <p:cNvSpPr/>
              <p:nvPr/>
            </p:nvSpPr>
            <p:spPr>
              <a:xfrm>
                <a:off x="4110059" y="434983"/>
                <a:ext cx="49213" cy="49213"/>
              </a:xfrm>
              <a:custGeom>
                <a:avLst/>
                <a:gdLst/>
                <a:ahLst/>
                <a:cxnLst/>
                <a:rect l="l" t="t" r="r" b="b"/>
                <a:pathLst>
                  <a:path w="15" h="15" extrusionOk="0">
                    <a:moveTo>
                      <a:pt x="6" y="15"/>
                    </a:moveTo>
                    <a:cubicBezTo>
                      <a:pt x="7" y="15"/>
                      <a:pt x="7" y="15"/>
                      <a:pt x="8" y="15"/>
                    </a:cubicBezTo>
                    <a:cubicBezTo>
                      <a:pt x="11" y="15"/>
                      <a:pt x="14" y="12"/>
                      <a:pt x="15" y="9"/>
                    </a:cubicBezTo>
                    <a:cubicBezTo>
                      <a:pt x="15" y="5"/>
                      <a:pt x="12" y="1"/>
                      <a:pt x="9" y="0"/>
                    </a:cubicBezTo>
                    <a:cubicBezTo>
                      <a:pt x="5" y="0"/>
                      <a:pt x="1" y="3"/>
                      <a:pt x="0" y="6"/>
                    </a:cubicBezTo>
                    <a:cubicBezTo>
                      <a:pt x="0" y="10"/>
                      <a:pt x="3"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5" name="Google Shape;625;p31"/>
              <p:cNvSpPr/>
              <p:nvPr/>
            </p:nvSpPr>
            <p:spPr>
              <a:xfrm>
                <a:off x="4094184" y="560397"/>
                <a:ext cx="49213" cy="46038"/>
              </a:xfrm>
              <a:custGeom>
                <a:avLst/>
                <a:gdLst/>
                <a:ahLst/>
                <a:cxnLst/>
                <a:rect l="l" t="t" r="r" b="b"/>
                <a:pathLst>
                  <a:path w="15" h="14" extrusionOk="0">
                    <a:moveTo>
                      <a:pt x="6" y="14"/>
                    </a:moveTo>
                    <a:cubicBezTo>
                      <a:pt x="6" y="14"/>
                      <a:pt x="7" y="14"/>
                      <a:pt x="7" y="14"/>
                    </a:cubicBezTo>
                    <a:cubicBezTo>
                      <a:pt x="11" y="14"/>
                      <a:pt x="14" y="12"/>
                      <a:pt x="14" y="8"/>
                    </a:cubicBezTo>
                    <a:cubicBezTo>
                      <a:pt x="14" y="8"/>
                      <a:pt x="14" y="8"/>
                      <a:pt x="14" y="8"/>
                    </a:cubicBezTo>
                    <a:cubicBezTo>
                      <a:pt x="15" y="4"/>
                      <a:pt x="12" y="1"/>
                      <a:pt x="8" y="0"/>
                    </a:cubicBezTo>
                    <a:cubicBezTo>
                      <a:pt x="4" y="0"/>
                      <a:pt x="1" y="2"/>
                      <a:pt x="0" y="6"/>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6" name="Google Shape;626;p31"/>
              <p:cNvSpPr/>
              <p:nvPr/>
            </p:nvSpPr>
            <p:spPr>
              <a:xfrm>
                <a:off x="4130696" y="309569"/>
                <a:ext cx="52388" cy="49213"/>
              </a:xfrm>
              <a:custGeom>
                <a:avLst/>
                <a:gdLst/>
                <a:ahLst/>
                <a:cxnLst/>
                <a:rect l="l" t="t" r="r" b="b"/>
                <a:pathLst>
                  <a:path w="16" h="15" extrusionOk="0">
                    <a:moveTo>
                      <a:pt x="7" y="15"/>
                    </a:moveTo>
                    <a:cubicBezTo>
                      <a:pt x="7" y="15"/>
                      <a:pt x="7" y="15"/>
                      <a:pt x="8" y="15"/>
                    </a:cubicBezTo>
                    <a:cubicBezTo>
                      <a:pt x="11" y="15"/>
                      <a:pt x="14" y="13"/>
                      <a:pt x="15" y="9"/>
                    </a:cubicBezTo>
                    <a:cubicBezTo>
                      <a:pt x="16" y="6"/>
                      <a:pt x="13" y="2"/>
                      <a:pt x="9" y="1"/>
                    </a:cubicBezTo>
                    <a:cubicBezTo>
                      <a:pt x="5" y="0"/>
                      <a:pt x="2"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7" name="Google Shape;627;p31"/>
              <p:cNvSpPr/>
              <p:nvPr/>
            </p:nvSpPr>
            <p:spPr>
              <a:xfrm>
                <a:off x="4183084" y="65091"/>
                <a:ext cx="49213" cy="50801"/>
              </a:xfrm>
              <a:custGeom>
                <a:avLst/>
                <a:gdLst/>
                <a:ahLst/>
                <a:cxnLst/>
                <a:rect l="l" t="t" r="r" b="b"/>
                <a:pathLst>
                  <a:path w="15" h="15" extrusionOk="0">
                    <a:moveTo>
                      <a:pt x="6" y="15"/>
                    </a:moveTo>
                    <a:cubicBezTo>
                      <a:pt x="6" y="15"/>
                      <a:pt x="7" y="15"/>
                      <a:pt x="7" y="15"/>
                    </a:cubicBezTo>
                    <a:cubicBezTo>
                      <a:pt x="11" y="15"/>
                      <a:pt x="14" y="13"/>
                      <a:pt x="14" y="9"/>
                    </a:cubicBezTo>
                    <a:cubicBezTo>
                      <a:pt x="15" y="6"/>
                      <a:pt x="13" y="2"/>
                      <a:pt x="9" y="1"/>
                    </a:cubicBezTo>
                    <a:cubicBezTo>
                      <a:pt x="5" y="0"/>
                      <a:pt x="1" y="2"/>
                      <a:pt x="0" y="6"/>
                    </a:cubicBezTo>
                    <a:cubicBezTo>
                      <a:pt x="0" y="10"/>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8" name="Google Shape;628;p31"/>
              <p:cNvSpPr/>
              <p:nvPr/>
            </p:nvSpPr>
            <p:spPr>
              <a:xfrm>
                <a:off x="4152921" y="187330"/>
                <a:ext cx="53975" cy="49213"/>
              </a:xfrm>
              <a:custGeom>
                <a:avLst/>
                <a:gdLst/>
                <a:ahLst/>
                <a:cxnLst/>
                <a:rect l="l" t="t" r="r" b="b"/>
                <a:pathLst>
                  <a:path w="16" h="15" extrusionOk="0">
                    <a:moveTo>
                      <a:pt x="7" y="15"/>
                    </a:moveTo>
                    <a:cubicBezTo>
                      <a:pt x="7" y="15"/>
                      <a:pt x="8" y="15"/>
                      <a:pt x="8" y="15"/>
                    </a:cubicBezTo>
                    <a:cubicBezTo>
                      <a:pt x="11" y="15"/>
                      <a:pt x="14" y="13"/>
                      <a:pt x="15" y="9"/>
                    </a:cubicBezTo>
                    <a:cubicBezTo>
                      <a:pt x="15" y="9"/>
                      <a:pt x="15" y="9"/>
                      <a:pt x="15" y="9"/>
                    </a:cubicBezTo>
                    <a:cubicBezTo>
                      <a:pt x="16" y="5"/>
                      <a:pt x="13" y="2"/>
                      <a:pt x="10" y="1"/>
                    </a:cubicBezTo>
                    <a:cubicBezTo>
                      <a:pt x="6" y="0"/>
                      <a:pt x="2" y="3"/>
                      <a:pt x="1" y="6"/>
                    </a:cubicBezTo>
                    <a:cubicBezTo>
                      <a:pt x="0" y="10"/>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29" name="Google Shape;629;p31"/>
              <p:cNvSpPr/>
              <p:nvPr/>
            </p:nvSpPr>
            <p:spPr>
              <a:xfrm>
                <a:off x="4081484" y="1805012"/>
                <a:ext cx="49213" cy="49213"/>
              </a:xfrm>
              <a:custGeom>
                <a:avLst/>
                <a:gdLst/>
                <a:ahLst/>
                <a:cxnLst/>
                <a:rect l="l" t="t" r="r" b="b"/>
                <a:pathLst>
                  <a:path w="15" h="15" extrusionOk="0">
                    <a:moveTo>
                      <a:pt x="8" y="14"/>
                    </a:moveTo>
                    <a:cubicBezTo>
                      <a:pt x="12" y="14"/>
                      <a:pt x="15" y="10"/>
                      <a:pt x="15" y="7"/>
                    </a:cubicBezTo>
                    <a:cubicBezTo>
                      <a:pt x="14" y="3"/>
                      <a:pt x="11" y="0"/>
                      <a:pt x="7" y="0"/>
                    </a:cubicBezTo>
                    <a:cubicBezTo>
                      <a:pt x="3" y="1"/>
                      <a:pt x="0" y="4"/>
                      <a:pt x="1" y="8"/>
                    </a:cubicBezTo>
                    <a:cubicBezTo>
                      <a:pt x="1" y="12"/>
                      <a:pt x="4" y="15"/>
                      <a:pt x="8" y="15"/>
                    </a:cubicBezTo>
                    <a:cubicBezTo>
                      <a:pt x="8" y="15"/>
                      <a:pt x="8" y="15"/>
                      <a:pt x="8"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0" name="Google Shape;630;p31"/>
              <p:cNvSpPr/>
              <p:nvPr/>
            </p:nvSpPr>
            <p:spPr>
              <a:xfrm>
                <a:off x="4189434" y="2417794"/>
                <a:ext cx="49213" cy="49213"/>
              </a:xfrm>
              <a:custGeom>
                <a:avLst/>
                <a:gdLst/>
                <a:ahLst/>
                <a:cxnLst/>
                <a:rect l="l" t="t" r="r" b="b"/>
                <a:pathLst>
                  <a:path w="15" h="15" extrusionOk="0">
                    <a:moveTo>
                      <a:pt x="6" y="1"/>
                    </a:moveTo>
                    <a:cubicBezTo>
                      <a:pt x="2" y="2"/>
                      <a:pt x="0" y="6"/>
                      <a:pt x="1" y="10"/>
                    </a:cubicBezTo>
                    <a:cubicBezTo>
                      <a:pt x="2" y="13"/>
                      <a:pt x="4" y="15"/>
                      <a:pt x="8" y="15"/>
                    </a:cubicBezTo>
                    <a:cubicBezTo>
                      <a:pt x="8" y="15"/>
                      <a:pt x="9" y="15"/>
                      <a:pt x="9" y="15"/>
                    </a:cubicBezTo>
                    <a:cubicBezTo>
                      <a:pt x="13" y="14"/>
                      <a:pt x="15" y="10"/>
                      <a:pt x="15" y="6"/>
                    </a:cubicBezTo>
                    <a:cubicBezTo>
                      <a:pt x="15" y="6"/>
                      <a:pt x="15" y="6"/>
                      <a:pt x="15" y="6"/>
                    </a:cubicBezTo>
                    <a:cubicBezTo>
                      <a:pt x="14" y="3"/>
                      <a:pt x="10" y="0"/>
                      <a:pt x="6" y="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1" name="Google Shape;631;p31"/>
              <p:cNvSpPr/>
              <p:nvPr/>
            </p:nvSpPr>
            <p:spPr>
              <a:xfrm>
                <a:off x="4159271" y="2295555"/>
                <a:ext cx="53975" cy="49213"/>
              </a:xfrm>
              <a:custGeom>
                <a:avLst/>
                <a:gdLst/>
                <a:ahLst/>
                <a:cxnLst/>
                <a:rect l="l" t="t" r="r" b="b"/>
                <a:pathLst>
                  <a:path w="16" h="15" extrusionOk="0">
                    <a:moveTo>
                      <a:pt x="15" y="7"/>
                    </a:moveTo>
                    <a:cubicBezTo>
                      <a:pt x="14" y="3"/>
                      <a:pt x="11" y="0"/>
                      <a:pt x="7" y="1"/>
                    </a:cubicBezTo>
                    <a:cubicBezTo>
                      <a:pt x="3" y="2"/>
                      <a:pt x="0" y="6"/>
                      <a:pt x="1" y="10"/>
                    </a:cubicBezTo>
                    <a:cubicBezTo>
                      <a:pt x="2" y="13"/>
                      <a:pt x="5" y="15"/>
                      <a:pt x="8" y="15"/>
                    </a:cubicBezTo>
                    <a:cubicBezTo>
                      <a:pt x="9" y="15"/>
                      <a:pt x="9" y="15"/>
                      <a:pt x="10" y="15"/>
                    </a:cubicBezTo>
                    <a:cubicBezTo>
                      <a:pt x="14" y="14"/>
                      <a:pt x="16" y="10"/>
                      <a:pt x="15" y="7"/>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2" name="Google Shape;632;p31"/>
              <p:cNvSpPr/>
              <p:nvPr/>
            </p:nvSpPr>
            <p:spPr>
              <a:xfrm>
                <a:off x="4097359" y="1927251"/>
                <a:ext cx="49213" cy="49213"/>
              </a:xfrm>
              <a:custGeom>
                <a:avLst/>
                <a:gdLst/>
                <a:ahLst/>
                <a:cxnLst/>
                <a:rect l="l" t="t" r="r" b="b"/>
                <a:pathLst>
                  <a:path w="15" h="15" extrusionOk="0">
                    <a:moveTo>
                      <a:pt x="8" y="15"/>
                    </a:moveTo>
                    <a:cubicBezTo>
                      <a:pt x="12" y="15"/>
                      <a:pt x="15" y="11"/>
                      <a:pt x="14" y="7"/>
                    </a:cubicBezTo>
                    <a:cubicBezTo>
                      <a:pt x="14" y="3"/>
                      <a:pt x="10" y="0"/>
                      <a:pt x="6" y="1"/>
                    </a:cubicBezTo>
                    <a:cubicBezTo>
                      <a:pt x="3" y="2"/>
                      <a:pt x="0" y="5"/>
                      <a:pt x="0" y="9"/>
                    </a:cubicBezTo>
                    <a:cubicBezTo>
                      <a:pt x="1" y="13"/>
                      <a:pt x="4" y="15"/>
                      <a:pt x="7" y="15"/>
                    </a:cubicBezTo>
                    <a:cubicBezTo>
                      <a:pt x="8" y="15"/>
                      <a:pt x="8"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3" name="Google Shape;633;p31"/>
              <p:cNvSpPr/>
              <p:nvPr/>
            </p:nvSpPr>
            <p:spPr>
              <a:xfrm>
                <a:off x="4219597" y="2540033"/>
                <a:ext cx="52388" cy="49213"/>
              </a:xfrm>
              <a:custGeom>
                <a:avLst/>
                <a:gdLst/>
                <a:ahLst/>
                <a:cxnLst/>
                <a:rect l="l" t="t" r="r" b="b"/>
                <a:pathLst>
                  <a:path w="16" h="15" extrusionOk="0">
                    <a:moveTo>
                      <a:pt x="1" y="10"/>
                    </a:moveTo>
                    <a:cubicBezTo>
                      <a:pt x="2" y="13"/>
                      <a:pt x="5" y="15"/>
                      <a:pt x="8" y="15"/>
                    </a:cubicBezTo>
                    <a:cubicBezTo>
                      <a:pt x="9" y="15"/>
                      <a:pt x="9" y="15"/>
                      <a:pt x="10" y="15"/>
                    </a:cubicBezTo>
                    <a:cubicBezTo>
                      <a:pt x="14" y="14"/>
                      <a:pt x="16" y="10"/>
                      <a:pt x="15" y="6"/>
                    </a:cubicBezTo>
                    <a:cubicBezTo>
                      <a:pt x="14" y="2"/>
                      <a:pt x="10" y="0"/>
                      <a:pt x="6" y="1"/>
                    </a:cubicBezTo>
                    <a:cubicBezTo>
                      <a:pt x="2" y="2"/>
                      <a:pt x="0" y="6"/>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4" name="Google Shape;634;p31"/>
              <p:cNvSpPr/>
              <p:nvPr/>
            </p:nvSpPr>
            <p:spPr>
              <a:xfrm>
                <a:off x="4137046" y="2173316"/>
                <a:ext cx="49213" cy="50801"/>
              </a:xfrm>
              <a:custGeom>
                <a:avLst/>
                <a:gdLst/>
                <a:ahLst/>
                <a:cxnLst/>
                <a:rect l="l" t="t" r="r" b="b"/>
                <a:pathLst>
                  <a:path w="15" h="15" extrusionOk="0">
                    <a:moveTo>
                      <a:pt x="15" y="7"/>
                    </a:moveTo>
                    <a:cubicBezTo>
                      <a:pt x="14" y="3"/>
                      <a:pt x="10" y="0"/>
                      <a:pt x="6" y="1"/>
                    </a:cubicBezTo>
                    <a:cubicBezTo>
                      <a:pt x="2" y="2"/>
                      <a:pt x="0" y="5"/>
                      <a:pt x="1" y="9"/>
                    </a:cubicBezTo>
                    <a:cubicBezTo>
                      <a:pt x="1" y="13"/>
                      <a:pt x="4" y="15"/>
                      <a:pt x="8" y="15"/>
                    </a:cubicBezTo>
                    <a:cubicBezTo>
                      <a:pt x="8" y="15"/>
                      <a:pt x="9" y="15"/>
                      <a:pt x="9" y="15"/>
                    </a:cubicBezTo>
                    <a:cubicBezTo>
                      <a:pt x="13" y="14"/>
                      <a:pt x="15" y="10"/>
                      <a:pt x="15" y="7"/>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5" name="Google Shape;635;p31"/>
              <p:cNvSpPr/>
              <p:nvPr/>
            </p:nvSpPr>
            <p:spPr>
              <a:xfrm>
                <a:off x="4113234" y="2052665"/>
                <a:ext cx="53975" cy="49213"/>
              </a:xfrm>
              <a:custGeom>
                <a:avLst/>
                <a:gdLst/>
                <a:ahLst/>
                <a:cxnLst/>
                <a:rect l="l" t="t" r="r" b="b"/>
                <a:pathLst>
                  <a:path w="16" h="15" extrusionOk="0">
                    <a:moveTo>
                      <a:pt x="9" y="15"/>
                    </a:moveTo>
                    <a:cubicBezTo>
                      <a:pt x="13" y="14"/>
                      <a:pt x="16" y="10"/>
                      <a:pt x="15" y="6"/>
                    </a:cubicBezTo>
                    <a:cubicBezTo>
                      <a:pt x="14" y="2"/>
                      <a:pt x="11" y="0"/>
                      <a:pt x="7" y="0"/>
                    </a:cubicBezTo>
                    <a:cubicBezTo>
                      <a:pt x="3" y="1"/>
                      <a:pt x="0" y="5"/>
                      <a:pt x="1" y="9"/>
                    </a:cubicBezTo>
                    <a:cubicBezTo>
                      <a:pt x="2" y="12"/>
                      <a:pt x="5" y="15"/>
                      <a:pt x="8" y="15"/>
                    </a:cubicBezTo>
                    <a:cubicBezTo>
                      <a:pt x="8" y="15"/>
                      <a:pt x="9" y="15"/>
                      <a:pt x="9"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6" name="Google Shape;636;p31"/>
              <p:cNvSpPr/>
              <p:nvPr/>
            </p:nvSpPr>
            <p:spPr>
              <a:xfrm>
                <a:off x="4949850" y="4114852"/>
                <a:ext cx="57150" cy="49213"/>
              </a:xfrm>
              <a:custGeom>
                <a:avLst/>
                <a:gdLst/>
                <a:ahLst/>
                <a:cxnLst/>
                <a:rect l="l" t="t" r="r" b="b"/>
                <a:pathLst>
                  <a:path w="17" h="15" extrusionOk="0">
                    <a:moveTo>
                      <a:pt x="9" y="15"/>
                    </a:moveTo>
                    <a:cubicBezTo>
                      <a:pt x="10" y="15"/>
                      <a:pt x="11" y="15"/>
                      <a:pt x="13" y="14"/>
                    </a:cubicBezTo>
                    <a:cubicBezTo>
                      <a:pt x="16" y="11"/>
                      <a:pt x="17" y="7"/>
                      <a:pt x="14" y="4"/>
                    </a:cubicBezTo>
                    <a:cubicBezTo>
                      <a:pt x="12" y="1"/>
                      <a:pt x="8" y="0"/>
                      <a:pt x="5" y="2"/>
                    </a:cubicBezTo>
                    <a:cubicBezTo>
                      <a:pt x="1" y="4"/>
                      <a:pt x="0" y="9"/>
                      <a:pt x="3" y="12"/>
                    </a:cubicBezTo>
                    <a:cubicBezTo>
                      <a:pt x="4" y="14"/>
                      <a:pt x="6" y="15"/>
                      <a:pt x="9"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7" name="Google Shape;637;p31"/>
              <p:cNvSpPr/>
              <p:nvPr/>
            </p:nvSpPr>
            <p:spPr>
              <a:xfrm>
                <a:off x="5691216" y="4957824"/>
                <a:ext cx="52388" cy="49213"/>
              </a:xfrm>
              <a:custGeom>
                <a:avLst/>
                <a:gdLst/>
                <a:ahLst/>
                <a:cxnLst/>
                <a:rect l="l" t="t" r="r" b="b"/>
                <a:pathLst>
                  <a:path w="16" h="15" extrusionOk="0">
                    <a:moveTo>
                      <a:pt x="8" y="15"/>
                    </a:moveTo>
                    <a:cubicBezTo>
                      <a:pt x="10" y="15"/>
                      <a:pt x="12" y="14"/>
                      <a:pt x="13" y="13"/>
                    </a:cubicBezTo>
                    <a:cubicBezTo>
                      <a:pt x="16" y="10"/>
                      <a:pt x="16" y="5"/>
                      <a:pt x="13" y="3"/>
                    </a:cubicBezTo>
                    <a:cubicBezTo>
                      <a:pt x="10" y="0"/>
                      <a:pt x="5" y="0"/>
                      <a:pt x="3" y="3"/>
                    </a:cubicBezTo>
                    <a:cubicBezTo>
                      <a:pt x="0" y="6"/>
                      <a:pt x="0" y="11"/>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8" name="Google Shape;638;p31"/>
              <p:cNvSpPr/>
              <p:nvPr/>
            </p:nvSpPr>
            <p:spPr>
              <a:xfrm>
                <a:off x="5338789" y="4602220"/>
                <a:ext cx="52388" cy="49213"/>
              </a:xfrm>
              <a:custGeom>
                <a:avLst/>
                <a:gdLst/>
                <a:ahLst/>
                <a:cxnLst/>
                <a:rect l="l" t="t" r="r" b="b"/>
                <a:pathLst>
                  <a:path w="16" h="15" extrusionOk="0">
                    <a:moveTo>
                      <a:pt x="8" y="15"/>
                    </a:moveTo>
                    <a:cubicBezTo>
                      <a:pt x="10" y="15"/>
                      <a:pt x="12" y="15"/>
                      <a:pt x="13" y="14"/>
                    </a:cubicBezTo>
                    <a:cubicBezTo>
                      <a:pt x="16" y="11"/>
                      <a:pt x="16" y="7"/>
                      <a:pt x="13" y="4"/>
                    </a:cubicBezTo>
                    <a:cubicBezTo>
                      <a:pt x="11" y="1"/>
                      <a:pt x="6" y="0"/>
                      <a:pt x="3" y="3"/>
                    </a:cubicBezTo>
                    <a:cubicBezTo>
                      <a:pt x="1" y="6"/>
                      <a:pt x="0" y="10"/>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39" name="Google Shape;639;p31"/>
              <p:cNvSpPr/>
              <p:nvPr/>
            </p:nvSpPr>
            <p:spPr>
              <a:xfrm>
                <a:off x="5878541" y="5121339"/>
                <a:ext cx="53975" cy="50801"/>
              </a:xfrm>
              <a:custGeom>
                <a:avLst/>
                <a:gdLst/>
                <a:ahLst/>
                <a:cxnLst/>
                <a:rect l="l" t="t" r="r" b="b"/>
                <a:pathLst>
                  <a:path w="16" h="15" extrusionOk="0">
                    <a:moveTo>
                      <a:pt x="8" y="15"/>
                    </a:moveTo>
                    <a:cubicBezTo>
                      <a:pt x="10" y="15"/>
                      <a:pt x="12" y="14"/>
                      <a:pt x="14" y="12"/>
                    </a:cubicBezTo>
                    <a:cubicBezTo>
                      <a:pt x="16" y="9"/>
                      <a:pt x="16" y="5"/>
                      <a:pt x="13" y="2"/>
                    </a:cubicBezTo>
                    <a:cubicBezTo>
                      <a:pt x="10" y="0"/>
                      <a:pt x="5" y="0"/>
                      <a:pt x="3" y="3"/>
                    </a:cubicBezTo>
                    <a:cubicBezTo>
                      <a:pt x="0" y="6"/>
                      <a:pt x="1" y="11"/>
                      <a:pt x="4" y="13"/>
                    </a:cubicBezTo>
                    <a:cubicBezTo>
                      <a:pt x="5"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0" name="Google Shape;640;p31"/>
              <p:cNvSpPr/>
              <p:nvPr/>
            </p:nvSpPr>
            <p:spPr>
              <a:xfrm>
                <a:off x="5783291" y="5040375"/>
                <a:ext cx="52388" cy="49213"/>
              </a:xfrm>
              <a:custGeom>
                <a:avLst/>
                <a:gdLst/>
                <a:ahLst/>
                <a:cxnLst/>
                <a:rect l="l" t="t" r="r" b="b"/>
                <a:pathLst>
                  <a:path w="16" h="15" extrusionOk="0">
                    <a:moveTo>
                      <a:pt x="8" y="15"/>
                    </a:moveTo>
                    <a:cubicBezTo>
                      <a:pt x="10" y="15"/>
                      <a:pt x="12" y="15"/>
                      <a:pt x="13" y="13"/>
                    </a:cubicBezTo>
                    <a:cubicBezTo>
                      <a:pt x="16" y="10"/>
                      <a:pt x="16" y="6"/>
                      <a:pt x="13" y="3"/>
                    </a:cubicBezTo>
                    <a:cubicBezTo>
                      <a:pt x="10" y="0"/>
                      <a:pt x="5" y="1"/>
                      <a:pt x="3" y="4"/>
                    </a:cubicBezTo>
                    <a:cubicBezTo>
                      <a:pt x="0" y="7"/>
                      <a:pt x="1" y="11"/>
                      <a:pt x="3" y="14"/>
                    </a:cubicBezTo>
                    <a:cubicBezTo>
                      <a:pt x="5"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1" name="Google Shape;641;p31"/>
              <p:cNvSpPr/>
              <p:nvPr/>
            </p:nvSpPr>
            <p:spPr>
              <a:xfrm>
                <a:off x="5424514" y="4694296"/>
                <a:ext cx="52388" cy="49213"/>
              </a:xfrm>
              <a:custGeom>
                <a:avLst/>
                <a:gdLst/>
                <a:ahLst/>
                <a:cxnLst/>
                <a:rect l="l" t="t" r="r" b="b"/>
                <a:pathLst>
                  <a:path w="16" h="15" extrusionOk="0">
                    <a:moveTo>
                      <a:pt x="8" y="15"/>
                    </a:moveTo>
                    <a:cubicBezTo>
                      <a:pt x="10" y="15"/>
                      <a:pt x="11" y="15"/>
                      <a:pt x="13" y="13"/>
                    </a:cubicBezTo>
                    <a:cubicBezTo>
                      <a:pt x="16" y="11"/>
                      <a:pt x="16" y="6"/>
                      <a:pt x="13" y="3"/>
                    </a:cubicBezTo>
                    <a:cubicBezTo>
                      <a:pt x="10" y="0"/>
                      <a:pt x="6" y="0"/>
                      <a:pt x="3" y="3"/>
                    </a:cubicBezTo>
                    <a:cubicBezTo>
                      <a:pt x="0" y="6"/>
                      <a:pt x="0" y="10"/>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31"/>
              <p:cNvSpPr/>
              <p:nvPr/>
            </p:nvSpPr>
            <p:spPr>
              <a:xfrm>
                <a:off x="5510240" y="4786372"/>
                <a:ext cx="52388" cy="49213"/>
              </a:xfrm>
              <a:custGeom>
                <a:avLst/>
                <a:gdLst/>
                <a:ahLst/>
                <a:cxnLst/>
                <a:rect l="l" t="t" r="r" b="b"/>
                <a:pathLst>
                  <a:path w="16" h="15" extrusionOk="0">
                    <a:moveTo>
                      <a:pt x="8" y="15"/>
                    </a:moveTo>
                    <a:cubicBezTo>
                      <a:pt x="10" y="15"/>
                      <a:pt x="12" y="14"/>
                      <a:pt x="13" y="13"/>
                    </a:cubicBezTo>
                    <a:cubicBezTo>
                      <a:pt x="16" y="10"/>
                      <a:pt x="16" y="5"/>
                      <a:pt x="13" y="2"/>
                    </a:cubicBezTo>
                    <a:cubicBezTo>
                      <a:pt x="10" y="0"/>
                      <a:pt x="6" y="0"/>
                      <a:pt x="3" y="2"/>
                    </a:cubicBezTo>
                    <a:cubicBezTo>
                      <a:pt x="0" y="5"/>
                      <a:pt x="0" y="10"/>
                      <a:pt x="3" y="12"/>
                    </a:cubicBezTo>
                    <a:cubicBezTo>
                      <a:pt x="5"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3" name="Google Shape;643;p31"/>
              <p:cNvSpPr/>
              <p:nvPr/>
            </p:nvSpPr>
            <p:spPr>
              <a:xfrm>
                <a:off x="5599140" y="4872098"/>
                <a:ext cx="52388" cy="49213"/>
              </a:xfrm>
              <a:custGeom>
                <a:avLst/>
                <a:gdLst/>
                <a:ahLst/>
                <a:cxnLst/>
                <a:rect l="l" t="t" r="r" b="b"/>
                <a:pathLst>
                  <a:path w="16" h="15" extrusionOk="0">
                    <a:moveTo>
                      <a:pt x="8" y="15"/>
                    </a:moveTo>
                    <a:cubicBezTo>
                      <a:pt x="10" y="15"/>
                      <a:pt x="12" y="14"/>
                      <a:pt x="13" y="13"/>
                    </a:cubicBezTo>
                    <a:cubicBezTo>
                      <a:pt x="16" y="10"/>
                      <a:pt x="16" y="6"/>
                      <a:pt x="13" y="3"/>
                    </a:cubicBezTo>
                    <a:cubicBezTo>
                      <a:pt x="10" y="0"/>
                      <a:pt x="6" y="0"/>
                      <a:pt x="3" y="3"/>
                    </a:cubicBezTo>
                    <a:cubicBezTo>
                      <a:pt x="0" y="6"/>
                      <a:pt x="0" y="11"/>
                      <a:pt x="3" y="13"/>
                    </a:cubicBezTo>
                    <a:cubicBezTo>
                      <a:pt x="5"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4" name="Google Shape;644;p31"/>
              <p:cNvSpPr/>
              <p:nvPr/>
            </p:nvSpPr>
            <p:spPr>
              <a:xfrm>
                <a:off x="5978554" y="5200714"/>
                <a:ext cx="52388" cy="49213"/>
              </a:xfrm>
              <a:custGeom>
                <a:avLst/>
                <a:gdLst/>
                <a:ahLst/>
                <a:cxnLst/>
                <a:rect l="l" t="t" r="r" b="b"/>
                <a:pathLst>
                  <a:path w="16" h="15" extrusionOk="0">
                    <a:moveTo>
                      <a:pt x="3" y="13"/>
                    </a:moveTo>
                    <a:cubicBezTo>
                      <a:pt x="4" y="14"/>
                      <a:pt x="6" y="15"/>
                      <a:pt x="8" y="15"/>
                    </a:cubicBezTo>
                    <a:cubicBezTo>
                      <a:pt x="10" y="15"/>
                      <a:pt x="12" y="14"/>
                      <a:pt x="13" y="12"/>
                    </a:cubicBezTo>
                    <a:cubicBezTo>
                      <a:pt x="16" y="9"/>
                      <a:pt x="15" y="5"/>
                      <a:pt x="12" y="2"/>
                    </a:cubicBezTo>
                    <a:cubicBezTo>
                      <a:pt x="9" y="0"/>
                      <a:pt x="4" y="0"/>
                      <a:pt x="2" y="3"/>
                    </a:cubicBezTo>
                    <a:cubicBezTo>
                      <a:pt x="0" y="6"/>
                      <a:pt x="0" y="11"/>
                      <a:pt x="3" y="13"/>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Google Shape;645;p31"/>
              <p:cNvSpPr/>
              <p:nvPr/>
            </p:nvSpPr>
            <p:spPr>
              <a:xfrm>
                <a:off x="6488144" y="5556319"/>
                <a:ext cx="55563" cy="49213"/>
              </a:xfrm>
              <a:custGeom>
                <a:avLst/>
                <a:gdLst/>
                <a:ahLst/>
                <a:cxnLst/>
                <a:rect l="l" t="t" r="r" b="b"/>
                <a:pathLst>
                  <a:path w="17" h="15" extrusionOk="0">
                    <a:moveTo>
                      <a:pt x="5" y="14"/>
                    </a:moveTo>
                    <a:cubicBezTo>
                      <a:pt x="6" y="15"/>
                      <a:pt x="7" y="15"/>
                      <a:pt x="9" y="15"/>
                    </a:cubicBezTo>
                    <a:cubicBezTo>
                      <a:pt x="11" y="15"/>
                      <a:pt x="13" y="14"/>
                      <a:pt x="15" y="11"/>
                    </a:cubicBezTo>
                    <a:cubicBezTo>
                      <a:pt x="17" y="8"/>
                      <a:pt x="16" y="4"/>
                      <a:pt x="12" y="2"/>
                    </a:cubicBezTo>
                    <a:cubicBezTo>
                      <a:pt x="9" y="0"/>
                      <a:pt x="4" y="1"/>
                      <a:pt x="2" y="4"/>
                    </a:cubicBezTo>
                    <a:cubicBezTo>
                      <a:pt x="0" y="7"/>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Google Shape;646;p31"/>
              <p:cNvSpPr/>
              <p:nvPr/>
            </p:nvSpPr>
            <p:spPr>
              <a:xfrm>
                <a:off x="4416448" y="3129002"/>
                <a:ext cx="52388" cy="49213"/>
              </a:xfrm>
              <a:custGeom>
                <a:avLst/>
                <a:gdLst/>
                <a:ahLst/>
                <a:cxnLst/>
                <a:rect l="l" t="t" r="r" b="b"/>
                <a:pathLst>
                  <a:path w="16" h="15" extrusionOk="0">
                    <a:moveTo>
                      <a:pt x="2" y="11"/>
                    </a:moveTo>
                    <a:cubicBezTo>
                      <a:pt x="3" y="14"/>
                      <a:pt x="6" y="15"/>
                      <a:pt x="8" y="15"/>
                    </a:cubicBezTo>
                    <a:cubicBezTo>
                      <a:pt x="9" y="15"/>
                      <a:pt x="10" y="15"/>
                      <a:pt x="11" y="15"/>
                    </a:cubicBezTo>
                    <a:cubicBezTo>
                      <a:pt x="15" y="13"/>
                      <a:pt x="16" y="9"/>
                      <a:pt x="15" y="6"/>
                    </a:cubicBezTo>
                    <a:cubicBezTo>
                      <a:pt x="13" y="2"/>
                      <a:pt x="9" y="0"/>
                      <a:pt x="6" y="2"/>
                    </a:cubicBezTo>
                    <a:cubicBezTo>
                      <a:pt x="2" y="3"/>
                      <a:pt x="0" y="7"/>
                      <a:pt x="2"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7" name="Google Shape;647;p31"/>
              <p:cNvSpPr/>
              <p:nvPr/>
            </p:nvSpPr>
            <p:spPr>
              <a:xfrm>
                <a:off x="6076980" y="5276915"/>
                <a:ext cx="52388" cy="49213"/>
              </a:xfrm>
              <a:custGeom>
                <a:avLst/>
                <a:gdLst/>
                <a:ahLst/>
                <a:cxnLst/>
                <a:rect l="l" t="t" r="r" b="b"/>
                <a:pathLst>
                  <a:path w="16" h="15" extrusionOk="0">
                    <a:moveTo>
                      <a:pt x="3" y="14"/>
                    </a:moveTo>
                    <a:cubicBezTo>
                      <a:pt x="5" y="15"/>
                      <a:pt x="6" y="15"/>
                      <a:pt x="8" y="15"/>
                    </a:cubicBezTo>
                    <a:cubicBezTo>
                      <a:pt x="10" y="15"/>
                      <a:pt x="12" y="14"/>
                      <a:pt x="13" y="12"/>
                    </a:cubicBezTo>
                    <a:cubicBezTo>
                      <a:pt x="16" y="9"/>
                      <a:pt x="15" y="5"/>
                      <a:pt x="12" y="2"/>
                    </a:cubicBezTo>
                    <a:cubicBezTo>
                      <a:pt x="9" y="0"/>
                      <a:pt x="4" y="0"/>
                      <a:pt x="2" y="4"/>
                    </a:cubicBezTo>
                    <a:cubicBezTo>
                      <a:pt x="0" y="7"/>
                      <a:pt x="0" y="11"/>
                      <a:pt x="3"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8" name="Google Shape;648;p31"/>
              <p:cNvSpPr/>
              <p:nvPr/>
            </p:nvSpPr>
            <p:spPr>
              <a:xfrm>
                <a:off x="4465660" y="3244891"/>
                <a:ext cx="53975" cy="49213"/>
              </a:xfrm>
              <a:custGeom>
                <a:avLst/>
                <a:gdLst/>
                <a:ahLst/>
                <a:cxnLst/>
                <a:rect l="l" t="t" r="r" b="b"/>
                <a:pathLst>
                  <a:path w="16" h="15" extrusionOk="0">
                    <a:moveTo>
                      <a:pt x="8" y="15"/>
                    </a:moveTo>
                    <a:cubicBezTo>
                      <a:pt x="9" y="15"/>
                      <a:pt x="10" y="15"/>
                      <a:pt x="11" y="15"/>
                    </a:cubicBezTo>
                    <a:cubicBezTo>
                      <a:pt x="14" y="13"/>
                      <a:pt x="16" y="9"/>
                      <a:pt x="15" y="5"/>
                    </a:cubicBezTo>
                    <a:cubicBezTo>
                      <a:pt x="13" y="2"/>
                      <a:pt x="9" y="0"/>
                      <a:pt x="5" y="2"/>
                    </a:cubicBezTo>
                    <a:cubicBezTo>
                      <a:pt x="2" y="3"/>
                      <a:pt x="0" y="7"/>
                      <a:pt x="2" y="11"/>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9" name="Google Shape;649;p31"/>
              <p:cNvSpPr/>
              <p:nvPr/>
            </p:nvSpPr>
            <p:spPr>
              <a:xfrm>
                <a:off x="6277006" y="5421380"/>
                <a:ext cx="57150" cy="49213"/>
              </a:xfrm>
              <a:custGeom>
                <a:avLst/>
                <a:gdLst/>
                <a:ahLst/>
                <a:cxnLst/>
                <a:rect l="l" t="t" r="r" b="b"/>
                <a:pathLst>
                  <a:path w="17" h="15" extrusionOk="0">
                    <a:moveTo>
                      <a:pt x="5" y="14"/>
                    </a:moveTo>
                    <a:cubicBezTo>
                      <a:pt x="6" y="15"/>
                      <a:pt x="7" y="15"/>
                      <a:pt x="9" y="15"/>
                    </a:cubicBezTo>
                    <a:cubicBezTo>
                      <a:pt x="11" y="15"/>
                      <a:pt x="13" y="14"/>
                      <a:pt x="14" y="12"/>
                    </a:cubicBezTo>
                    <a:cubicBezTo>
                      <a:pt x="17" y="9"/>
                      <a:pt x="16" y="4"/>
                      <a:pt x="13" y="2"/>
                    </a:cubicBezTo>
                    <a:cubicBezTo>
                      <a:pt x="9" y="0"/>
                      <a:pt x="5" y="1"/>
                      <a:pt x="3" y="4"/>
                    </a:cubicBezTo>
                    <a:cubicBezTo>
                      <a:pt x="0" y="7"/>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0" name="Google Shape;650;p31"/>
              <p:cNvSpPr/>
              <p:nvPr/>
            </p:nvSpPr>
            <p:spPr>
              <a:xfrm>
                <a:off x="6175405" y="5349941"/>
                <a:ext cx="52388" cy="49213"/>
              </a:xfrm>
              <a:custGeom>
                <a:avLst/>
                <a:gdLst/>
                <a:ahLst/>
                <a:cxnLst/>
                <a:rect l="l" t="t" r="r" b="b"/>
                <a:pathLst>
                  <a:path w="16" h="15" extrusionOk="0">
                    <a:moveTo>
                      <a:pt x="4" y="14"/>
                    </a:moveTo>
                    <a:cubicBezTo>
                      <a:pt x="5" y="15"/>
                      <a:pt x="7" y="15"/>
                      <a:pt x="8" y="15"/>
                    </a:cubicBezTo>
                    <a:cubicBezTo>
                      <a:pt x="11" y="15"/>
                      <a:pt x="13" y="14"/>
                      <a:pt x="14" y="12"/>
                    </a:cubicBezTo>
                    <a:cubicBezTo>
                      <a:pt x="16" y="9"/>
                      <a:pt x="16" y="5"/>
                      <a:pt x="12" y="2"/>
                    </a:cubicBezTo>
                    <a:cubicBezTo>
                      <a:pt x="9" y="0"/>
                      <a:pt x="5" y="1"/>
                      <a:pt x="3" y="4"/>
                    </a:cubicBezTo>
                    <a:cubicBezTo>
                      <a:pt x="0" y="7"/>
                      <a:pt x="1" y="12"/>
                      <a:pt x="4"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1" name="Google Shape;651;p31"/>
              <p:cNvSpPr/>
              <p:nvPr/>
            </p:nvSpPr>
            <p:spPr>
              <a:xfrm>
                <a:off x="6597682" y="5619819"/>
                <a:ext cx="52388" cy="49213"/>
              </a:xfrm>
              <a:custGeom>
                <a:avLst/>
                <a:gdLst/>
                <a:ahLst/>
                <a:cxnLst/>
                <a:rect l="l" t="t" r="r" b="b"/>
                <a:pathLst>
                  <a:path w="16" h="15" extrusionOk="0">
                    <a:moveTo>
                      <a:pt x="5" y="14"/>
                    </a:moveTo>
                    <a:cubicBezTo>
                      <a:pt x="6" y="15"/>
                      <a:pt x="7" y="15"/>
                      <a:pt x="8" y="15"/>
                    </a:cubicBezTo>
                    <a:cubicBezTo>
                      <a:pt x="11" y="15"/>
                      <a:pt x="13" y="14"/>
                      <a:pt x="14" y="12"/>
                    </a:cubicBezTo>
                    <a:cubicBezTo>
                      <a:pt x="16" y="8"/>
                      <a:pt x="15" y="4"/>
                      <a:pt x="12" y="2"/>
                    </a:cubicBezTo>
                    <a:cubicBezTo>
                      <a:pt x="12" y="2"/>
                      <a:pt x="12" y="2"/>
                      <a:pt x="12" y="2"/>
                    </a:cubicBezTo>
                    <a:cubicBezTo>
                      <a:pt x="8" y="0"/>
                      <a:pt x="4" y="1"/>
                      <a:pt x="2" y="4"/>
                    </a:cubicBezTo>
                    <a:cubicBezTo>
                      <a:pt x="0" y="8"/>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31"/>
              <p:cNvSpPr/>
              <p:nvPr/>
            </p:nvSpPr>
            <p:spPr>
              <a:xfrm>
                <a:off x="4814912" y="3906887"/>
                <a:ext cx="52388" cy="49213"/>
              </a:xfrm>
              <a:custGeom>
                <a:avLst/>
                <a:gdLst/>
                <a:ahLst/>
                <a:cxnLst/>
                <a:rect l="l" t="t" r="r" b="b"/>
                <a:pathLst>
                  <a:path w="16" h="15" extrusionOk="0">
                    <a:moveTo>
                      <a:pt x="8" y="15"/>
                    </a:moveTo>
                    <a:cubicBezTo>
                      <a:pt x="9" y="15"/>
                      <a:pt x="10" y="15"/>
                      <a:pt x="12" y="14"/>
                    </a:cubicBezTo>
                    <a:cubicBezTo>
                      <a:pt x="15" y="12"/>
                      <a:pt x="16" y="7"/>
                      <a:pt x="14" y="4"/>
                    </a:cubicBezTo>
                    <a:cubicBezTo>
                      <a:pt x="12" y="1"/>
                      <a:pt x="7" y="0"/>
                      <a:pt x="4" y="2"/>
                    </a:cubicBezTo>
                    <a:cubicBezTo>
                      <a:pt x="1" y="4"/>
                      <a:pt x="0" y="8"/>
                      <a:pt x="2" y="12"/>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3" name="Google Shape;653;p31"/>
              <p:cNvSpPr/>
              <p:nvPr/>
            </p:nvSpPr>
            <p:spPr>
              <a:xfrm>
                <a:off x="5256239" y="4510144"/>
                <a:ext cx="52388" cy="49213"/>
              </a:xfrm>
              <a:custGeom>
                <a:avLst/>
                <a:gdLst/>
                <a:ahLst/>
                <a:cxnLst/>
                <a:rect l="l" t="t" r="r" b="b"/>
                <a:pathLst>
                  <a:path w="16" h="15" extrusionOk="0">
                    <a:moveTo>
                      <a:pt x="8" y="15"/>
                    </a:moveTo>
                    <a:cubicBezTo>
                      <a:pt x="10" y="15"/>
                      <a:pt x="11" y="14"/>
                      <a:pt x="13" y="13"/>
                    </a:cubicBezTo>
                    <a:cubicBezTo>
                      <a:pt x="16" y="11"/>
                      <a:pt x="16" y="6"/>
                      <a:pt x="14" y="3"/>
                    </a:cubicBezTo>
                    <a:cubicBezTo>
                      <a:pt x="11" y="0"/>
                      <a:pt x="7" y="0"/>
                      <a:pt x="4" y="2"/>
                    </a:cubicBezTo>
                    <a:cubicBezTo>
                      <a:pt x="1" y="5"/>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4" name="Google Shape;654;p31"/>
              <p:cNvSpPr/>
              <p:nvPr/>
            </p:nvSpPr>
            <p:spPr>
              <a:xfrm>
                <a:off x="4749824" y="3797348"/>
                <a:ext cx="52388" cy="53976"/>
              </a:xfrm>
              <a:custGeom>
                <a:avLst/>
                <a:gdLst/>
                <a:ahLst/>
                <a:cxnLst/>
                <a:rect l="l" t="t" r="r" b="b"/>
                <a:pathLst>
                  <a:path w="16" h="16" extrusionOk="0">
                    <a:moveTo>
                      <a:pt x="8" y="16"/>
                    </a:moveTo>
                    <a:cubicBezTo>
                      <a:pt x="9" y="16"/>
                      <a:pt x="11" y="15"/>
                      <a:pt x="12" y="15"/>
                    </a:cubicBezTo>
                    <a:cubicBezTo>
                      <a:pt x="15" y="13"/>
                      <a:pt x="16" y="8"/>
                      <a:pt x="14" y="5"/>
                    </a:cubicBezTo>
                    <a:cubicBezTo>
                      <a:pt x="12" y="1"/>
                      <a:pt x="8" y="0"/>
                      <a:pt x="5" y="2"/>
                    </a:cubicBezTo>
                    <a:cubicBezTo>
                      <a:pt x="1" y="4"/>
                      <a:pt x="0" y="9"/>
                      <a:pt x="2" y="12"/>
                    </a:cubicBezTo>
                    <a:cubicBezTo>
                      <a:pt x="3" y="14"/>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Google Shape;655;p31"/>
              <p:cNvSpPr/>
              <p:nvPr/>
            </p:nvSpPr>
            <p:spPr>
              <a:xfrm>
                <a:off x="4627586" y="3579858"/>
                <a:ext cx="52388" cy="53976"/>
              </a:xfrm>
              <a:custGeom>
                <a:avLst/>
                <a:gdLst/>
                <a:ahLst/>
                <a:cxnLst/>
                <a:rect l="l" t="t" r="r" b="b"/>
                <a:pathLst>
                  <a:path w="16" h="16" extrusionOk="0">
                    <a:moveTo>
                      <a:pt x="8" y="16"/>
                    </a:moveTo>
                    <a:cubicBezTo>
                      <a:pt x="9" y="16"/>
                      <a:pt x="10" y="15"/>
                      <a:pt x="12" y="15"/>
                    </a:cubicBezTo>
                    <a:cubicBezTo>
                      <a:pt x="15" y="13"/>
                      <a:pt x="16" y="9"/>
                      <a:pt x="15" y="5"/>
                    </a:cubicBezTo>
                    <a:cubicBezTo>
                      <a:pt x="14" y="5"/>
                      <a:pt x="14" y="5"/>
                      <a:pt x="14" y="5"/>
                    </a:cubicBezTo>
                    <a:cubicBezTo>
                      <a:pt x="13" y="2"/>
                      <a:pt x="8" y="0"/>
                      <a:pt x="5" y="2"/>
                    </a:cubicBezTo>
                    <a:cubicBezTo>
                      <a:pt x="1" y="4"/>
                      <a:pt x="0" y="8"/>
                      <a:pt x="2" y="12"/>
                    </a:cubicBezTo>
                    <a:cubicBezTo>
                      <a:pt x="3" y="14"/>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31"/>
              <p:cNvSpPr/>
              <p:nvPr/>
            </p:nvSpPr>
            <p:spPr>
              <a:xfrm>
                <a:off x="4519636" y="3359193"/>
                <a:ext cx="52388" cy="50801"/>
              </a:xfrm>
              <a:custGeom>
                <a:avLst/>
                <a:gdLst/>
                <a:ahLst/>
                <a:cxnLst/>
                <a:rect l="l" t="t" r="r" b="b"/>
                <a:pathLst>
                  <a:path w="16" h="15" extrusionOk="0">
                    <a:moveTo>
                      <a:pt x="8" y="15"/>
                    </a:moveTo>
                    <a:cubicBezTo>
                      <a:pt x="9" y="15"/>
                      <a:pt x="10" y="15"/>
                      <a:pt x="11" y="14"/>
                    </a:cubicBezTo>
                    <a:cubicBezTo>
                      <a:pt x="14" y="12"/>
                      <a:pt x="16" y="8"/>
                      <a:pt x="14" y="5"/>
                    </a:cubicBezTo>
                    <a:cubicBezTo>
                      <a:pt x="12" y="1"/>
                      <a:pt x="8" y="0"/>
                      <a:pt x="5" y="1"/>
                    </a:cubicBezTo>
                    <a:cubicBezTo>
                      <a:pt x="1" y="3"/>
                      <a:pt x="0" y="7"/>
                      <a:pt x="1" y="11"/>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Google Shape;657;p31"/>
              <p:cNvSpPr/>
              <p:nvPr/>
            </p:nvSpPr>
            <p:spPr>
              <a:xfrm>
                <a:off x="4572023" y="3471907"/>
                <a:ext cx="52388" cy="49213"/>
              </a:xfrm>
              <a:custGeom>
                <a:avLst/>
                <a:gdLst/>
                <a:ahLst/>
                <a:cxnLst/>
                <a:rect l="l" t="t" r="r" b="b"/>
                <a:pathLst>
                  <a:path w="16" h="15" extrusionOk="0">
                    <a:moveTo>
                      <a:pt x="8" y="15"/>
                    </a:moveTo>
                    <a:cubicBezTo>
                      <a:pt x="9" y="15"/>
                      <a:pt x="10" y="15"/>
                      <a:pt x="11" y="14"/>
                    </a:cubicBezTo>
                    <a:cubicBezTo>
                      <a:pt x="15" y="12"/>
                      <a:pt x="16" y="8"/>
                      <a:pt x="14" y="5"/>
                    </a:cubicBezTo>
                    <a:cubicBezTo>
                      <a:pt x="13" y="1"/>
                      <a:pt x="8" y="0"/>
                      <a:pt x="5" y="1"/>
                    </a:cubicBezTo>
                    <a:cubicBezTo>
                      <a:pt x="1" y="3"/>
                      <a:pt x="0" y="7"/>
                      <a:pt x="2" y="11"/>
                    </a:cubicBezTo>
                    <a:cubicBezTo>
                      <a:pt x="3"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8" name="Google Shape;658;p31"/>
              <p:cNvSpPr/>
              <p:nvPr/>
            </p:nvSpPr>
            <p:spPr>
              <a:xfrm>
                <a:off x="4686324" y="3692572"/>
                <a:ext cx="53975" cy="49213"/>
              </a:xfrm>
              <a:custGeom>
                <a:avLst/>
                <a:gdLst/>
                <a:ahLst/>
                <a:cxnLst/>
                <a:rect l="l" t="t" r="r" b="b"/>
                <a:pathLst>
                  <a:path w="16" h="15" extrusionOk="0">
                    <a:moveTo>
                      <a:pt x="8" y="15"/>
                    </a:moveTo>
                    <a:cubicBezTo>
                      <a:pt x="9" y="15"/>
                      <a:pt x="11" y="14"/>
                      <a:pt x="12" y="14"/>
                    </a:cubicBezTo>
                    <a:cubicBezTo>
                      <a:pt x="15" y="12"/>
                      <a:pt x="16" y="8"/>
                      <a:pt x="14" y="4"/>
                    </a:cubicBezTo>
                    <a:cubicBezTo>
                      <a:pt x="13" y="1"/>
                      <a:pt x="8" y="0"/>
                      <a:pt x="5" y="1"/>
                    </a:cubicBezTo>
                    <a:cubicBezTo>
                      <a:pt x="1" y="3"/>
                      <a:pt x="0" y="8"/>
                      <a:pt x="2" y="11"/>
                    </a:cubicBezTo>
                    <a:cubicBezTo>
                      <a:pt x="3" y="13"/>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9" name="Google Shape;659;p31"/>
              <p:cNvSpPr/>
              <p:nvPr/>
            </p:nvSpPr>
            <p:spPr>
              <a:xfrm>
                <a:off x="4330722" y="2895637"/>
                <a:ext cx="53975" cy="52388"/>
              </a:xfrm>
              <a:custGeom>
                <a:avLst/>
                <a:gdLst/>
                <a:ahLst/>
                <a:cxnLst/>
                <a:rect l="l" t="t" r="r" b="b"/>
                <a:pathLst>
                  <a:path w="16" h="16" extrusionOk="0">
                    <a:moveTo>
                      <a:pt x="1" y="11"/>
                    </a:moveTo>
                    <a:cubicBezTo>
                      <a:pt x="2" y="14"/>
                      <a:pt x="5" y="16"/>
                      <a:pt x="8" y="16"/>
                    </a:cubicBezTo>
                    <a:cubicBezTo>
                      <a:pt x="8" y="16"/>
                      <a:pt x="9" y="15"/>
                      <a:pt x="10" y="15"/>
                    </a:cubicBezTo>
                    <a:cubicBezTo>
                      <a:pt x="14" y="14"/>
                      <a:pt x="16" y="10"/>
                      <a:pt x="14" y="6"/>
                    </a:cubicBezTo>
                    <a:cubicBezTo>
                      <a:pt x="13" y="2"/>
                      <a:pt x="9" y="0"/>
                      <a:pt x="5" y="2"/>
                    </a:cubicBezTo>
                    <a:cubicBezTo>
                      <a:pt x="1" y="3"/>
                      <a:pt x="0" y="7"/>
                      <a:pt x="1"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Google Shape;660;p31"/>
              <p:cNvSpPr/>
              <p:nvPr/>
            </p:nvSpPr>
            <p:spPr>
              <a:xfrm>
                <a:off x="5176863" y="4413305"/>
                <a:ext cx="53975" cy="49213"/>
              </a:xfrm>
              <a:custGeom>
                <a:avLst/>
                <a:gdLst/>
                <a:ahLst/>
                <a:cxnLst/>
                <a:rect l="l" t="t" r="r" b="b"/>
                <a:pathLst>
                  <a:path w="16" h="15" extrusionOk="0">
                    <a:moveTo>
                      <a:pt x="8" y="15"/>
                    </a:moveTo>
                    <a:cubicBezTo>
                      <a:pt x="10" y="15"/>
                      <a:pt x="11" y="14"/>
                      <a:pt x="12" y="13"/>
                    </a:cubicBezTo>
                    <a:cubicBezTo>
                      <a:pt x="15" y="11"/>
                      <a:pt x="16" y="6"/>
                      <a:pt x="13" y="3"/>
                    </a:cubicBezTo>
                    <a:cubicBezTo>
                      <a:pt x="11" y="0"/>
                      <a:pt x="6" y="0"/>
                      <a:pt x="3" y="2"/>
                    </a:cubicBezTo>
                    <a:cubicBezTo>
                      <a:pt x="0" y="5"/>
                      <a:pt x="0" y="9"/>
                      <a:pt x="2"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Google Shape;661;p31"/>
              <p:cNvSpPr/>
              <p:nvPr/>
            </p:nvSpPr>
            <p:spPr>
              <a:xfrm>
                <a:off x="5099076" y="4314879"/>
                <a:ext cx="52388" cy="49213"/>
              </a:xfrm>
              <a:custGeom>
                <a:avLst/>
                <a:gdLst/>
                <a:ahLst/>
                <a:cxnLst/>
                <a:rect l="l" t="t" r="r" b="b"/>
                <a:pathLst>
                  <a:path w="16" h="15" extrusionOk="0">
                    <a:moveTo>
                      <a:pt x="8" y="15"/>
                    </a:moveTo>
                    <a:cubicBezTo>
                      <a:pt x="10" y="15"/>
                      <a:pt x="11" y="15"/>
                      <a:pt x="13" y="14"/>
                    </a:cubicBezTo>
                    <a:cubicBezTo>
                      <a:pt x="16" y="11"/>
                      <a:pt x="16" y="7"/>
                      <a:pt x="14" y="4"/>
                    </a:cubicBezTo>
                    <a:cubicBezTo>
                      <a:pt x="12" y="1"/>
                      <a:pt x="7" y="0"/>
                      <a:pt x="4" y="2"/>
                    </a:cubicBezTo>
                    <a:cubicBezTo>
                      <a:pt x="1" y="5"/>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31"/>
              <p:cNvSpPr/>
              <p:nvPr/>
            </p:nvSpPr>
            <p:spPr>
              <a:xfrm>
                <a:off x="5026050" y="4216453"/>
                <a:ext cx="52388" cy="49213"/>
              </a:xfrm>
              <a:custGeom>
                <a:avLst/>
                <a:gdLst/>
                <a:ahLst/>
                <a:cxnLst/>
                <a:rect l="l" t="t" r="r" b="b"/>
                <a:pathLst>
                  <a:path w="16" h="15" extrusionOk="0">
                    <a:moveTo>
                      <a:pt x="8" y="15"/>
                    </a:moveTo>
                    <a:cubicBezTo>
                      <a:pt x="9" y="15"/>
                      <a:pt x="11" y="14"/>
                      <a:pt x="12" y="13"/>
                    </a:cubicBezTo>
                    <a:cubicBezTo>
                      <a:pt x="15" y="11"/>
                      <a:pt x="16" y="7"/>
                      <a:pt x="13" y="4"/>
                    </a:cubicBezTo>
                    <a:cubicBezTo>
                      <a:pt x="11" y="0"/>
                      <a:pt x="7" y="0"/>
                      <a:pt x="3" y="2"/>
                    </a:cubicBezTo>
                    <a:cubicBezTo>
                      <a:pt x="0" y="4"/>
                      <a:pt x="0" y="9"/>
                      <a:pt x="2" y="12"/>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Google Shape;663;p31"/>
              <p:cNvSpPr/>
              <p:nvPr/>
            </p:nvSpPr>
            <p:spPr>
              <a:xfrm>
                <a:off x="4881587" y="4011663"/>
                <a:ext cx="52388" cy="49213"/>
              </a:xfrm>
              <a:custGeom>
                <a:avLst/>
                <a:gdLst/>
                <a:ahLst/>
                <a:cxnLst/>
                <a:rect l="l" t="t" r="r" b="b"/>
                <a:pathLst>
                  <a:path w="16" h="15" extrusionOk="0">
                    <a:moveTo>
                      <a:pt x="8" y="15"/>
                    </a:moveTo>
                    <a:cubicBezTo>
                      <a:pt x="10" y="15"/>
                      <a:pt x="11" y="14"/>
                      <a:pt x="12" y="14"/>
                    </a:cubicBezTo>
                    <a:cubicBezTo>
                      <a:pt x="16" y="11"/>
                      <a:pt x="16" y="7"/>
                      <a:pt x="14" y="4"/>
                    </a:cubicBezTo>
                    <a:cubicBezTo>
                      <a:pt x="12" y="0"/>
                      <a:pt x="8" y="0"/>
                      <a:pt x="4" y="2"/>
                    </a:cubicBezTo>
                    <a:cubicBezTo>
                      <a:pt x="1" y="4"/>
                      <a:pt x="0" y="8"/>
                      <a:pt x="2"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Google Shape;664;p31"/>
              <p:cNvSpPr/>
              <p:nvPr/>
            </p:nvSpPr>
            <p:spPr>
              <a:xfrm>
                <a:off x="4067196" y="806463"/>
                <a:ext cx="46038" cy="49213"/>
              </a:xfrm>
              <a:custGeom>
                <a:avLst/>
                <a:gdLst/>
                <a:ahLst/>
                <a:cxnLst/>
                <a:rect l="l" t="t" r="r" b="b"/>
                <a:pathLst>
                  <a:path w="14" h="15" extrusionOk="0">
                    <a:moveTo>
                      <a:pt x="6" y="15"/>
                    </a:moveTo>
                    <a:cubicBezTo>
                      <a:pt x="7" y="15"/>
                      <a:pt x="7" y="15"/>
                      <a:pt x="7" y="15"/>
                    </a:cubicBezTo>
                    <a:cubicBezTo>
                      <a:pt x="11" y="15"/>
                      <a:pt x="14" y="12"/>
                      <a:pt x="14" y="8"/>
                    </a:cubicBezTo>
                    <a:cubicBezTo>
                      <a:pt x="14" y="8"/>
                      <a:pt x="14" y="8"/>
                      <a:pt x="14" y="8"/>
                    </a:cubicBezTo>
                    <a:cubicBezTo>
                      <a:pt x="14" y="4"/>
                      <a:pt x="12" y="1"/>
                      <a:pt x="8" y="0"/>
                    </a:cubicBezTo>
                    <a:cubicBezTo>
                      <a:pt x="4" y="0"/>
                      <a:pt x="0" y="3"/>
                      <a:pt x="0"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Google Shape;665;p31"/>
              <p:cNvSpPr/>
              <p:nvPr/>
            </p:nvSpPr>
            <p:spPr>
              <a:xfrm>
                <a:off x="4275159" y="3"/>
                <a:ext cx="1060455" cy="4262488"/>
              </a:xfrm>
              <a:custGeom>
                <a:avLst/>
                <a:gdLst/>
                <a:ahLst/>
                <a:cxnLst/>
                <a:rect l="l" t="t" r="r" b="b"/>
                <a:pathLst>
                  <a:path w="322" h="1294" extrusionOk="0">
                    <a:moveTo>
                      <a:pt x="317" y="1294"/>
                    </a:moveTo>
                    <a:cubicBezTo>
                      <a:pt x="319" y="1292"/>
                      <a:pt x="320" y="1291"/>
                      <a:pt x="322" y="1290"/>
                    </a:cubicBezTo>
                    <a:cubicBezTo>
                      <a:pt x="124" y="1040"/>
                      <a:pt x="5" y="723"/>
                      <a:pt x="5" y="380"/>
                    </a:cubicBezTo>
                    <a:cubicBezTo>
                      <a:pt x="5" y="250"/>
                      <a:pt x="22" y="122"/>
                      <a:pt x="54" y="0"/>
                    </a:cubicBezTo>
                    <a:cubicBezTo>
                      <a:pt x="50" y="0"/>
                      <a:pt x="50" y="0"/>
                      <a:pt x="50" y="0"/>
                    </a:cubicBezTo>
                    <a:cubicBezTo>
                      <a:pt x="17" y="123"/>
                      <a:pt x="0" y="250"/>
                      <a:pt x="0" y="380"/>
                    </a:cubicBezTo>
                    <a:cubicBezTo>
                      <a:pt x="0" y="716"/>
                      <a:pt x="112" y="1034"/>
                      <a:pt x="317" y="129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66" name="Google Shape;666;p31"/>
              <p:cNvGrpSpPr/>
              <p:nvPr/>
            </p:nvGrpSpPr>
            <p:grpSpPr>
              <a:xfrm>
                <a:off x="4075134" y="2859124"/>
                <a:ext cx="8116922" cy="3995785"/>
                <a:chOff x="4075134" y="2859124"/>
                <a:chExt cx="8116922" cy="3995785"/>
              </a:xfrm>
            </p:grpSpPr>
            <p:sp>
              <p:nvSpPr>
                <p:cNvPr id="667" name="Google Shape;667;p31"/>
                <p:cNvSpPr/>
                <p:nvPr/>
              </p:nvSpPr>
              <p:spPr>
                <a:xfrm>
                  <a:off x="11276065" y="6462792"/>
                  <a:ext cx="915991" cy="392117"/>
                </a:xfrm>
                <a:custGeom>
                  <a:avLst/>
                  <a:gdLst/>
                  <a:ahLst/>
                  <a:cxnLst/>
                  <a:rect l="l" t="t" r="r" b="b"/>
                  <a:pathLst>
                    <a:path w="278" h="119" extrusionOk="0">
                      <a:moveTo>
                        <a:pt x="0" y="3"/>
                      </a:moveTo>
                      <a:cubicBezTo>
                        <a:pt x="78" y="68"/>
                        <a:pt x="174" y="109"/>
                        <a:pt x="278" y="119"/>
                      </a:cubicBezTo>
                      <a:cubicBezTo>
                        <a:pt x="278" y="115"/>
                        <a:pt x="278" y="115"/>
                        <a:pt x="278" y="115"/>
                      </a:cubicBezTo>
                      <a:cubicBezTo>
                        <a:pt x="176" y="104"/>
                        <a:pt x="81" y="64"/>
                        <a:pt x="4" y="0"/>
                      </a:cubicBezTo>
                      <a:cubicBezTo>
                        <a:pt x="3" y="1"/>
                        <a:pt x="1" y="3"/>
                        <a:pt x="0" y="3"/>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68" name="Google Shape;668;p31"/>
                <p:cNvGrpSpPr/>
                <p:nvPr/>
              </p:nvGrpSpPr>
              <p:grpSpPr>
                <a:xfrm>
                  <a:off x="4075134" y="2859124"/>
                  <a:ext cx="8116922" cy="3668756"/>
                  <a:chOff x="4075134" y="2859124"/>
                  <a:chExt cx="8116922" cy="3668756"/>
                </a:xfrm>
              </p:grpSpPr>
              <p:sp>
                <p:nvSpPr>
                  <p:cNvPr id="669" name="Google Shape;669;p31"/>
                  <p:cNvSpPr/>
                  <p:nvPr/>
                </p:nvSpPr>
                <p:spPr>
                  <a:xfrm>
                    <a:off x="4075134" y="2859124"/>
                    <a:ext cx="144463" cy="290516"/>
                  </a:xfrm>
                  <a:custGeom>
                    <a:avLst/>
                    <a:gdLst/>
                    <a:ahLst/>
                    <a:cxnLst/>
                    <a:rect l="l" t="t" r="r" b="b"/>
                    <a:pathLst>
                      <a:path w="44" h="88" extrusionOk="0">
                        <a:moveTo>
                          <a:pt x="24" y="31"/>
                        </a:moveTo>
                        <a:cubicBezTo>
                          <a:pt x="31" y="28"/>
                          <a:pt x="35" y="20"/>
                          <a:pt x="32" y="12"/>
                        </a:cubicBezTo>
                        <a:cubicBezTo>
                          <a:pt x="29" y="4"/>
                          <a:pt x="21" y="0"/>
                          <a:pt x="12" y="2"/>
                        </a:cubicBezTo>
                        <a:cubicBezTo>
                          <a:pt x="4" y="5"/>
                          <a:pt x="0" y="14"/>
                          <a:pt x="3" y="22"/>
                        </a:cubicBezTo>
                        <a:cubicBezTo>
                          <a:pt x="5" y="30"/>
                          <a:pt x="13" y="34"/>
                          <a:pt x="20" y="33"/>
                        </a:cubicBezTo>
                        <a:cubicBezTo>
                          <a:pt x="26" y="51"/>
                          <a:pt x="33" y="70"/>
                          <a:pt x="40" y="88"/>
                        </a:cubicBezTo>
                        <a:cubicBezTo>
                          <a:pt x="41" y="87"/>
                          <a:pt x="43" y="86"/>
                          <a:pt x="44" y="86"/>
                        </a:cubicBezTo>
                        <a:cubicBezTo>
                          <a:pt x="37" y="68"/>
                          <a:pt x="31" y="49"/>
                          <a:pt x="24" y="3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Google Shape;670;p31"/>
                  <p:cNvSpPr/>
                  <p:nvPr/>
                </p:nvSpPr>
                <p:spPr>
                  <a:xfrm>
                    <a:off x="4400573" y="3579858"/>
                    <a:ext cx="7791483" cy="2948022"/>
                  </a:xfrm>
                  <a:custGeom>
                    <a:avLst/>
                    <a:gdLst/>
                    <a:ahLst/>
                    <a:cxnLst/>
                    <a:rect l="l" t="t" r="r" b="b"/>
                    <a:pathLst>
                      <a:path w="2366" h="895" extrusionOk="0">
                        <a:moveTo>
                          <a:pt x="2005" y="784"/>
                        </a:moveTo>
                        <a:cubicBezTo>
                          <a:pt x="1981" y="751"/>
                          <a:pt x="1961" y="715"/>
                          <a:pt x="1944" y="677"/>
                        </a:cubicBezTo>
                        <a:cubicBezTo>
                          <a:pt x="2065" y="632"/>
                          <a:pt x="2181" y="572"/>
                          <a:pt x="2288" y="496"/>
                        </a:cubicBezTo>
                        <a:cubicBezTo>
                          <a:pt x="2315" y="477"/>
                          <a:pt x="2341" y="457"/>
                          <a:pt x="2366" y="436"/>
                        </a:cubicBezTo>
                        <a:cubicBezTo>
                          <a:pt x="2366" y="429"/>
                          <a:pt x="2366" y="429"/>
                          <a:pt x="2366" y="429"/>
                        </a:cubicBezTo>
                        <a:cubicBezTo>
                          <a:pt x="2109" y="639"/>
                          <a:pt x="1782" y="762"/>
                          <a:pt x="1436" y="762"/>
                        </a:cubicBezTo>
                        <a:cubicBezTo>
                          <a:pt x="985" y="762"/>
                          <a:pt x="580" y="557"/>
                          <a:pt x="310" y="236"/>
                        </a:cubicBezTo>
                        <a:cubicBezTo>
                          <a:pt x="309" y="237"/>
                          <a:pt x="308" y="238"/>
                          <a:pt x="306" y="239"/>
                        </a:cubicBezTo>
                        <a:cubicBezTo>
                          <a:pt x="334" y="272"/>
                          <a:pt x="363" y="304"/>
                          <a:pt x="394" y="335"/>
                        </a:cubicBezTo>
                        <a:cubicBezTo>
                          <a:pt x="672" y="614"/>
                          <a:pt x="1042" y="767"/>
                          <a:pt x="1436" y="767"/>
                        </a:cubicBezTo>
                        <a:cubicBezTo>
                          <a:pt x="1610" y="767"/>
                          <a:pt x="1780" y="737"/>
                          <a:pt x="1940" y="679"/>
                        </a:cubicBezTo>
                        <a:cubicBezTo>
                          <a:pt x="1956" y="717"/>
                          <a:pt x="1977" y="753"/>
                          <a:pt x="2000" y="786"/>
                        </a:cubicBezTo>
                        <a:cubicBezTo>
                          <a:pt x="1824" y="853"/>
                          <a:pt x="1634" y="890"/>
                          <a:pt x="1436" y="890"/>
                        </a:cubicBezTo>
                        <a:cubicBezTo>
                          <a:pt x="824" y="890"/>
                          <a:pt x="275" y="549"/>
                          <a:pt x="4" y="0"/>
                        </a:cubicBezTo>
                        <a:cubicBezTo>
                          <a:pt x="2" y="1"/>
                          <a:pt x="1" y="2"/>
                          <a:pt x="0" y="2"/>
                        </a:cubicBezTo>
                        <a:cubicBezTo>
                          <a:pt x="130" y="265"/>
                          <a:pt x="330" y="488"/>
                          <a:pt x="578" y="646"/>
                        </a:cubicBezTo>
                        <a:cubicBezTo>
                          <a:pt x="834" y="809"/>
                          <a:pt x="1131" y="895"/>
                          <a:pt x="1436" y="895"/>
                        </a:cubicBezTo>
                        <a:cubicBezTo>
                          <a:pt x="1633" y="895"/>
                          <a:pt x="1825" y="859"/>
                          <a:pt x="2005" y="791"/>
                        </a:cubicBezTo>
                        <a:cubicBezTo>
                          <a:pt x="2023" y="816"/>
                          <a:pt x="2044" y="839"/>
                          <a:pt x="2066" y="860"/>
                        </a:cubicBezTo>
                        <a:cubicBezTo>
                          <a:pt x="2067" y="858"/>
                          <a:pt x="2068" y="857"/>
                          <a:pt x="2069" y="856"/>
                        </a:cubicBezTo>
                        <a:cubicBezTo>
                          <a:pt x="2047" y="835"/>
                          <a:pt x="2027" y="813"/>
                          <a:pt x="2009" y="789"/>
                        </a:cubicBezTo>
                        <a:cubicBezTo>
                          <a:pt x="2135" y="741"/>
                          <a:pt x="2255" y="677"/>
                          <a:pt x="2366" y="598"/>
                        </a:cubicBezTo>
                        <a:cubicBezTo>
                          <a:pt x="2366" y="587"/>
                          <a:pt x="2366" y="587"/>
                          <a:pt x="2366" y="587"/>
                        </a:cubicBezTo>
                        <a:cubicBezTo>
                          <a:pt x="2255" y="668"/>
                          <a:pt x="2134" y="734"/>
                          <a:pt x="2005" y="78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671" name="Google Shape;671;p31"/>
                  <p:cNvGrpSpPr/>
                  <p:nvPr/>
                </p:nvGrpSpPr>
                <p:grpSpPr>
                  <a:xfrm>
                    <a:off x="4302147" y="3373480"/>
                    <a:ext cx="111125" cy="214316"/>
                    <a:chOff x="4302147" y="3373480"/>
                    <a:chExt cx="111125" cy="214316"/>
                  </a:xfrm>
                </p:grpSpPr>
                <p:sp>
                  <p:nvSpPr>
                    <p:cNvPr id="672" name="Google Shape;672;p31"/>
                    <p:cNvSpPr/>
                    <p:nvPr/>
                  </p:nvSpPr>
                  <p:spPr>
                    <a:xfrm>
                      <a:off x="4305322" y="3379830"/>
                      <a:ext cx="28575" cy="36513"/>
                    </a:xfrm>
                    <a:custGeom>
                      <a:avLst/>
                      <a:gdLst/>
                      <a:ahLst/>
                      <a:cxnLst/>
                      <a:rect l="l" t="t" r="r" b="b"/>
                      <a:pathLst>
                        <a:path w="9" h="11" extrusionOk="0">
                          <a:moveTo>
                            <a:pt x="4" y="11"/>
                          </a:moveTo>
                          <a:cubicBezTo>
                            <a:pt x="5" y="11"/>
                            <a:pt x="7" y="10"/>
                            <a:pt x="9" y="10"/>
                          </a:cubicBezTo>
                          <a:cubicBezTo>
                            <a:pt x="7" y="6"/>
                            <a:pt x="6" y="3"/>
                            <a:pt x="4" y="0"/>
                          </a:cubicBezTo>
                          <a:cubicBezTo>
                            <a:pt x="3" y="0"/>
                            <a:pt x="1" y="1"/>
                            <a:pt x="0" y="1"/>
                          </a:cubicBezTo>
                          <a:cubicBezTo>
                            <a:pt x="1" y="5"/>
                            <a:pt x="3" y="8"/>
                            <a:pt x="4"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3" name="Google Shape;673;p31"/>
                    <p:cNvSpPr/>
                    <p:nvPr/>
                  </p:nvSpPr>
                  <p:spPr>
                    <a:xfrm>
                      <a:off x="4379935" y="3540170"/>
                      <a:ext cx="30163" cy="39688"/>
                    </a:xfrm>
                    <a:custGeom>
                      <a:avLst/>
                      <a:gdLst/>
                      <a:ahLst/>
                      <a:cxnLst/>
                      <a:rect l="l" t="t" r="r" b="b"/>
                      <a:pathLst>
                        <a:path w="9" h="12" extrusionOk="0">
                          <a:moveTo>
                            <a:pt x="4" y="0"/>
                          </a:moveTo>
                          <a:cubicBezTo>
                            <a:pt x="3" y="1"/>
                            <a:pt x="1" y="2"/>
                            <a:pt x="0" y="3"/>
                          </a:cubicBezTo>
                          <a:cubicBezTo>
                            <a:pt x="1" y="5"/>
                            <a:pt x="2" y="8"/>
                            <a:pt x="4" y="10"/>
                          </a:cubicBezTo>
                          <a:cubicBezTo>
                            <a:pt x="4" y="11"/>
                            <a:pt x="4" y="12"/>
                            <a:pt x="5" y="12"/>
                          </a:cubicBezTo>
                          <a:cubicBezTo>
                            <a:pt x="6" y="12"/>
                            <a:pt x="8" y="11"/>
                            <a:pt x="9" y="10"/>
                          </a:cubicBezTo>
                          <a:cubicBezTo>
                            <a:pt x="9" y="10"/>
                            <a:pt x="8" y="9"/>
                            <a:pt x="8" y="8"/>
                          </a:cubicBezTo>
                          <a:cubicBezTo>
                            <a:pt x="7" y="6"/>
                            <a:pt x="5" y="3"/>
                            <a:pt x="4" y="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4" name="Google Shape;674;p31"/>
                    <p:cNvSpPr/>
                    <p:nvPr/>
                  </p:nvSpPr>
                  <p:spPr>
                    <a:xfrm>
                      <a:off x="4397397" y="3573508"/>
                      <a:ext cx="15875" cy="14288"/>
                    </a:xfrm>
                    <a:custGeom>
                      <a:avLst/>
                      <a:gdLst/>
                      <a:ahLst/>
                      <a:cxnLst/>
                      <a:rect l="l" t="t" r="r" b="b"/>
                      <a:pathLst>
                        <a:path w="5" h="4" extrusionOk="0">
                          <a:moveTo>
                            <a:pt x="0" y="2"/>
                          </a:moveTo>
                          <a:cubicBezTo>
                            <a:pt x="0" y="3"/>
                            <a:pt x="0" y="4"/>
                            <a:pt x="1" y="4"/>
                          </a:cubicBezTo>
                          <a:cubicBezTo>
                            <a:pt x="2" y="4"/>
                            <a:pt x="3" y="3"/>
                            <a:pt x="5" y="2"/>
                          </a:cubicBezTo>
                          <a:cubicBezTo>
                            <a:pt x="4" y="1"/>
                            <a:pt x="4" y="1"/>
                            <a:pt x="4" y="0"/>
                          </a:cubicBezTo>
                          <a:cubicBezTo>
                            <a:pt x="3" y="1"/>
                            <a:pt x="1" y="2"/>
                            <a:pt x="0"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5" name="Google Shape;675;p31"/>
                    <p:cNvSpPr/>
                    <p:nvPr/>
                  </p:nvSpPr>
                  <p:spPr>
                    <a:xfrm>
                      <a:off x="4302147" y="3373480"/>
                      <a:ext cx="15875" cy="9525"/>
                    </a:xfrm>
                    <a:custGeom>
                      <a:avLst/>
                      <a:gdLst/>
                      <a:ahLst/>
                      <a:cxnLst/>
                      <a:rect l="l" t="t" r="r" b="b"/>
                      <a:pathLst>
                        <a:path w="5" h="3" extrusionOk="0">
                          <a:moveTo>
                            <a:pt x="5" y="2"/>
                          </a:moveTo>
                          <a:cubicBezTo>
                            <a:pt x="5" y="1"/>
                            <a:pt x="5" y="0"/>
                            <a:pt x="4" y="0"/>
                          </a:cubicBezTo>
                          <a:cubicBezTo>
                            <a:pt x="3" y="0"/>
                            <a:pt x="1" y="1"/>
                            <a:pt x="0" y="2"/>
                          </a:cubicBezTo>
                          <a:cubicBezTo>
                            <a:pt x="0" y="2"/>
                            <a:pt x="0" y="3"/>
                            <a:pt x="1" y="3"/>
                          </a:cubicBezTo>
                          <a:cubicBezTo>
                            <a:pt x="2" y="3"/>
                            <a:pt x="4" y="2"/>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6" name="Google Shape;676;p31"/>
                    <p:cNvSpPr/>
                    <p:nvPr/>
                  </p:nvSpPr>
                  <p:spPr>
                    <a:xfrm>
                      <a:off x="4318022" y="3413168"/>
                      <a:ext cx="76200" cy="138114"/>
                    </a:xfrm>
                    <a:custGeom>
                      <a:avLst/>
                      <a:gdLst/>
                      <a:ahLst/>
                      <a:cxnLst/>
                      <a:rect l="l" t="t" r="r" b="b"/>
                      <a:pathLst>
                        <a:path w="23" h="42" extrusionOk="0">
                          <a:moveTo>
                            <a:pt x="23" y="39"/>
                          </a:moveTo>
                          <a:cubicBezTo>
                            <a:pt x="17" y="26"/>
                            <a:pt x="11" y="13"/>
                            <a:pt x="5" y="0"/>
                          </a:cubicBezTo>
                          <a:cubicBezTo>
                            <a:pt x="3" y="0"/>
                            <a:pt x="1" y="1"/>
                            <a:pt x="0" y="1"/>
                          </a:cubicBezTo>
                          <a:cubicBezTo>
                            <a:pt x="6" y="15"/>
                            <a:pt x="12" y="28"/>
                            <a:pt x="19" y="42"/>
                          </a:cubicBezTo>
                          <a:cubicBezTo>
                            <a:pt x="20" y="41"/>
                            <a:pt x="22" y="40"/>
                            <a:pt x="23" y="39"/>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77" name="Google Shape;677;p31"/>
                  <p:cNvSpPr/>
                  <p:nvPr/>
                </p:nvSpPr>
                <p:spPr>
                  <a:xfrm>
                    <a:off x="4206896" y="3141703"/>
                    <a:ext cx="107950" cy="238127"/>
                  </a:xfrm>
                  <a:custGeom>
                    <a:avLst/>
                    <a:gdLst/>
                    <a:ahLst/>
                    <a:cxnLst/>
                    <a:rect l="l" t="t" r="r" b="b"/>
                    <a:pathLst>
                      <a:path w="107950" h="238127" extrusionOk="0">
                        <a:moveTo>
                          <a:pt x="13124" y="0"/>
                        </a:moveTo>
                        <a:cubicBezTo>
                          <a:pt x="26247" y="30054"/>
                          <a:pt x="39371" y="60107"/>
                          <a:pt x="49213" y="93500"/>
                        </a:cubicBezTo>
                        <a:lnTo>
                          <a:pt x="48239" y="93748"/>
                        </a:lnTo>
                        <a:lnTo>
                          <a:pt x="107950" y="231561"/>
                        </a:lnTo>
                        <a:cubicBezTo>
                          <a:pt x="104631" y="231561"/>
                          <a:pt x="97992" y="234844"/>
                          <a:pt x="94673" y="238127"/>
                        </a:cubicBezTo>
                        <a:cubicBezTo>
                          <a:pt x="74757" y="192161"/>
                          <a:pt x="54841" y="142912"/>
                          <a:pt x="34925" y="96946"/>
                        </a:cubicBezTo>
                        <a:lnTo>
                          <a:pt x="36024" y="96675"/>
                        </a:lnTo>
                        <a:lnTo>
                          <a:pt x="0" y="6679"/>
                        </a:lnTo>
                        <a:cubicBezTo>
                          <a:pt x="3281" y="3339"/>
                          <a:pt x="9843" y="0"/>
                          <a:pt x="13124" y="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78" name="Google Shape;678;p31"/>
                <p:cNvSpPr/>
                <p:nvPr/>
              </p:nvSpPr>
              <p:spPr>
                <a:xfrm>
                  <a:off x="11204627" y="6399291"/>
                  <a:ext cx="85725" cy="73026"/>
                </a:xfrm>
                <a:custGeom>
                  <a:avLst/>
                  <a:gdLst/>
                  <a:ahLst/>
                  <a:cxnLst/>
                  <a:rect l="l" t="t" r="r" b="b"/>
                  <a:pathLst>
                    <a:path w="26" h="22" extrusionOk="0">
                      <a:moveTo>
                        <a:pt x="26" y="19"/>
                      </a:moveTo>
                      <a:cubicBezTo>
                        <a:pt x="18" y="13"/>
                        <a:pt x="10" y="6"/>
                        <a:pt x="3" y="0"/>
                      </a:cubicBezTo>
                      <a:cubicBezTo>
                        <a:pt x="2" y="1"/>
                        <a:pt x="1" y="2"/>
                        <a:pt x="0" y="4"/>
                      </a:cubicBezTo>
                      <a:cubicBezTo>
                        <a:pt x="7" y="10"/>
                        <a:pt x="15" y="16"/>
                        <a:pt x="22" y="22"/>
                      </a:cubicBezTo>
                      <a:cubicBezTo>
                        <a:pt x="23" y="22"/>
                        <a:pt x="25" y="20"/>
                        <a:pt x="26" y="19"/>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679" name="Google Shape;679;p31"/>
            <p:cNvGrpSpPr/>
            <p:nvPr/>
          </p:nvGrpSpPr>
          <p:grpSpPr>
            <a:xfrm>
              <a:off x="4186259" y="3137957"/>
              <a:ext cx="7631145" cy="3640751"/>
              <a:chOff x="4186259" y="3137957"/>
              <a:chExt cx="7631145" cy="3640751"/>
            </a:xfrm>
          </p:grpSpPr>
          <p:grpSp>
            <p:nvGrpSpPr>
              <p:cNvPr id="680" name="Google Shape;680;p31"/>
              <p:cNvGrpSpPr/>
              <p:nvPr/>
            </p:nvGrpSpPr>
            <p:grpSpPr>
              <a:xfrm>
                <a:off x="4572023" y="4308529"/>
                <a:ext cx="4603770" cy="2470179"/>
                <a:chOff x="4572023" y="4308529"/>
                <a:chExt cx="4603770" cy="2470179"/>
              </a:xfrm>
            </p:grpSpPr>
            <p:sp>
              <p:nvSpPr>
                <p:cNvPr id="681" name="Google Shape;681;p31"/>
                <p:cNvSpPr/>
                <p:nvPr/>
              </p:nvSpPr>
              <p:spPr>
                <a:xfrm>
                  <a:off x="9083718" y="6683457"/>
                  <a:ext cx="92075" cy="95251"/>
                </a:xfrm>
                <a:custGeom>
                  <a:avLst/>
                  <a:gdLst/>
                  <a:ahLst/>
                  <a:cxnLst/>
                  <a:rect l="l" t="t" r="r" b="b"/>
                  <a:pathLst>
                    <a:path w="28" h="29" extrusionOk="0">
                      <a:moveTo>
                        <a:pt x="22" y="3"/>
                      </a:moveTo>
                      <a:cubicBezTo>
                        <a:pt x="21" y="2"/>
                        <a:pt x="20" y="2"/>
                        <a:pt x="19" y="1"/>
                      </a:cubicBezTo>
                      <a:cubicBezTo>
                        <a:pt x="19" y="1"/>
                        <a:pt x="18" y="1"/>
                        <a:pt x="17" y="0"/>
                      </a:cubicBezTo>
                      <a:cubicBezTo>
                        <a:pt x="12" y="0"/>
                        <a:pt x="7" y="1"/>
                        <a:pt x="4" y="4"/>
                      </a:cubicBezTo>
                      <a:cubicBezTo>
                        <a:pt x="1" y="7"/>
                        <a:pt x="0" y="11"/>
                        <a:pt x="0" y="14"/>
                      </a:cubicBezTo>
                      <a:cubicBezTo>
                        <a:pt x="0" y="18"/>
                        <a:pt x="1" y="22"/>
                        <a:pt x="4" y="24"/>
                      </a:cubicBezTo>
                      <a:cubicBezTo>
                        <a:pt x="7" y="27"/>
                        <a:pt x="10" y="29"/>
                        <a:pt x="14" y="29"/>
                      </a:cubicBezTo>
                      <a:cubicBezTo>
                        <a:pt x="18" y="29"/>
                        <a:pt x="21" y="27"/>
                        <a:pt x="24" y="24"/>
                      </a:cubicBezTo>
                      <a:cubicBezTo>
                        <a:pt x="27" y="22"/>
                        <a:pt x="28" y="18"/>
                        <a:pt x="28" y="14"/>
                      </a:cubicBezTo>
                      <a:cubicBezTo>
                        <a:pt x="28" y="11"/>
                        <a:pt x="27" y="7"/>
                        <a:pt x="24" y="4"/>
                      </a:cubicBezTo>
                      <a:cubicBezTo>
                        <a:pt x="23" y="4"/>
                        <a:pt x="23" y="3"/>
                        <a:pt x="22"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31"/>
                <p:cNvSpPr/>
                <p:nvPr/>
              </p:nvSpPr>
              <p:spPr>
                <a:xfrm>
                  <a:off x="4872062" y="4706996"/>
                  <a:ext cx="104775" cy="101601"/>
                </a:xfrm>
                <a:custGeom>
                  <a:avLst/>
                  <a:gdLst/>
                  <a:ahLst/>
                  <a:cxnLst/>
                  <a:rect l="l" t="t" r="r" b="b"/>
                  <a:pathLst>
                    <a:path w="32" h="31" extrusionOk="0">
                      <a:moveTo>
                        <a:pt x="7" y="5"/>
                      </a:moveTo>
                      <a:cubicBezTo>
                        <a:pt x="1" y="10"/>
                        <a:pt x="0" y="19"/>
                        <a:pt x="5" y="25"/>
                      </a:cubicBezTo>
                      <a:cubicBezTo>
                        <a:pt x="8" y="29"/>
                        <a:pt x="12" y="31"/>
                        <a:pt x="16" y="31"/>
                      </a:cubicBezTo>
                      <a:cubicBezTo>
                        <a:pt x="19" y="31"/>
                        <a:pt x="22" y="29"/>
                        <a:pt x="25" y="27"/>
                      </a:cubicBezTo>
                      <a:cubicBezTo>
                        <a:pt x="31" y="22"/>
                        <a:pt x="32" y="13"/>
                        <a:pt x="27" y="7"/>
                      </a:cubicBezTo>
                      <a:cubicBezTo>
                        <a:pt x="22" y="1"/>
                        <a:pt x="13"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31"/>
                <p:cNvSpPr/>
                <p:nvPr/>
              </p:nvSpPr>
              <p:spPr>
                <a:xfrm>
                  <a:off x="4713311" y="4510144"/>
                  <a:ext cx="104775" cy="101601"/>
                </a:xfrm>
                <a:custGeom>
                  <a:avLst/>
                  <a:gdLst/>
                  <a:ahLst/>
                  <a:cxnLst/>
                  <a:rect l="l" t="t" r="r" b="b"/>
                  <a:pathLst>
                    <a:path w="32" h="31" extrusionOk="0">
                      <a:moveTo>
                        <a:pt x="7" y="5"/>
                      </a:moveTo>
                      <a:cubicBezTo>
                        <a:pt x="1" y="10"/>
                        <a:pt x="0" y="19"/>
                        <a:pt x="5" y="25"/>
                      </a:cubicBezTo>
                      <a:cubicBezTo>
                        <a:pt x="8" y="29"/>
                        <a:pt x="12" y="31"/>
                        <a:pt x="16" y="31"/>
                      </a:cubicBezTo>
                      <a:cubicBezTo>
                        <a:pt x="19" y="31"/>
                        <a:pt x="22" y="30"/>
                        <a:pt x="25" y="28"/>
                      </a:cubicBezTo>
                      <a:cubicBezTo>
                        <a:pt x="31" y="23"/>
                        <a:pt x="32" y="14"/>
                        <a:pt x="27" y="8"/>
                      </a:cubicBezTo>
                      <a:cubicBezTo>
                        <a:pt x="23" y="1"/>
                        <a:pt x="14"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Google Shape;684;p31"/>
                <p:cNvSpPr/>
                <p:nvPr/>
              </p:nvSpPr>
              <p:spPr>
                <a:xfrm>
                  <a:off x="5035575" y="4897498"/>
                  <a:ext cx="106363" cy="100014"/>
                </a:xfrm>
                <a:custGeom>
                  <a:avLst/>
                  <a:gdLst/>
                  <a:ahLst/>
                  <a:cxnLst/>
                  <a:rect l="l" t="t" r="r" b="b"/>
                  <a:pathLst>
                    <a:path w="32" h="30" extrusionOk="0">
                      <a:moveTo>
                        <a:pt x="7" y="5"/>
                      </a:moveTo>
                      <a:cubicBezTo>
                        <a:pt x="1" y="11"/>
                        <a:pt x="0" y="20"/>
                        <a:pt x="6" y="26"/>
                      </a:cubicBezTo>
                      <a:cubicBezTo>
                        <a:pt x="9" y="29"/>
                        <a:pt x="12" y="30"/>
                        <a:pt x="16" y="30"/>
                      </a:cubicBezTo>
                      <a:cubicBezTo>
                        <a:pt x="20" y="30"/>
                        <a:pt x="23" y="29"/>
                        <a:pt x="26" y="26"/>
                      </a:cubicBezTo>
                      <a:cubicBezTo>
                        <a:pt x="32" y="21"/>
                        <a:pt x="32" y="12"/>
                        <a:pt x="27" y="6"/>
                      </a:cubicBezTo>
                      <a:cubicBezTo>
                        <a:pt x="21" y="1"/>
                        <a:pt x="12"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5" name="Google Shape;685;p31"/>
                <p:cNvSpPr/>
                <p:nvPr/>
              </p:nvSpPr>
              <p:spPr>
                <a:xfrm>
                  <a:off x="6415119" y="5988124"/>
                  <a:ext cx="109538" cy="101601"/>
                </a:xfrm>
                <a:custGeom>
                  <a:avLst/>
                  <a:gdLst/>
                  <a:ahLst/>
                  <a:cxnLst/>
                  <a:rect l="l" t="t" r="r" b="b"/>
                  <a:pathLst>
                    <a:path w="33" h="31" extrusionOk="0">
                      <a:moveTo>
                        <a:pt x="23" y="4"/>
                      </a:moveTo>
                      <a:cubicBezTo>
                        <a:pt x="16" y="0"/>
                        <a:pt x="8" y="3"/>
                        <a:pt x="4" y="9"/>
                      </a:cubicBezTo>
                      <a:cubicBezTo>
                        <a:pt x="0" y="16"/>
                        <a:pt x="3" y="25"/>
                        <a:pt x="9" y="29"/>
                      </a:cubicBezTo>
                      <a:cubicBezTo>
                        <a:pt x="12" y="30"/>
                        <a:pt x="14" y="31"/>
                        <a:pt x="16" y="31"/>
                      </a:cubicBezTo>
                      <a:cubicBezTo>
                        <a:pt x="21" y="31"/>
                        <a:pt x="26" y="28"/>
                        <a:pt x="29" y="23"/>
                      </a:cubicBezTo>
                      <a:cubicBezTo>
                        <a:pt x="33" y="16"/>
                        <a:pt x="30" y="8"/>
                        <a:pt x="23"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6" name="Google Shape;686;p31"/>
                <p:cNvSpPr/>
                <p:nvPr/>
              </p:nvSpPr>
              <p:spPr>
                <a:xfrm>
                  <a:off x="7340635" y="6396116"/>
                  <a:ext cx="103188" cy="100014"/>
                </a:xfrm>
                <a:custGeom>
                  <a:avLst/>
                  <a:gdLst/>
                  <a:ahLst/>
                  <a:cxnLst/>
                  <a:rect l="l" t="t" r="r" b="b"/>
                  <a:pathLst>
                    <a:path w="31" h="30" extrusionOk="0">
                      <a:moveTo>
                        <a:pt x="20" y="2"/>
                      </a:moveTo>
                      <a:cubicBezTo>
                        <a:pt x="20" y="2"/>
                        <a:pt x="20" y="2"/>
                        <a:pt x="20" y="2"/>
                      </a:cubicBezTo>
                      <a:cubicBezTo>
                        <a:pt x="13" y="0"/>
                        <a:pt x="4" y="4"/>
                        <a:pt x="2" y="11"/>
                      </a:cubicBezTo>
                      <a:cubicBezTo>
                        <a:pt x="0" y="19"/>
                        <a:pt x="4" y="27"/>
                        <a:pt x="11" y="29"/>
                      </a:cubicBezTo>
                      <a:cubicBezTo>
                        <a:pt x="12" y="30"/>
                        <a:pt x="14" y="30"/>
                        <a:pt x="15" y="30"/>
                      </a:cubicBezTo>
                      <a:cubicBezTo>
                        <a:pt x="21" y="30"/>
                        <a:pt x="27" y="26"/>
                        <a:pt x="29" y="20"/>
                      </a:cubicBezTo>
                      <a:cubicBezTo>
                        <a:pt x="31" y="13"/>
                        <a:pt x="27" y="5"/>
                        <a:pt x="20"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Google Shape;687;p31"/>
                <p:cNvSpPr/>
                <p:nvPr/>
              </p:nvSpPr>
              <p:spPr>
                <a:xfrm>
                  <a:off x="7824825" y="6535818"/>
                  <a:ext cx="106363" cy="98426"/>
                </a:xfrm>
                <a:custGeom>
                  <a:avLst/>
                  <a:gdLst/>
                  <a:ahLst/>
                  <a:cxnLst/>
                  <a:rect l="l" t="t" r="r" b="b"/>
                  <a:pathLst>
                    <a:path w="32" h="30" extrusionOk="0">
                      <a:moveTo>
                        <a:pt x="19" y="2"/>
                      </a:moveTo>
                      <a:cubicBezTo>
                        <a:pt x="12" y="0"/>
                        <a:pt x="4" y="5"/>
                        <a:pt x="2" y="13"/>
                      </a:cubicBezTo>
                      <a:cubicBezTo>
                        <a:pt x="0" y="20"/>
                        <a:pt x="5" y="28"/>
                        <a:pt x="13" y="30"/>
                      </a:cubicBezTo>
                      <a:cubicBezTo>
                        <a:pt x="14" y="30"/>
                        <a:pt x="15" y="30"/>
                        <a:pt x="16" y="30"/>
                      </a:cubicBezTo>
                      <a:cubicBezTo>
                        <a:pt x="22" y="30"/>
                        <a:pt x="28" y="26"/>
                        <a:pt x="30" y="19"/>
                      </a:cubicBezTo>
                      <a:cubicBezTo>
                        <a:pt x="32" y="11"/>
                        <a:pt x="27" y="4"/>
                        <a:pt x="19"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Google Shape;688;p31"/>
                <p:cNvSpPr/>
                <p:nvPr/>
              </p:nvSpPr>
              <p:spPr>
                <a:xfrm>
                  <a:off x="7581936" y="6472317"/>
                  <a:ext cx="104775" cy="98426"/>
                </a:xfrm>
                <a:custGeom>
                  <a:avLst/>
                  <a:gdLst/>
                  <a:ahLst/>
                  <a:cxnLst/>
                  <a:rect l="l" t="t" r="r" b="b"/>
                  <a:pathLst>
                    <a:path w="32" h="30" extrusionOk="0">
                      <a:moveTo>
                        <a:pt x="20" y="2"/>
                      </a:moveTo>
                      <a:cubicBezTo>
                        <a:pt x="12" y="0"/>
                        <a:pt x="4" y="4"/>
                        <a:pt x="2" y="12"/>
                      </a:cubicBezTo>
                      <a:cubicBezTo>
                        <a:pt x="0" y="19"/>
                        <a:pt x="4" y="27"/>
                        <a:pt x="12" y="29"/>
                      </a:cubicBezTo>
                      <a:cubicBezTo>
                        <a:pt x="13" y="30"/>
                        <a:pt x="15" y="30"/>
                        <a:pt x="16" y="30"/>
                      </a:cubicBezTo>
                      <a:cubicBezTo>
                        <a:pt x="22" y="30"/>
                        <a:pt x="28" y="26"/>
                        <a:pt x="29" y="19"/>
                      </a:cubicBezTo>
                      <a:cubicBezTo>
                        <a:pt x="32" y="12"/>
                        <a:pt x="27" y="4"/>
                        <a:pt x="20"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Google Shape;689;p31"/>
                <p:cNvSpPr/>
                <p:nvPr/>
              </p:nvSpPr>
              <p:spPr>
                <a:xfrm>
                  <a:off x="7100922" y="6310390"/>
                  <a:ext cx="104775" cy="100014"/>
                </a:xfrm>
                <a:custGeom>
                  <a:avLst/>
                  <a:gdLst/>
                  <a:ahLst/>
                  <a:cxnLst/>
                  <a:rect l="l" t="t" r="r" b="b"/>
                  <a:pathLst>
                    <a:path w="32" h="30" extrusionOk="0">
                      <a:moveTo>
                        <a:pt x="21" y="3"/>
                      </a:moveTo>
                      <a:cubicBezTo>
                        <a:pt x="14" y="0"/>
                        <a:pt x="6" y="4"/>
                        <a:pt x="3" y="11"/>
                      </a:cubicBezTo>
                      <a:cubicBezTo>
                        <a:pt x="0" y="18"/>
                        <a:pt x="4" y="26"/>
                        <a:pt x="11" y="29"/>
                      </a:cubicBezTo>
                      <a:cubicBezTo>
                        <a:pt x="13" y="30"/>
                        <a:pt x="15" y="30"/>
                        <a:pt x="16" y="30"/>
                      </a:cubicBezTo>
                      <a:cubicBezTo>
                        <a:pt x="22" y="30"/>
                        <a:pt x="27" y="27"/>
                        <a:pt x="30" y="21"/>
                      </a:cubicBezTo>
                      <a:cubicBezTo>
                        <a:pt x="32" y="14"/>
                        <a:pt x="29" y="6"/>
                        <a:pt x="21"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0" name="Google Shape;690;p31"/>
                <p:cNvSpPr/>
                <p:nvPr/>
              </p:nvSpPr>
              <p:spPr>
                <a:xfrm>
                  <a:off x="8075651" y="6588206"/>
                  <a:ext cx="98425" cy="98426"/>
                </a:xfrm>
                <a:custGeom>
                  <a:avLst/>
                  <a:gdLst/>
                  <a:ahLst/>
                  <a:cxnLst/>
                  <a:rect l="l" t="t" r="r" b="b"/>
                  <a:pathLst>
                    <a:path w="30" h="30" extrusionOk="0">
                      <a:moveTo>
                        <a:pt x="18" y="2"/>
                      </a:moveTo>
                      <a:cubicBezTo>
                        <a:pt x="10" y="0"/>
                        <a:pt x="3" y="5"/>
                        <a:pt x="1" y="13"/>
                      </a:cubicBezTo>
                      <a:cubicBezTo>
                        <a:pt x="0" y="21"/>
                        <a:pt x="5" y="28"/>
                        <a:pt x="12" y="29"/>
                      </a:cubicBezTo>
                      <a:cubicBezTo>
                        <a:pt x="13" y="30"/>
                        <a:pt x="14" y="30"/>
                        <a:pt x="15" y="30"/>
                      </a:cubicBezTo>
                      <a:cubicBezTo>
                        <a:pt x="22" y="30"/>
                        <a:pt x="28" y="25"/>
                        <a:pt x="29" y="18"/>
                      </a:cubicBezTo>
                      <a:cubicBezTo>
                        <a:pt x="30" y="10"/>
                        <a:pt x="25" y="3"/>
                        <a:pt x="18"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1" name="Google Shape;691;p31"/>
                <p:cNvSpPr/>
                <p:nvPr/>
              </p:nvSpPr>
              <p:spPr>
                <a:xfrm>
                  <a:off x="8575715" y="6659644"/>
                  <a:ext cx="100013" cy="96839"/>
                </a:xfrm>
                <a:custGeom>
                  <a:avLst/>
                  <a:gdLst/>
                  <a:ahLst/>
                  <a:cxnLst/>
                  <a:rect l="l" t="t" r="r" b="b"/>
                  <a:pathLst>
                    <a:path w="30" h="29" extrusionOk="0">
                      <a:moveTo>
                        <a:pt x="16" y="0"/>
                      </a:moveTo>
                      <a:cubicBezTo>
                        <a:pt x="8" y="0"/>
                        <a:pt x="2" y="5"/>
                        <a:pt x="1" y="13"/>
                      </a:cubicBezTo>
                      <a:cubicBezTo>
                        <a:pt x="0" y="21"/>
                        <a:pt x="6" y="28"/>
                        <a:pt x="14" y="29"/>
                      </a:cubicBezTo>
                      <a:cubicBezTo>
                        <a:pt x="14" y="29"/>
                        <a:pt x="15" y="29"/>
                        <a:pt x="15" y="29"/>
                      </a:cubicBezTo>
                      <a:cubicBezTo>
                        <a:pt x="22" y="29"/>
                        <a:pt x="28" y="23"/>
                        <a:pt x="29" y="16"/>
                      </a:cubicBezTo>
                      <a:cubicBezTo>
                        <a:pt x="30" y="8"/>
                        <a:pt x="24" y="1"/>
                        <a:pt x="16" y="0"/>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2" name="Google Shape;692;p31"/>
                <p:cNvSpPr/>
                <p:nvPr/>
              </p:nvSpPr>
              <p:spPr>
                <a:xfrm>
                  <a:off x="6867558" y="6211964"/>
                  <a:ext cx="107950" cy="103189"/>
                </a:xfrm>
                <a:custGeom>
                  <a:avLst/>
                  <a:gdLst/>
                  <a:ahLst/>
                  <a:cxnLst/>
                  <a:rect l="l" t="t" r="r" b="b"/>
                  <a:pathLst>
                    <a:path w="33" h="31" extrusionOk="0">
                      <a:moveTo>
                        <a:pt x="22" y="4"/>
                      </a:moveTo>
                      <a:cubicBezTo>
                        <a:pt x="15" y="0"/>
                        <a:pt x="7" y="4"/>
                        <a:pt x="4" y="11"/>
                      </a:cubicBezTo>
                      <a:cubicBezTo>
                        <a:pt x="0" y="18"/>
                        <a:pt x="4" y="26"/>
                        <a:pt x="11" y="30"/>
                      </a:cubicBezTo>
                      <a:cubicBezTo>
                        <a:pt x="13" y="30"/>
                        <a:pt x="15" y="31"/>
                        <a:pt x="17" y="31"/>
                      </a:cubicBezTo>
                      <a:cubicBezTo>
                        <a:pt x="22" y="31"/>
                        <a:pt x="27" y="28"/>
                        <a:pt x="30" y="22"/>
                      </a:cubicBezTo>
                      <a:cubicBezTo>
                        <a:pt x="33" y="15"/>
                        <a:pt x="29" y="7"/>
                        <a:pt x="22"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3" name="Google Shape;693;p31"/>
                <p:cNvSpPr/>
                <p:nvPr/>
              </p:nvSpPr>
              <p:spPr>
                <a:xfrm>
                  <a:off x="8829717" y="6677107"/>
                  <a:ext cx="95250" cy="95251"/>
                </a:xfrm>
                <a:custGeom>
                  <a:avLst/>
                  <a:gdLst/>
                  <a:ahLst/>
                  <a:cxnLst/>
                  <a:rect l="l" t="t" r="r" b="b"/>
                  <a:pathLst>
                    <a:path w="29" h="29" extrusionOk="0">
                      <a:moveTo>
                        <a:pt x="15" y="0"/>
                      </a:moveTo>
                      <a:cubicBezTo>
                        <a:pt x="7" y="0"/>
                        <a:pt x="1" y="6"/>
                        <a:pt x="0" y="14"/>
                      </a:cubicBezTo>
                      <a:cubicBezTo>
                        <a:pt x="0" y="22"/>
                        <a:pt x="6" y="29"/>
                        <a:pt x="14" y="29"/>
                      </a:cubicBezTo>
                      <a:cubicBezTo>
                        <a:pt x="14" y="29"/>
                        <a:pt x="14" y="29"/>
                        <a:pt x="14" y="29"/>
                      </a:cubicBezTo>
                      <a:cubicBezTo>
                        <a:pt x="22" y="29"/>
                        <a:pt x="28" y="23"/>
                        <a:pt x="29" y="15"/>
                      </a:cubicBezTo>
                      <a:cubicBezTo>
                        <a:pt x="29" y="7"/>
                        <a:pt x="23" y="1"/>
                        <a:pt x="15" y="0"/>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4" name="Google Shape;694;p31"/>
                <p:cNvSpPr/>
                <p:nvPr/>
              </p:nvSpPr>
              <p:spPr>
                <a:xfrm>
                  <a:off x="8326477" y="6631069"/>
                  <a:ext cx="98425" cy="95251"/>
                </a:xfrm>
                <a:custGeom>
                  <a:avLst/>
                  <a:gdLst/>
                  <a:ahLst/>
                  <a:cxnLst/>
                  <a:rect l="l" t="t" r="r" b="b"/>
                  <a:pathLst>
                    <a:path w="30" h="29" extrusionOk="0">
                      <a:moveTo>
                        <a:pt x="17" y="1"/>
                      </a:moveTo>
                      <a:cubicBezTo>
                        <a:pt x="9" y="0"/>
                        <a:pt x="2" y="5"/>
                        <a:pt x="1" y="13"/>
                      </a:cubicBezTo>
                      <a:cubicBezTo>
                        <a:pt x="0" y="21"/>
                        <a:pt x="5" y="28"/>
                        <a:pt x="13" y="29"/>
                      </a:cubicBezTo>
                      <a:cubicBezTo>
                        <a:pt x="14" y="29"/>
                        <a:pt x="14" y="29"/>
                        <a:pt x="15" y="29"/>
                      </a:cubicBezTo>
                      <a:cubicBezTo>
                        <a:pt x="22" y="29"/>
                        <a:pt x="28" y="24"/>
                        <a:pt x="29" y="17"/>
                      </a:cubicBezTo>
                      <a:cubicBezTo>
                        <a:pt x="30" y="9"/>
                        <a:pt x="25" y="2"/>
                        <a:pt x="17" y="1"/>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5" name="Google Shape;695;p31"/>
                <p:cNvSpPr/>
                <p:nvPr/>
              </p:nvSpPr>
              <p:spPr>
                <a:xfrm>
                  <a:off x="5988079" y="5724596"/>
                  <a:ext cx="104775" cy="98426"/>
                </a:xfrm>
                <a:custGeom>
                  <a:avLst/>
                  <a:gdLst/>
                  <a:ahLst/>
                  <a:cxnLst/>
                  <a:rect l="l" t="t" r="r" b="b"/>
                  <a:pathLst>
                    <a:path w="32" h="30" extrusionOk="0">
                      <a:moveTo>
                        <a:pt x="24" y="4"/>
                      </a:moveTo>
                      <a:cubicBezTo>
                        <a:pt x="17" y="0"/>
                        <a:pt x="9" y="1"/>
                        <a:pt x="4" y="8"/>
                      </a:cubicBezTo>
                      <a:cubicBezTo>
                        <a:pt x="0" y="14"/>
                        <a:pt x="1" y="23"/>
                        <a:pt x="8" y="27"/>
                      </a:cubicBezTo>
                      <a:cubicBezTo>
                        <a:pt x="10" y="29"/>
                        <a:pt x="13" y="30"/>
                        <a:pt x="16" y="30"/>
                      </a:cubicBezTo>
                      <a:cubicBezTo>
                        <a:pt x="20" y="30"/>
                        <a:pt x="25" y="28"/>
                        <a:pt x="28" y="24"/>
                      </a:cubicBezTo>
                      <a:cubicBezTo>
                        <a:pt x="32" y="17"/>
                        <a:pt x="30" y="8"/>
                        <a:pt x="24"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6" name="Google Shape;696;p31"/>
                <p:cNvSpPr/>
                <p:nvPr/>
              </p:nvSpPr>
              <p:spPr>
                <a:xfrm>
                  <a:off x="5586440" y="5418205"/>
                  <a:ext cx="104775" cy="101601"/>
                </a:xfrm>
                <a:custGeom>
                  <a:avLst/>
                  <a:gdLst/>
                  <a:ahLst/>
                  <a:cxnLst/>
                  <a:rect l="l" t="t" r="r" b="b"/>
                  <a:pathLst>
                    <a:path w="32" h="31" extrusionOk="0">
                      <a:moveTo>
                        <a:pt x="5" y="7"/>
                      </a:moveTo>
                      <a:cubicBezTo>
                        <a:pt x="0" y="13"/>
                        <a:pt x="1" y="22"/>
                        <a:pt x="7" y="27"/>
                      </a:cubicBezTo>
                      <a:cubicBezTo>
                        <a:pt x="9" y="30"/>
                        <a:pt x="12" y="31"/>
                        <a:pt x="16" y="31"/>
                      </a:cubicBezTo>
                      <a:cubicBezTo>
                        <a:pt x="20" y="31"/>
                        <a:pt x="24" y="29"/>
                        <a:pt x="27" y="25"/>
                      </a:cubicBezTo>
                      <a:cubicBezTo>
                        <a:pt x="32" y="19"/>
                        <a:pt x="31" y="10"/>
                        <a:pt x="25" y="5"/>
                      </a:cubicBezTo>
                      <a:cubicBezTo>
                        <a:pt x="19" y="0"/>
                        <a:pt x="10" y="1"/>
                        <a:pt x="5" y="7"/>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Google Shape;697;p31"/>
                <p:cNvSpPr/>
                <p:nvPr/>
              </p:nvSpPr>
              <p:spPr>
                <a:xfrm>
                  <a:off x="5394352" y="5253103"/>
                  <a:ext cx="106363" cy="100014"/>
                </a:xfrm>
                <a:custGeom>
                  <a:avLst/>
                  <a:gdLst/>
                  <a:ahLst/>
                  <a:cxnLst/>
                  <a:rect l="l" t="t" r="r" b="b"/>
                  <a:pathLst>
                    <a:path w="32" h="30" extrusionOk="0">
                      <a:moveTo>
                        <a:pt x="5" y="7"/>
                      </a:moveTo>
                      <a:cubicBezTo>
                        <a:pt x="0" y="12"/>
                        <a:pt x="0" y="21"/>
                        <a:pt x="6" y="27"/>
                      </a:cubicBezTo>
                      <a:cubicBezTo>
                        <a:pt x="9" y="29"/>
                        <a:pt x="12" y="30"/>
                        <a:pt x="16" y="30"/>
                      </a:cubicBezTo>
                      <a:cubicBezTo>
                        <a:pt x="20" y="30"/>
                        <a:pt x="23" y="29"/>
                        <a:pt x="26" y="26"/>
                      </a:cubicBezTo>
                      <a:cubicBezTo>
                        <a:pt x="32" y="20"/>
                        <a:pt x="31" y="11"/>
                        <a:pt x="25" y="6"/>
                      </a:cubicBezTo>
                      <a:cubicBezTo>
                        <a:pt x="19" y="0"/>
                        <a:pt x="11" y="1"/>
                        <a:pt x="5" y="7"/>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Google Shape;698;p31"/>
                <p:cNvSpPr/>
                <p:nvPr/>
              </p:nvSpPr>
              <p:spPr>
                <a:xfrm>
                  <a:off x="5213376" y="5083238"/>
                  <a:ext cx="103188" cy="98426"/>
                </a:xfrm>
                <a:custGeom>
                  <a:avLst/>
                  <a:gdLst/>
                  <a:ahLst/>
                  <a:cxnLst/>
                  <a:rect l="l" t="t" r="r" b="b"/>
                  <a:pathLst>
                    <a:path w="31" h="30" extrusionOk="0">
                      <a:moveTo>
                        <a:pt x="5" y="5"/>
                      </a:moveTo>
                      <a:cubicBezTo>
                        <a:pt x="0" y="11"/>
                        <a:pt x="0" y="20"/>
                        <a:pt x="5" y="25"/>
                      </a:cubicBezTo>
                      <a:cubicBezTo>
                        <a:pt x="8" y="28"/>
                        <a:pt x="12" y="30"/>
                        <a:pt x="15" y="30"/>
                      </a:cubicBezTo>
                      <a:cubicBezTo>
                        <a:pt x="19" y="30"/>
                        <a:pt x="23" y="28"/>
                        <a:pt x="25" y="25"/>
                      </a:cubicBezTo>
                      <a:cubicBezTo>
                        <a:pt x="31" y="20"/>
                        <a:pt x="31" y="11"/>
                        <a:pt x="25" y="5"/>
                      </a:cubicBezTo>
                      <a:cubicBezTo>
                        <a:pt x="20" y="0"/>
                        <a:pt x="11" y="0"/>
                        <a:pt x="5"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Google Shape;699;p31"/>
                <p:cNvSpPr/>
                <p:nvPr/>
              </p:nvSpPr>
              <p:spPr>
                <a:xfrm>
                  <a:off x="5783291" y="5576956"/>
                  <a:ext cx="106363" cy="98426"/>
                </a:xfrm>
                <a:custGeom>
                  <a:avLst/>
                  <a:gdLst/>
                  <a:ahLst/>
                  <a:cxnLst/>
                  <a:rect l="l" t="t" r="r" b="b"/>
                  <a:pathLst>
                    <a:path w="32" h="30" extrusionOk="0">
                      <a:moveTo>
                        <a:pt x="24" y="5"/>
                      </a:moveTo>
                      <a:cubicBezTo>
                        <a:pt x="18" y="0"/>
                        <a:pt x="9" y="1"/>
                        <a:pt x="4" y="7"/>
                      </a:cubicBezTo>
                      <a:cubicBezTo>
                        <a:pt x="0" y="14"/>
                        <a:pt x="1" y="23"/>
                        <a:pt x="7" y="27"/>
                      </a:cubicBezTo>
                      <a:cubicBezTo>
                        <a:pt x="7" y="27"/>
                        <a:pt x="7" y="27"/>
                        <a:pt x="7" y="27"/>
                      </a:cubicBezTo>
                      <a:cubicBezTo>
                        <a:pt x="10" y="29"/>
                        <a:pt x="13" y="30"/>
                        <a:pt x="16" y="30"/>
                      </a:cubicBezTo>
                      <a:cubicBezTo>
                        <a:pt x="20" y="30"/>
                        <a:pt x="24" y="28"/>
                        <a:pt x="27" y="25"/>
                      </a:cubicBezTo>
                      <a:cubicBezTo>
                        <a:pt x="32" y="18"/>
                        <a:pt x="31" y="9"/>
                        <a:pt x="24"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Google Shape;700;p31"/>
                <p:cNvSpPr/>
                <p:nvPr/>
              </p:nvSpPr>
              <p:spPr>
                <a:xfrm>
                  <a:off x="6199218" y="5859535"/>
                  <a:ext cx="104775" cy="103189"/>
                </a:xfrm>
                <a:custGeom>
                  <a:avLst/>
                  <a:gdLst/>
                  <a:ahLst/>
                  <a:cxnLst/>
                  <a:rect l="l" t="t" r="r" b="b"/>
                  <a:pathLst>
                    <a:path w="32" h="31" extrusionOk="0">
                      <a:moveTo>
                        <a:pt x="24" y="4"/>
                      </a:moveTo>
                      <a:cubicBezTo>
                        <a:pt x="17" y="0"/>
                        <a:pt x="8" y="2"/>
                        <a:pt x="4" y="9"/>
                      </a:cubicBezTo>
                      <a:cubicBezTo>
                        <a:pt x="0" y="16"/>
                        <a:pt x="2" y="24"/>
                        <a:pt x="9" y="29"/>
                      </a:cubicBezTo>
                      <a:cubicBezTo>
                        <a:pt x="11" y="30"/>
                        <a:pt x="14" y="31"/>
                        <a:pt x="16" y="31"/>
                      </a:cubicBezTo>
                      <a:cubicBezTo>
                        <a:pt x="21" y="31"/>
                        <a:pt x="26" y="28"/>
                        <a:pt x="28" y="24"/>
                      </a:cubicBezTo>
                      <a:cubicBezTo>
                        <a:pt x="32" y="17"/>
                        <a:pt x="30" y="9"/>
                        <a:pt x="24"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Google Shape;701;p31"/>
                <p:cNvSpPr/>
                <p:nvPr/>
              </p:nvSpPr>
              <p:spPr>
                <a:xfrm>
                  <a:off x="6640545" y="6107188"/>
                  <a:ext cx="104775" cy="98426"/>
                </a:xfrm>
                <a:custGeom>
                  <a:avLst/>
                  <a:gdLst/>
                  <a:ahLst/>
                  <a:cxnLst/>
                  <a:rect l="l" t="t" r="r" b="b"/>
                  <a:pathLst>
                    <a:path w="32" h="30" extrusionOk="0">
                      <a:moveTo>
                        <a:pt x="22" y="3"/>
                      </a:moveTo>
                      <a:cubicBezTo>
                        <a:pt x="15" y="0"/>
                        <a:pt x="7" y="3"/>
                        <a:pt x="3" y="10"/>
                      </a:cubicBezTo>
                      <a:cubicBezTo>
                        <a:pt x="0" y="17"/>
                        <a:pt x="3" y="25"/>
                        <a:pt x="10" y="29"/>
                      </a:cubicBezTo>
                      <a:cubicBezTo>
                        <a:pt x="12" y="30"/>
                        <a:pt x="14" y="30"/>
                        <a:pt x="16" y="30"/>
                      </a:cubicBezTo>
                      <a:cubicBezTo>
                        <a:pt x="21" y="30"/>
                        <a:pt x="26" y="27"/>
                        <a:pt x="29" y="22"/>
                      </a:cubicBezTo>
                      <a:cubicBezTo>
                        <a:pt x="32" y="15"/>
                        <a:pt x="29" y="7"/>
                        <a:pt x="22"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2" name="Google Shape;702;p31"/>
                <p:cNvSpPr/>
                <p:nvPr/>
              </p:nvSpPr>
              <p:spPr>
                <a:xfrm>
                  <a:off x="4572023" y="4308529"/>
                  <a:ext cx="92075" cy="98426"/>
                </a:xfrm>
                <a:custGeom>
                  <a:avLst/>
                  <a:gdLst/>
                  <a:ahLst/>
                  <a:cxnLst/>
                  <a:rect l="l" t="t" r="r" b="b"/>
                  <a:pathLst>
                    <a:path w="28" h="30" extrusionOk="0">
                      <a:moveTo>
                        <a:pt x="4" y="5"/>
                      </a:moveTo>
                      <a:cubicBezTo>
                        <a:pt x="4" y="6"/>
                        <a:pt x="3" y="7"/>
                        <a:pt x="2" y="8"/>
                      </a:cubicBezTo>
                      <a:cubicBezTo>
                        <a:pt x="2" y="8"/>
                        <a:pt x="1" y="9"/>
                        <a:pt x="1" y="10"/>
                      </a:cubicBezTo>
                      <a:cubicBezTo>
                        <a:pt x="1" y="11"/>
                        <a:pt x="0" y="12"/>
                        <a:pt x="0" y="13"/>
                      </a:cubicBezTo>
                      <a:cubicBezTo>
                        <a:pt x="0" y="14"/>
                        <a:pt x="0" y="15"/>
                        <a:pt x="0" y="15"/>
                      </a:cubicBezTo>
                      <a:cubicBezTo>
                        <a:pt x="0" y="16"/>
                        <a:pt x="0" y="17"/>
                        <a:pt x="0" y="18"/>
                      </a:cubicBezTo>
                      <a:cubicBezTo>
                        <a:pt x="0" y="19"/>
                        <a:pt x="1" y="20"/>
                        <a:pt x="1" y="21"/>
                      </a:cubicBezTo>
                      <a:cubicBezTo>
                        <a:pt x="1" y="22"/>
                        <a:pt x="2" y="23"/>
                        <a:pt x="2" y="23"/>
                      </a:cubicBezTo>
                      <a:cubicBezTo>
                        <a:pt x="3" y="24"/>
                        <a:pt x="4" y="25"/>
                        <a:pt x="4" y="26"/>
                      </a:cubicBezTo>
                      <a:cubicBezTo>
                        <a:pt x="7" y="28"/>
                        <a:pt x="10" y="30"/>
                        <a:pt x="14" y="30"/>
                      </a:cubicBezTo>
                      <a:cubicBezTo>
                        <a:pt x="18" y="30"/>
                        <a:pt x="22" y="28"/>
                        <a:pt x="24" y="26"/>
                      </a:cubicBezTo>
                      <a:cubicBezTo>
                        <a:pt x="25" y="25"/>
                        <a:pt x="26" y="24"/>
                        <a:pt x="26" y="23"/>
                      </a:cubicBezTo>
                      <a:cubicBezTo>
                        <a:pt x="27" y="23"/>
                        <a:pt x="27" y="22"/>
                        <a:pt x="27" y="21"/>
                      </a:cubicBezTo>
                      <a:cubicBezTo>
                        <a:pt x="28" y="20"/>
                        <a:pt x="28" y="19"/>
                        <a:pt x="28" y="18"/>
                      </a:cubicBezTo>
                      <a:cubicBezTo>
                        <a:pt x="28" y="17"/>
                        <a:pt x="28" y="16"/>
                        <a:pt x="28" y="15"/>
                      </a:cubicBezTo>
                      <a:cubicBezTo>
                        <a:pt x="28" y="12"/>
                        <a:pt x="27" y="8"/>
                        <a:pt x="24" y="5"/>
                      </a:cubicBezTo>
                      <a:cubicBezTo>
                        <a:pt x="19" y="0"/>
                        <a:pt x="9" y="0"/>
                        <a:pt x="4"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703" name="Google Shape;703;p31"/>
              <p:cNvGrpSpPr/>
              <p:nvPr/>
            </p:nvGrpSpPr>
            <p:grpSpPr>
              <a:xfrm>
                <a:off x="4238647" y="3368720"/>
                <a:ext cx="228600" cy="228600"/>
                <a:chOff x="4238647" y="3368720"/>
                <a:chExt cx="228600" cy="228600"/>
              </a:xfrm>
            </p:grpSpPr>
            <p:sp>
              <p:nvSpPr>
                <p:cNvPr id="704" name="Google Shape;704;p31"/>
                <p:cNvSpPr/>
                <p:nvPr/>
              </p:nvSpPr>
              <p:spPr>
                <a:xfrm>
                  <a:off x="4279795" y="3409868"/>
                  <a:ext cx="146304" cy="14630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5" name="Google Shape;705;p31"/>
                <p:cNvSpPr/>
                <p:nvPr/>
              </p:nvSpPr>
              <p:spPr>
                <a:xfrm>
                  <a:off x="4238647" y="3368720"/>
                  <a:ext cx="228600" cy="228600"/>
                </a:xfrm>
                <a:prstGeom prst="ellipse">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6" name="Google Shape;706;p31"/>
              <p:cNvSpPr/>
              <p:nvPr/>
            </p:nvSpPr>
            <p:spPr>
              <a:xfrm>
                <a:off x="4186259" y="3137957"/>
                <a:ext cx="100584" cy="100584"/>
              </a:xfrm>
              <a:prstGeom prst="ellipse">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7" name="Google Shape;707;p31"/>
              <p:cNvSpPr/>
              <p:nvPr/>
            </p:nvSpPr>
            <p:spPr>
              <a:xfrm>
                <a:off x="5302276" y="4241220"/>
                <a:ext cx="137160" cy="13716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708" name="Google Shape;708;p31"/>
              <p:cNvGrpSpPr/>
              <p:nvPr/>
            </p:nvGrpSpPr>
            <p:grpSpPr>
              <a:xfrm>
                <a:off x="10944276" y="6380241"/>
                <a:ext cx="873128" cy="98426"/>
                <a:chOff x="10944276" y="6380241"/>
                <a:chExt cx="873128" cy="98426"/>
              </a:xfrm>
            </p:grpSpPr>
            <p:sp>
              <p:nvSpPr>
                <p:cNvPr id="709" name="Google Shape;709;p31"/>
                <p:cNvSpPr/>
                <p:nvPr/>
              </p:nvSpPr>
              <p:spPr>
                <a:xfrm>
                  <a:off x="11458628" y="6380241"/>
                  <a:ext cx="100013"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0" name="Google Shape;710;p31"/>
                <p:cNvSpPr/>
                <p:nvPr/>
              </p:nvSpPr>
              <p:spPr>
                <a:xfrm>
                  <a:off x="11717391" y="6380241"/>
                  <a:ext cx="100013"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1" name="Google Shape;711;p31"/>
                <p:cNvSpPr/>
                <p:nvPr/>
              </p:nvSpPr>
              <p:spPr>
                <a:xfrm>
                  <a:off x="10944276" y="6380241"/>
                  <a:ext cx="98425"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12" name="Google Shape;712;p31"/>
                <p:cNvSpPr/>
                <p:nvPr/>
              </p:nvSpPr>
              <p:spPr>
                <a:xfrm>
                  <a:off x="11201452" y="6380241"/>
                  <a:ext cx="98425"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sp>
        <p:nvSpPr>
          <p:cNvPr id="713" name="Google Shape;713;p31"/>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2D2D2D"/>
                </a:solidFill>
                <a:latin typeface="Arial"/>
                <a:ea typeface="Arial"/>
                <a:cs typeface="Arial"/>
                <a:sym typeface="Arial"/>
              </a:rPr>
              <a:t>Broadcom Proprietary and Confidential.  Copyright © 2023 Broadcom.  All Rights Reserved. The term “Broadcom” refers to Broadcom Inc. and/or its subsidiaries.</a:t>
            </a:r>
            <a:endParaRPr/>
          </a:p>
        </p:txBody>
      </p:sp>
      <p:sp>
        <p:nvSpPr>
          <p:cNvPr id="714" name="Google Shape;714;p31"/>
          <p:cNvSpPr/>
          <p:nvPr/>
        </p:nvSpPr>
        <p:spPr>
          <a:xfrm>
            <a:off x="411480" y="4142969"/>
            <a:ext cx="2679192" cy="548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5" name="Google Shape;715;p31"/>
          <p:cNvSpPr txBox="1">
            <a:spLocks noGrp="1"/>
          </p:cNvSpPr>
          <p:nvPr>
            <p:ph type="body" idx="1"/>
          </p:nvPr>
        </p:nvSpPr>
        <p:spPr>
          <a:xfrm>
            <a:off x="411480" y="1991994"/>
            <a:ext cx="6217920" cy="2011680"/>
          </a:xfrm>
          <a:prstGeom prst="rect">
            <a:avLst/>
          </a:prstGeom>
          <a:noFill/>
          <a:ln>
            <a:noFill/>
          </a:ln>
        </p:spPr>
        <p:txBody>
          <a:bodyPr spcFirstLastPara="1" wrap="square" lIns="0" tIns="0" rIns="0" bIns="0" anchor="b" anchorCtr="0">
            <a:normAutofit/>
          </a:bodyPr>
          <a:lstStyle>
            <a:lvl1pPr marL="457200" lvl="0" indent="-228600" algn="l">
              <a:lnSpc>
                <a:spcPct val="95000"/>
              </a:lnSpc>
              <a:spcBef>
                <a:spcPts val="0"/>
              </a:spcBef>
              <a:spcAft>
                <a:spcPts val="0"/>
              </a:spcAft>
              <a:buSzPts val="3200"/>
              <a:buNone/>
              <a:defRPr sz="32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716" name="Google Shape;716;p31"/>
          <p:cNvPicPr preferRelativeResize="0"/>
          <p:nvPr/>
        </p:nvPicPr>
        <p:blipFill rotWithShape="1">
          <a:blip r:embed="rId3">
            <a:alphaModFix/>
          </a:blip>
          <a:srcRect/>
          <a:stretch/>
        </p:blipFill>
        <p:spPr>
          <a:xfrm>
            <a:off x="411480" y="365760"/>
            <a:ext cx="2679674" cy="365760"/>
          </a:xfrm>
          <a:prstGeom prst="rect">
            <a:avLst/>
          </a:prstGeom>
          <a:noFill/>
          <a:ln>
            <a:noFill/>
          </a:ln>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 you - Blue">
  <p:cSld name="Thank you - Blue">
    <p:spTree>
      <p:nvGrpSpPr>
        <p:cNvPr id="1" name="Shape 717"/>
        <p:cNvGrpSpPr/>
        <p:nvPr/>
      </p:nvGrpSpPr>
      <p:grpSpPr>
        <a:xfrm>
          <a:off x="0" y="0"/>
          <a:ext cx="0" cy="0"/>
          <a:chOff x="0" y="0"/>
          <a:chExt cx="0" cy="0"/>
        </a:xfrm>
      </p:grpSpPr>
      <p:sp>
        <p:nvSpPr>
          <p:cNvPr id="718" name="Google Shape;718;p32"/>
          <p:cNvSpPr/>
          <p:nvPr/>
        </p:nvSpPr>
        <p:spPr>
          <a:xfrm>
            <a:off x="0" y="-1"/>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719" name="Google Shape;719;p32"/>
          <p:cNvPicPr preferRelativeResize="0"/>
          <p:nvPr/>
        </p:nvPicPr>
        <p:blipFill rotWithShape="1">
          <a:blip r:embed="rId2">
            <a:alphaModFix/>
          </a:blip>
          <a:srcRect l="4860" t="16907" r="10350"/>
          <a:stretch/>
        </p:blipFill>
        <p:spPr>
          <a:xfrm>
            <a:off x="528766" y="0"/>
            <a:ext cx="11663234" cy="6858000"/>
          </a:xfrm>
          <a:prstGeom prst="rect">
            <a:avLst/>
          </a:prstGeom>
          <a:noFill/>
          <a:ln>
            <a:noFill/>
          </a:ln>
        </p:spPr>
      </p:pic>
      <p:sp>
        <p:nvSpPr>
          <p:cNvPr id="720" name="Google Shape;720;p32"/>
          <p:cNvSpPr/>
          <p:nvPr/>
        </p:nvSpPr>
        <p:spPr>
          <a:xfrm>
            <a:off x="3175" y="0"/>
            <a:ext cx="12185650" cy="6858000"/>
          </a:xfrm>
          <a:custGeom>
            <a:avLst/>
            <a:gdLst/>
            <a:ahLst/>
            <a:cxnLst/>
            <a:rect l="l" t="t" r="r" b="b"/>
            <a:pathLst>
              <a:path w="3840" h="2160" extrusionOk="0">
                <a:moveTo>
                  <a:pt x="1442" y="374"/>
                </a:moveTo>
                <a:cubicBezTo>
                  <a:pt x="1442" y="245"/>
                  <a:pt x="1459" y="120"/>
                  <a:pt x="1490" y="0"/>
                </a:cubicBezTo>
                <a:cubicBezTo>
                  <a:pt x="0" y="0"/>
                  <a:pt x="0" y="0"/>
                  <a:pt x="0" y="0"/>
                </a:cubicBezTo>
                <a:cubicBezTo>
                  <a:pt x="0" y="2160"/>
                  <a:pt x="0" y="2160"/>
                  <a:pt x="0" y="2160"/>
                </a:cubicBezTo>
                <a:cubicBezTo>
                  <a:pt x="3840" y="2160"/>
                  <a:pt x="3840" y="2160"/>
                  <a:pt x="3840" y="2160"/>
                </a:cubicBezTo>
                <a:cubicBezTo>
                  <a:pt x="3840" y="1515"/>
                  <a:pt x="3840" y="1515"/>
                  <a:pt x="3840" y="1515"/>
                </a:cubicBezTo>
                <a:cubicBezTo>
                  <a:pt x="3587" y="1721"/>
                  <a:pt x="3264" y="1845"/>
                  <a:pt x="2913" y="1845"/>
                </a:cubicBezTo>
                <a:cubicBezTo>
                  <a:pt x="2100" y="1845"/>
                  <a:pt x="1442" y="1186"/>
                  <a:pt x="1442" y="374"/>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721" name="Google Shape;721;p32"/>
          <p:cNvGrpSpPr/>
          <p:nvPr/>
        </p:nvGrpSpPr>
        <p:grpSpPr>
          <a:xfrm>
            <a:off x="0" y="4447956"/>
            <a:ext cx="8404321" cy="2410044"/>
            <a:chOff x="0" y="4447956"/>
            <a:chExt cx="8404321" cy="2410044"/>
          </a:xfrm>
        </p:grpSpPr>
        <p:sp>
          <p:nvSpPr>
            <p:cNvPr id="722" name="Google Shape;722;p32"/>
            <p:cNvSpPr/>
            <p:nvPr/>
          </p:nvSpPr>
          <p:spPr>
            <a:xfrm>
              <a:off x="2506552" y="5584617"/>
              <a:ext cx="210444" cy="210444"/>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3" name="Google Shape;723;p32"/>
            <p:cNvSpPr/>
            <p:nvPr/>
          </p:nvSpPr>
          <p:spPr>
            <a:xfrm>
              <a:off x="2592337" y="5060520"/>
              <a:ext cx="38872" cy="38872"/>
            </a:xfrm>
            <a:custGeom>
              <a:avLst/>
              <a:gdLst/>
              <a:ahLst/>
              <a:cxnLst/>
              <a:rect l="l" t="t" r="r" b="b"/>
              <a:pathLst>
                <a:path w="12" h="12" extrusionOk="0">
                  <a:moveTo>
                    <a:pt x="7" y="11"/>
                  </a:moveTo>
                  <a:cubicBezTo>
                    <a:pt x="10" y="11"/>
                    <a:pt x="12" y="8"/>
                    <a:pt x="12" y="5"/>
                  </a:cubicBezTo>
                  <a:cubicBezTo>
                    <a:pt x="11" y="2"/>
                    <a:pt x="8" y="0"/>
                    <a:pt x="5" y="0"/>
                  </a:cubicBezTo>
                  <a:cubicBezTo>
                    <a:pt x="2" y="1"/>
                    <a:pt x="0" y="3"/>
                    <a:pt x="0" y="6"/>
                  </a:cubicBezTo>
                  <a:cubicBezTo>
                    <a:pt x="1" y="10"/>
                    <a:pt x="4" y="12"/>
                    <a:pt x="7"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4" name="Google Shape;724;p32"/>
            <p:cNvSpPr/>
            <p:nvPr/>
          </p:nvSpPr>
          <p:spPr>
            <a:xfrm>
              <a:off x="4895148" y="6736023"/>
              <a:ext cx="292208" cy="121977"/>
            </a:xfrm>
            <a:custGeom>
              <a:avLst/>
              <a:gdLst/>
              <a:ahLst/>
              <a:cxnLst/>
              <a:rect l="l" t="t" r="r" b="b"/>
              <a:pathLst>
                <a:path w="92" h="38" extrusionOk="0">
                  <a:moveTo>
                    <a:pt x="0" y="38"/>
                  </a:moveTo>
                  <a:cubicBezTo>
                    <a:pt x="92" y="38"/>
                    <a:pt x="92" y="38"/>
                    <a:pt x="92" y="38"/>
                  </a:cubicBezTo>
                  <a:cubicBezTo>
                    <a:pt x="72" y="2"/>
                    <a:pt x="22" y="0"/>
                    <a:pt x="0" y="3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5" name="Google Shape;725;p32"/>
            <p:cNvSpPr/>
            <p:nvPr/>
          </p:nvSpPr>
          <p:spPr>
            <a:xfrm>
              <a:off x="0" y="5265602"/>
              <a:ext cx="4895148" cy="1592398"/>
            </a:xfrm>
            <a:custGeom>
              <a:avLst/>
              <a:gdLst/>
              <a:ahLst/>
              <a:cxnLst/>
              <a:rect l="l" t="t" r="r" b="b"/>
              <a:pathLst>
                <a:path w="1539" h="499" extrusionOk="0">
                  <a:moveTo>
                    <a:pt x="1505" y="470"/>
                  </a:moveTo>
                  <a:cubicBezTo>
                    <a:pt x="1529" y="456"/>
                    <a:pt x="1538" y="438"/>
                    <a:pt x="1533" y="416"/>
                  </a:cubicBezTo>
                  <a:cubicBezTo>
                    <a:pt x="1528" y="397"/>
                    <a:pt x="1511" y="382"/>
                    <a:pt x="1491" y="382"/>
                  </a:cubicBezTo>
                  <a:cubicBezTo>
                    <a:pt x="1471" y="382"/>
                    <a:pt x="1453" y="395"/>
                    <a:pt x="1447" y="414"/>
                  </a:cubicBezTo>
                  <a:cubicBezTo>
                    <a:pt x="1444" y="423"/>
                    <a:pt x="1444" y="433"/>
                    <a:pt x="1448" y="442"/>
                  </a:cubicBezTo>
                  <a:cubicBezTo>
                    <a:pt x="1452" y="455"/>
                    <a:pt x="1462" y="464"/>
                    <a:pt x="1475" y="470"/>
                  </a:cubicBezTo>
                  <a:cubicBezTo>
                    <a:pt x="1462" y="474"/>
                    <a:pt x="1451" y="482"/>
                    <a:pt x="1444" y="493"/>
                  </a:cubicBezTo>
                  <a:cubicBezTo>
                    <a:pt x="1437" y="482"/>
                    <a:pt x="1428" y="474"/>
                    <a:pt x="1416" y="469"/>
                  </a:cubicBezTo>
                  <a:cubicBezTo>
                    <a:pt x="1426" y="463"/>
                    <a:pt x="1434" y="455"/>
                    <a:pt x="1438" y="444"/>
                  </a:cubicBezTo>
                  <a:cubicBezTo>
                    <a:pt x="1442" y="433"/>
                    <a:pt x="1442" y="421"/>
                    <a:pt x="1438" y="410"/>
                  </a:cubicBezTo>
                  <a:cubicBezTo>
                    <a:pt x="1431" y="392"/>
                    <a:pt x="1414" y="380"/>
                    <a:pt x="1395" y="380"/>
                  </a:cubicBezTo>
                  <a:cubicBezTo>
                    <a:pt x="1385" y="380"/>
                    <a:pt x="1376" y="383"/>
                    <a:pt x="1368" y="388"/>
                  </a:cubicBezTo>
                  <a:cubicBezTo>
                    <a:pt x="1357" y="396"/>
                    <a:pt x="1351" y="406"/>
                    <a:pt x="1348" y="421"/>
                  </a:cubicBezTo>
                  <a:cubicBezTo>
                    <a:pt x="1342" y="398"/>
                    <a:pt x="1330" y="383"/>
                    <a:pt x="1307" y="379"/>
                  </a:cubicBezTo>
                  <a:cubicBezTo>
                    <a:pt x="1282" y="374"/>
                    <a:pt x="1264" y="386"/>
                    <a:pt x="1252" y="409"/>
                  </a:cubicBezTo>
                  <a:cubicBezTo>
                    <a:pt x="1243" y="389"/>
                    <a:pt x="1228" y="377"/>
                    <a:pt x="1206" y="375"/>
                  </a:cubicBezTo>
                  <a:cubicBezTo>
                    <a:pt x="1185" y="374"/>
                    <a:pt x="1168" y="384"/>
                    <a:pt x="1157" y="403"/>
                  </a:cubicBezTo>
                  <a:cubicBezTo>
                    <a:pt x="1149" y="389"/>
                    <a:pt x="1138" y="379"/>
                    <a:pt x="1122" y="374"/>
                  </a:cubicBezTo>
                  <a:cubicBezTo>
                    <a:pt x="1138" y="367"/>
                    <a:pt x="1147" y="357"/>
                    <a:pt x="1151" y="342"/>
                  </a:cubicBezTo>
                  <a:cubicBezTo>
                    <a:pt x="1155" y="327"/>
                    <a:pt x="1152" y="313"/>
                    <a:pt x="1142" y="301"/>
                  </a:cubicBezTo>
                  <a:cubicBezTo>
                    <a:pt x="1125" y="281"/>
                    <a:pt x="1094" y="280"/>
                    <a:pt x="1076" y="299"/>
                  </a:cubicBezTo>
                  <a:cubicBezTo>
                    <a:pt x="1066" y="308"/>
                    <a:pt x="1062" y="319"/>
                    <a:pt x="1062" y="332"/>
                  </a:cubicBezTo>
                  <a:cubicBezTo>
                    <a:pt x="1063" y="352"/>
                    <a:pt x="1074" y="365"/>
                    <a:pt x="1091" y="373"/>
                  </a:cubicBezTo>
                  <a:cubicBezTo>
                    <a:pt x="1085" y="377"/>
                    <a:pt x="1080" y="379"/>
                    <a:pt x="1075" y="383"/>
                  </a:cubicBezTo>
                  <a:cubicBezTo>
                    <a:pt x="1070" y="387"/>
                    <a:pt x="1066" y="391"/>
                    <a:pt x="1062" y="395"/>
                  </a:cubicBezTo>
                  <a:cubicBezTo>
                    <a:pt x="1057" y="391"/>
                    <a:pt x="1054" y="386"/>
                    <a:pt x="1049" y="382"/>
                  </a:cubicBezTo>
                  <a:cubicBezTo>
                    <a:pt x="1045" y="379"/>
                    <a:pt x="1040" y="376"/>
                    <a:pt x="1035" y="373"/>
                  </a:cubicBezTo>
                  <a:cubicBezTo>
                    <a:pt x="1057" y="354"/>
                    <a:pt x="1064" y="337"/>
                    <a:pt x="1057" y="316"/>
                  </a:cubicBezTo>
                  <a:cubicBezTo>
                    <a:pt x="1051" y="297"/>
                    <a:pt x="1034" y="284"/>
                    <a:pt x="1014" y="284"/>
                  </a:cubicBezTo>
                  <a:cubicBezTo>
                    <a:pt x="1004" y="283"/>
                    <a:pt x="995" y="286"/>
                    <a:pt x="987" y="291"/>
                  </a:cubicBezTo>
                  <a:cubicBezTo>
                    <a:pt x="976" y="298"/>
                    <a:pt x="969" y="308"/>
                    <a:pt x="965" y="323"/>
                  </a:cubicBezTo>
                  <a:cubicBezTo>
                    <a:pt x="959" y="300"/>
                    <a:pt x="946" y="285"/>
                    <a:pt x="924" y="282"/>
                  </a:cubicBezTo>
                  <a:cubicBezTo>
                    <a:pt x="899" y="279"/>
                    <a:pt x="882" y="290"/>
                    <a:pt x="870" y="311"/>
                  </a:cubicBezTo>
                  <a:cubicBezTo>
                    <a:pt x="858" y="291"/>
                    <a:pt x="853" y="287"/>
                    <a:pt x="829" y="279"/>
                  </a:cubicBezTo>
                  <a:cubicBezTo>
                    <a:pt x="856" y="268"/>
                    <a:pt x="868" y="251"/>
                    <a:pt x="863" y="227"/>
                  </a:cubicBezTo>
                  <a:cubicBezTo>
                    <a:pt x="860" y="207"/>
                    <a:pt x="842" y="193"/>
                    <a:pt x="822" y="192"/>
                  </a:cubicBezTo>
                  <a:cubicBezTo>
                    <a:pt x="801" y="192"/>
                    <a:pt x="783" y="206"/>
                    <a:pt x="779" y="227"/>
                  </a:cubicBezTo>
                  <a:cubicBezTo>
                    <a:pt x="776" y="239"/>
                    <a:pt x="779" y="250"/>
                    <a:pt x="785" y="260"/>
                  </a:cubicBezTo>
                  <a:cubicBezTo>
                    <a:pt x="792" y="270"/>
                    <a:pt x="801" y="275"/>
                    <a:pt x="813" y="279"/>
                  </a:cubicBezTo>
                  <a:cubicBezTo>
                    <a:pt x="797" y="282"/>
                    <a:pt x="784" y="291"/>
                    <a:pt x="775" y="306"/>
                  </a:cubicBezTo>
                  <a:cubicBezTo>
                    <a:pt x="767" y="292"/>
                    <a:pt x="757" y="283"/>
                    <a:pt x="742" y="278"/>
                  </a:cubicBezTo>
                  <a:cubicBezTo>
                    <a:pt x="757" y="271"/>
                    <a:pt x="766" y="261"/>
                    <a:pt x="770" y="246"/>
                  </a:cubicBezTo>
                  <a:cubicBezTo>
                    <a:pt x="773" y="231"/>
                    <a:pt x="770" y="218"/>
                    <a:pt x="760" y="206"/>
                  </a:cubicBezTo>
                  <a:cubicBezTo>
                    <a:pt x="743" y="186"/>
                    <a:pt x="713" y="184"/>
                    <a:pt x="694" y="203"/>
                  </a:cubicBezTo>
                  <a:cubicBezTo>
                    <a:pt x="684" y="213"/>
                    <a:pt x="680" y="224"/>
                    <a:pt x="681" y="237"/>
                  </a:cubicBezTo>
                  <a:cubicBezTo>
                    <a:pt x="682" y="256"/>
                    <a:pt x="692" y="269"/>
                    <a:pt x="709" y="278"/>
                  </a:cubicBezTo>
                  <a:cubicBezTo>
                    <a:pt x="696" y="283"/>
                    <a:pt x="687" y="290"/>
                    <a:pt x="680" y="300"/>
                  </a:cubicBezTo>
                  <a:cubicBezTo>
                    <a:pt x="673" y="290"/>
                    <a:pt x="664" y="282"/>
                    <a:pt x="653" y="277"/>
                  </a:cubicBezTo>
                  <a:cubicBezTo>
                    <a:pt x="663" y="271"/>
                    <a:pt x="670" y="263"/>
                    <a:pt x="674" y="252"/>
                  </a:cubicBezTo>
                  <a:cubicBezTo>
                    <a:pt x="678" y="242"/>
                    <a:pt x="679" y="231"/>
                    <a:pt x="675" y="221"/>
                  </a:cubicBezTo>
                  <a:cubicBezTo>
                    <a:pt x="669" y="202"/>
                    <a:pt x="656" y="191"/>
                    <a:pt x="637" y="189"/>
                  </a:cubicBezTo>
                  <a:cubicBezTo>
                    <a:pt x="611" y="185"/>
                    <a:pt x="593" y="198"/>
                    <a:pt x="584" y="222"/>
                  </a:cubicBezTo>
                  <a:cubicBezTo>
                    <a:pt x="567" y="176"/>
                    <a:pt x="508" y="174"/>
                    <a:pt x="488" y="216"/>
                  </a:cubicBezTo>
                  <a:cubicBezTo>
                    <a:pt x="480" y="199"/>
                    <a:pt x="468" y="188"/>
                    <a:pt x="448" y="183"/>
                  </a:cubicBezTo>
                  <a:cubicBezTo>
                    <a:pt x="452" y="182"/>
                    <a:pt x="454" y="181"/>
                    <a:pt x="456" y="180"/>
                  </a:cubicBezTo>
                  <a:cubicBezTo>
                    <a:pt x="478" y="171"/>
                    <a:pt x="488" y="146"/>
                    <a:pt x="479" y="123"/>
                  </a:cubicBezTo>
                  <a:cubicBezTo>
                    <a:pt x="470" y="102"/>
                    <a:pt x="445" y="91"/>
                    <a:pt x="423" y="99"/>
                  </a:cubicBezTo>
                  <a:cubicBezTo>
                    <a:pt x="406" y="106"/>
                    <a:pt x="395" y="122"/>
                    <a:pt x="395" y="140"/>
                  </a:cubicBezTo>
                  <a:cubicBezTo>
                    <a:pt x="395" y="157"/>
                    <a:pt x="405" y="173"/>
                    <a:pt x="422" y="180"/>
                  </a:cubicBezTo>
                  <a:cubicBezTo>
                    <a:pt x="424" y="181"/>
                    <a:pt x="426" y="181"/>
                    <a:pt x="427" y="183"/>
                  </a:cubicBezTo>
                  <a:cubicBezTo>
                    <a:pt x="423" y="185"/>
                    <a:pt x="418" y="187"/>
                    <a:pt x="414" y="189"/>
                  </a:cubicBezTo>
                  <a:cubicBezTo>
                    <a:pt x="410" y="192"/>
                    <a:pt x="406" y="194"/>
                    <a:pt x="402" y="198"/>
                  </a:cubicBezTo>
                  <a:cubicBezTo>
                    <a:pt x="399" y="201"/>
                    <a:pt x="396" y="205"/>
                    <a:pt x="392" y="209"/>
                  </a:cubicBezTo>
                  <a:cubicBezTo>
                    <a:pt x="385" y="196"/>
                    <a:pt x="375" y="188"/>
                    <a:pt x="362" y="183"/>
                  </a:cubicBezTo>
                  <a:cubicBezTo>
                    <a:pt x="386" y="166"/>
                    <a:pt x="394" y="148"/>
                    <a:pt x="387" y="127"/>
                  </a:cubicBezTo>
                  <a:cubicBezTo>
                    <a:pt x="381" y="108"/>
                    <a:pt x="364" y="95"/>
                    <a:pt x="344" y="94"/>
                  </a:cubicBezTo>
                  <a:cubicBezTo>
                    <a:pt x="325" y="94"/>
                    <a:pt x="307" y="106"/>
                    <a:pt x="300" y="124"/>
                  </a:cubicBezTo>
                  <a:cubicBezTo>
                    <a:pt x="297" y="134"/>
                    <a:pt x="297" y="143"/>
                    <a:pt x="299" y="152"/>
                  </a:cubicBezTo>
                  <a:cubicBezTo>
                    <a:pt x="303" y="166"/>
                    <a:pt x="312" y="176"/>
                    <a:pt x="325" y="183"/>
                  </a:cubicBezTo>
                  <a:cubicBezTo>
                    <a:pt x="313" y="187"/>
                    <a:pt x="305" y="194"/>
                    <a:pt x="297" y="204"/>
                  </a:cubicBezTo>
                  <a:cubicBezTo>
                    <a:pt x="291" y="194"/>
                    <a:pt x="283" y="187"/>
                    <a:pt x="272" y="182"/>
                  </a:cubicBezTo>
                  <a:cubicBezTo>
                    <a:pt x="292" y="167"/>
                    <a:pt x="300" y="148"/>
                    <a:pt x="293" y="125"/>
                  </a:cubicBezTo>
                  <a:cubicBezTo>
                    <a:pt x="287" y="106"/>
                    <a:pt x="273" y="95"/>
                    <a:pt x="254" y="93"/>
                  </a:cubicBezTo>
                  <a:cubicBezTo>
                    <a:pt x="228" y="90"/>
                    <a:pt x="211" y="103"/>
                    <a:pt x="201" y="126"/>
                  </a:cubicBezTo>
                  <a:cubicBezTo>
                    <a:pt x="185" y="81"/>
                    <a:pt x="127" y="78"/>
                    <a:pt x="106" y="119"/>
                  </a:cubicBezTo>
                  <a:cubicBezTo>
                    <a:pt x="98" y="102"/>
                    <a:pt x="85" y="92"/>
                    <a:pt x="67" y="88"/>
                  </a:cubicBezTo>
                  <a:cubicBezTo>
                    <a:pt x="70" y="86"/>
                    <a:pt x="72" y="85"/>
                    <a:pt x="74" y="84"/>
                  </a:cubicBezTo>
                  <a:cubicBezTo>
                    <a:pt x="96" y="75"/>
                    <a:pt x="106" y="51"/>
                    <a:pt x="98" y="29"/>
                  </a:cubicBezTo>
                  <a:cubicBezTo>
                    <a:pt x="93" y="13"/>
                    <a:pt x="78" y="2"/>
                    <a:pt x="62" y="1"/>
                  </a:cubicBezTo>
                  <a:cubicBezTo>
                    <a:pt x="57" y="0"/>
                    <a:pt x="51" y="0"/>
                    <a:pt x="46" y="2"/>
                  </a:cubicBezTo>
                  <a:cubicBezTo>
                    <a:pt x="28" y="6"/>
                    <a:pt x="15" y="22"/>
                    <a:pt x="13" y="40"/>
                  </a:cubicBezTo>
                  <a:cubicBezTo>
                    <a:pt x="12" y="60"/>
                    <a:pt x="22" y="77"/>
                    <a:pt x="40" y="84"/>
                  </a:cubicBezTo>
                  <a:cubicBezTo>
                    <a:pt x="42" y="85"/>
                    <a:pt x="44" y="86"/>
                    <a:pt x="47" y="88"/>
                  </a:cubicBezTo>
                  <a:cubicBezTo>
                    <a:pt x="30" y="92"/>
                    <a:pt x="19" y="101"/>
                    <a:pt x="10" y="114"/>
                  </a:cubicBezTo>
                  <a:cubicBezTo>
                    <a:pt x="7" y="110"/>
                    <a:pt x="3" y="106"/>
                    <a:pt x="0" y="102"/>
                  </a:cubicBezTo>
                  <a:cubicBezTo>
                    <a:pt x="0" y="179"/>
                    <a:pt x="0" y="179"/>
                    <a:pt x="0" y="179"/>
                  </a:cubicBezTo>
                  <a:cubicBezTo>
                    <a:pt x="3" y="175"/>
                    <a:pt x="7" y="170"/>
                    <a:pt x="10" y="166"/>
                  </a:cubicBezTo>
                  <a:cubicBezTo>
                    <a:pt x="14" y="171"/>
                    <a:pt x="18" y="176"/>
                    <a:pt x="22" y="181"/>
                  </a:cubicBezTo>
                  <a:cubicBezTo>
                    <a:pt x="18" y="184"/>
                    <a:pt x="15" y="187"/>
                    <a:pt x="11" y="189"/>
                  </a:cubicBezTo>
                  <a:cubicBezTo>
                    <a:pt x="7" y="186"/>
                    <a:pt x="4" y="183"/>
                    <a:pt x="0" y="180"/>
                  </a:cubicBezTo>
                  <a:cubicBezTo>
                    <a:pt x="0" y="499"/>
                    <a:pt x="0" y="499"/>
                    <a:pt x="0" y="499"/>
                  </a:cubicBezTo>
                  <a:cubicBezTo>
                    <a:pt x="1539" y="499"/>
                    <a:pt x="1539" y="499"/>
                    <a:pt x="1539" y="499"/>
                  </a:cubicBezTo>
                  <a:cubicBezTo>
                    <a:pt x="1531" y="484"/>
                    <a:pt x="1520" y="475"/>
                    <a:pt x="1505" y="47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6" name="Google Shape;726;p32"/>
            <p:cNvSpPr/>
            <p:nvPr/>
          </p:nvSpPr>
          <p:spPr>
            <a:xfrm>
              <a:off x="2550785" y="5321898"/>
              <a:ext cx="120636" cy="121977"/>
            </a:xfrm>
            <a:custGeom>
              <a:avLst/>
              <a:gdLst/>
              <a:ahLst/>
              <a:cxnLst/>
              <a:rect l="l" t="t" r="r" b="b"/>
              <a:pathLst>
                <a:path w="38" h="38" extrusionOk="0">
                  <a:moveTo>
                    <a:pt x="19" y="38"/>
                  </a:moveTo>
                  <a:cubicBezTo>
                    <a:pt x="30" y="38"/>
                    <a:pt x="38" y="29"/>
                    <a:pt x="38" y="19"/>
                  </a:cubicBezTo>
                  <a:cubicBezTo>
                    <a:pt x="38" y="9"/>
                    <a:pt x="29" y="0"/>
                    <a:pt x="19" y="0"/>
                  </a:cubicBezTo>
                  <a:cubicBezTo>
                    <a:pt x="8" y="0"/>
                    <a:pt x="0" y="9"/>
                    <a:pt x="0" y="20"/>
                  </a:cubicBezTo>
                  <a:cubicBezTo>
                    <a:pt x="0" y="30"/>
                    <a:pt x="9" y="38"/>
                    <a:pt x="19" y="3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7" name="Google Shape;727;p32"/>
            <p:cNvSpPr/>
            <p:nvPr/>
          </p:nvSpPr>
          <p:spPr>
            <a:xfrm>
              <a:off x="2865779" y="5335302"/>
              <a:ext cx="95169" cy="95169"/>
            </a:xfrm>
            <a:custGeom>
              <a:avLst/>
              <a:gdLst/>
              <a:ahLst/>
              <a:cxnLst/>
              <a:rect l="l" t="t" r="r" b="b"/>
              <a:pathLst>
                <a:path w="30" h="30" extrusionOk="0">
                  <a:moveTo>
                    <a:pt x="15" y="30"/>
                  </a:moveTo>
                  <a:cubicBezTo>
                    <a:pt x="24" y="30"/>
                    <a:pt x="30" y="24"/>
                    <a:pt x="30" y="15"/>
                  </a:cubicBezTo>
                  <a:cubicBezTo>
                    <a:pt x="30" y="7"/>
                    <a:pt x="24" y="0"/>
                    <a:pt x="15" y="0"/>
                  </a:cubicBezTo>
                  <a:cubicBezTo>
                    <a:pt x="7" y="0"/>
                    <a:pt x="0" y="7"/>
                    <a:pt x="0" y="15"/>
                  </a:cubicBezTo>
                  <a:cubicBezTo>
                    <a:pt x="0" y="23"/>
                    <a:pt x="7" y="30"/>
                    <a:pt x="15" y="3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8" name="Google Shape;728;p32"/>
            <p:cNvSpPr/>
            <p:nvPr/>
          </p:nvSpPr>
          <p:spPr>
            <a:xfrm>
              <a:off x="2782674" y="5864762"/>
              <a:ext cx="261379" cy="258698"/>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9" name="Google Shape;729;p32"/>
            <p:cNvSpPr/>
            <p:nvPr/>
          </p:nvSpPr>
          <p:spPr>
            <a:xfrm>
              <a:off x="2821547" y="5596681"/>
              <a:ext cx="187656" cy="188997"/>
            </a:xfrm>
            <a:custGeom>
              <a:avLst/>
              <a:gdLst/>
              <a:ahLst/>
              <a:cxnLst/>
              <a:rect l="l" t="t" r="r" b="b"/>
              <a:pathLst>
                <a:path w="59" h="59" extrusionOk="0">
                  <a:moveTo>
                    <a:pt x="29" y="59"/>
                  </a:moveTo>
                  <a:cubicBezTo>
                    <a:pt x="46" y="59"/>
                    <a:pt x="59" y="45"/>
                    <a:pt x="59" y="29"/>
                  </a:cubicBezTo>
                  <a:cubicBezTo>
                    <a:pt x="59" y="13"/>
                    <a:pt x="46" y="0"/>
                    <a:pt x="29" y="0"/>
                  </a:cubicBezTo>
                  <a:cubicBezTo>
                    <a:pt x="13" y="0"/>
                    <a:pt x="0" y="13"/>
                    <a:pt x="0" y="29"/>
                  </a:cubicBezTo>
                  <a:cubicBezTo>
                    <a:pt x="0" y="45"/>
                    <a:pt x="13" y="58"/>
                    <a:pt x="29" y="5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0" name="Google Shape;730;p32"/>
            <p:cNvSpPr/>
            <p:nvPr/>
          </p:nvSpPr>
          <p:spPr>
            <a:xfrm>
              <a:off x="5210143" y="6772214"/>
              <a:ext cx="270761" cy="85786"/>
            </a:xfrm>
            <a:custGeom>
              <a:avLst/>
              <a:gdLst/>
              <a:ahLst/>
              <a:cxnLst/>
              <a:rect l="l" t="t" r="r" b="b"/>
              <a:pathLst>
                <a:path w="85" h="27" extrusionOk="0">
                  <a:moveTo>
                    <a:pt x="48" y="2"/>
                  </a:moveTo>
                  <a:cubicBezTo>
                    <a:pt x="28" y="0"/>
                    <a:pt x="11" y="9"/>
                    <a:pt x="0" y="27"/>
                  </a:cubicBezTo>
                  <a:cubicBezTo>
                    <a:pt x="85" y="27"/>
                    <a:pt x="85" y="27"/>
                    <a:pt x="85" y="27"/>
                  </a:cubicBezTo>
                  <a:cubicBezTo>
                    <a:pt x="79" y="14"/>
                    <a:pt x="66" y="4"/>
                    <a:pt x="48" y="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1" name="Google Shape;731;p32"/>
            <p:cNvSpPr/>
            <p:nvPr/>
          </p:nvSpPr>
          <p:spPr>
            <a:xfrm>
              <a:off x="6778413" y="6813766"/>
              <a:ext cx="178274" cy="44234"/>
            </a:xfrm>
            <a:custGeom>
              <a:avLst/>
              <a:gdLst/>
              <a:ahLst/>
              <a:cxnLst/>
              <a:rect l="l" t="t" r="r" b="b"/>
              <a:pathLst>
                <a:path w="56" h="14" extrusionOk="0">
                  <a:moveTo>
                    <a:pt x="28" y="0"/>
                  </a:moveTo>
                  <a:cubicBezTo>
                    <a:pt x="17" y="0"/>
                    <a:pt x="6" y="5"/>
                    <a:pt x="0" y="14"/>
                  </a:cubicBezTo>
                  <a:cubicBezTo>
                    <a:pt x="56" y="14"/>
                    <a:pt x="56" y="14"/>
                    <a:pt x="56" y="14"/>
                  </a:cubicBezTo>
                  <a:cubicBezTo>
                    <a:pt x="49" y="6"/>
                    <a:pt x="39" y="1"/>
                    <a:pt x="28"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2" name="Google Shape;732;p32"/>
            <p:cNvSpPr/>
            <p:nvPr/>
          </p:nvSpPr>
          <p:spPr>
            <a:xfrm>
              <a:off x="7093407" y="6823150"/>
              <a:ext cx="152806" cy="34850"/>
            </a:xfrm>
            <a:custGeom>
              <a:avLst/>
              <a:gdLst/>
              <a:ahLst/>
              <a:cxnLst/>
              <a:rect l="l" t="t" r="r" b="b"/>
              <a:pathLst>
                <a:path w="48" h="11" extrusionOk="0">
                  <a:moveTo>
                    <a:pt x="0" y="11"/>
                  </a:moveTo>
                  <a:cubicBezTo>
                    <a:pt x="48" y="11"/>
                    <a:pt x="48" y="11"/>
                    <a:pt x="48" y="11"/>
                  </a:cubicBezTo>
                  <a:cubicBezTo>
                    <a:pt x="42" y="4"/>
                    <a:pt x="33" y="0"/>
                    <a:pt x="24" y="1"/>
                  </a:cubicBezTo>
                  <a:cubicBezTo>
                    <a:pt x="15" y="1"/>
                    <a:pt x="6" y="4"/>
                    <a:pt x="0"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3" name="Google Shape;733;p32"/>
            <p:cNvSpPr/>
            <p:nvPr/>
          </p:nvSpPr>
          <p:spPr>
            <a:xfrm>
              <a:off x="6460737" y="6803043"/>
              <a:ext cx="199720" cy="54957"/>
            </a:xfrm>
            <a:custGeom>
              <a:avLst/>
              <a:gdLst/>
              <a:ahLst/>
              <a:cxnLst/>
              <a:rect l="l" t="t" r="r" b="b"/>
              <a:pathLst>
                <a:path w="63" h="17" extrusionOk="0">
                  <a:moveTo>
                    <a:pt x="32" y="1"/>
                  </a:moveTo>
                  <a:cubicBezTo>
                    <a:pt x="19" y="0"/>
                    <a:pt x="8" y="7"/>
                    <a:pt x="0" y="17"/>
                  </a:cubicBezTo>
                  <a:cubicBezTo>
                    <a:pt x="63" y="17"/>
                    <a:pt x="63" y="17"/>
                    <a:pt x="63" y="17"/>
                  </a:cubicBezTo>
                  <a:cubicBezTo>
                    <a:pt x="56" y="7"/>
                    <a:pt x="45" y="1"/>
                    <a:pt x="32"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4" name="Google Shape;734;p32"/>
            <p:cNvSpPr/>
            <p:nvPr/>
          </p:nvSpPr>
          <p:spPr>
            <a:xfrm>
              <a:off x="7415104" y="6835213"/>
              <a:ext cx="120636" cy="22787"/>
            </a:xfrm>
            <a:custGeom>
              <a:avLst/>
              <a:gdLst/>
              <a:ahLst/>
              <a:cxnLst/>
              <a:rect l="l" t="t" r="r" b="b"/>
              <a:pathLst>
                <a:path w="38" h="7" extrusionOk="0">
                  <a:moveTo>
                    <a:pt x="0" y="7"/>
                  </a:moveTo>
                  <a:cubicBezTo>
                    <a:pt x="38" y="7"/>
                    <a:pt x="38" y="7"/>
                    <a:pt x="38" y="7"/>
                  </a:cubicBezTo>
                  <a:cubicBezTo>
                    <a:pt x="33" y="2"/>
                    <a:pt x="26" y="0"/>
                    <a:pt x="19" y="0"/>
                  </a:cubicBezTo>
                  <a:cubicBezTo>
                    <a:pt x="11" y="0"/>
                    <a:pt x="5" y="2"/>
                    <a:pt x="0"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5" name="Google Shape;735;p32"/>
            <p:cNvSpPr/>
            <p:nvPr/>
          </p:nvSpPr>
          <p:spPr>
            <a:xfrm>
              <a:off x="6148424" y="6797681"/>
              <a:ext cx="219826" cy="60319"/>
            </a:xfrm>
            <a:custGeom>
              <a:avLst/>
              <a:gdLst/>
              <a:ahLst/>
              <a:cxnLst/>
              <a:rect l="l" t="t" r="r" b="b"/>
              <a:pathLst>
                <a:path w="69" h="19" extrusionOk="0">
                  <a:moveTo>
                    <a:pt x="35" y="0"/>
                  </a:moveTo>
                  <a:cubicBezTo>
                    <a:pt x="20" y="0"/>
                    <a:pt x="7" y="7"/>
                    <a:pt x="0" y="19"/>
                  </a:cubicBezTo>
                  <a:cubicBezTo>
                    <a:pt x="69" y="19"/>
                    <a:pt x="69" y="19"/>
                    <a:pt x="69" y="19"/>
                  </a:cubicBezTo>
                  <a:cubicBezTo>
                    <a:pt x="62" y="7"/>
                    <a:pt x="49" y="0"/>
                    <a:pt x="35"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6" name="Google Shape;736;p32"/>
            <p:cNvSpPr/>
            <p:nvPr/>
          </p:nvSpPr>
          <p:spPr>
            <a:xfrm>
              <a:off x="5525137" y="6781597"/>
              <a:ext cx="251996" cy="76403"/>
            </a:xfrm>
            <a:custGeom>
              <a:avLst/>
              <a:gdLst/>
              <a:ahLst/>
              <a:cxnLst/>
              <a:rect l="l" t="t" r="r" b="b"/>
              <a:pathLst>
                <a:path w="79" h="24" extrusionOk="0">
                  <a:moveTo>
                    <a:pt x="38" y="0"/>
                  </a:moveTo>
                  <a:cubicBezTo>
                    <a:pt x="22" y="1"/>
                    <a:pt x="9" y="9"/>
                    <a:pt x="0" y="24"/>
                  </a:cubicBezTo>
                  <a:cubicBezTo>
                    <a:pt x="79" y="24"/>
                    <a:pt x="79" y="24"/>
                    <a:pt x="79" y="24"/>
                  </a:cubicBezTo>
                  <a:cubicBezTo>
                    <a:pt x="71" y="9"/>
                    <a:pt x="55" y="0"/>
                    <a:pt x="38"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7" name="Google Shape;737;p32"/>
            <p:cNvSpPr/>
            <p:nvPr/>
          </p:nvSpPr>
          <p:spPr>
            <a:xfrm>
              <a:off x="8073241" y="6855319"/>
              <a:ext cx="16085" cy="2681"/>
            </a:xfrm>
            <a:custGeom>
              <a:avLst/>
              <a:gdLst/>
              <a:ahLst/>
              <a:cxnLst/>
              <a:rect l="l" t="t" r="r" b="b"/>
              <a:pathLst>
                <a:path w="5" h="1" extrusionOk="0">
                  <a:moveTo>
                    <a:pt x="0" y="1"/>
                  </a:moveTo>
                  <a:cubicBezTo>
                    <a:pt x="5" y="1"/>
                    <a:pt x="5" y="1"/>
                    <a:pt x="5" y="1"/>
                  </a:cubicBezTo>
                  <a:cubicBezTo>
                    <a:pt x="4" y="1"/>
                    <a:pt x="3" y="0"/>
                    <a:pt x="2" y="1"/>
                  </a:cubicBezTo>
                  <a:cubicBezTo>
                    <a:pt x="1" y="1"/>
                    <a:pt x="0" y="1"/>
                    <a:pt x="0"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8" name="Google Shape;738;p32"/>
            <p:cNvSpPr/>
            <p:nvPr/>
          </p:nvSpPr>
          <p:spPr>
            <a:xfrm>
              <a:off x="5833429" y="6777576"/>
              <a:ext cx="242613" cy="80424"/>
            </a:xfrm>
            <a:custGeom>
              <a:avLst/>
              <a:gdLst/>
              <a:ahLst/>
              <a:cxnLst/>
              <a:rect l="l" t="t" r="r" b="b"/>
              <a:pathLst>
                <a:path w="76" h="25" extrusionOk="0">
                  <a:moveTo>
                    <a:pt x="27" y="5"/>
                  </a:moveTo>
                  <a:cubicBezTo>
                    <a:pt x="27" y="5"/>
                    <a:pt x="27" y="5"/>
                    <a:pt x="27" y="5"/>
                  </a:cubicBezTo>
                  <a:cubicBezTo>
                    <a:pt x="16" y="8"/>
                    <a:pt x="6" y="15"/>
                    <a:pt x="0" y="25"/>
                  </a:cubicBezTo>
                  <a:cubicBezTo>
                    <a:pt x="76" y="25"/>
                    <a:pt x="76" y="25"/>
                    <a:pt x="76" y="25"/>
                  </a:cubicBezTo>
                  <a:cubicBezTo>
                    <a:pt x="66" y="8"/>
                    <a:pt x="46" y="0"/>
                    <a:pt x="27" y="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39" name="Google Shape;739;p32"/>
            <p:cNvSpPr/>
            <p:nvPr/>
          </p:nvSpPr>
          <p:spPr>
            <a:xfrm>
              <a:off x="7735460" y="6844596"/>
              <a:ext cx="85786" cy="13404"/>
            </a:xfrm>
            <a:custGeom>
              <a:avLst/>
              <a:gdLst/>
              <a:ahLst/>
              <a:cxnLst/>
              <a:rect l="l" t="t" r="r" b="b"/>
              <a:pathLst>
                <a:path w="27" h="4" extrusionOk="0">
                  <a:moveTo>
                    <a:pt x="0" y="4"/>
                  </a:moveTo>
                  <a:cubicBezTo>
                    <a:pt x="27" y="4"/>
                    <a:pt x="27" y="4"/>
                    <a:pt x="27" y="4"/>
                  </a:cubicBezTo>
                  <a:cubicBezTo>
                    <a:pt x="23" y="1"/>
                    <a:pt x="18" y="0"/>
                    <a:pt x="13" y="0"/>
                  </a:cubicBezTo>
                  <a:cubicBezTo>
                    <a:pt x="8" y="0"/>
                    <a:pt x="3" y="1"/>
                    <a:pt x="0" y="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0" name="Google Shape;740;p32"/>
            <p:cNvSpPr/>
            <p:nvPr/>
          </p:nvSpPr>
          <p:spPr>
            <a:xfrm>
              <a:off x="1568270" y="5559150"/>
              <a:ext cx="264060" cy="264060"/>
            </a:xfrm>
            <a:custGeom>
              <a:avLst/>
              <a:gdLst/>
              <a:ahLst/>
              <a:cxnLst/>
              <a:rect l="l" t="t" r="r" b="b"/>
              <a:pathLst>
                <a:path w="83" h="83" extrusionOk="0">
                  <a:moveTo>
                    <a:pt x="42" y="82"/>
                  </a:moveTo>
                  <a:cubicBezTo>
                    <a:pt x="65" y="82"/>
                    <a:pt x="83" y="64"/>
                    <a:pt x="83" y="41"/>
                  </a:cubicBezTo>
                  <a:cubicBezTo>
                    <a:pt x="83" y="18"/>
                    <a:pt x="64" y="0"/>
                    <a:pt x="41" y="0"/>
                  </a:cubicBezTo>
                  <a:cubicBezTo>
                    <a:pt x="19" y="0"/>
                    <a:pt x="0" y="19"/>
                    <a:pt x="0" y="41"/>
                  </a:cubicBezTo>
                  <a:cubicBezTo>
                    <a:pt x="1" y="64"/>
                    <a:pt x="19" y="83"/>
                    <a:pt x="42" y="8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1" name="Google Shape;741;p32"/>
            <p:cNvSpPr/>
            <p:nvPr/>
          </p:nvSpPr>
          <p:spPr>
            <a:xfrm>
              <a:off x="1651375" y="5028351"/>
              <a:ext cx="101871" cy="99190"/>
            </a:xfrm>
            <a:custGeom>
              <a:avLst/>
              <a:gdLst/>
              <a:ahLst/>
              <a:cxnLst/>
              <a:rect l="l" t="t" r="r" b="b"/>
              <a:pathLst>
                <a:path w="32" h="31" extrusionOk="0">
                  <a:moveTo>
                    <a:pt x="16" y="31"/>
                  </a:moveTo>
                  <a:cubicBezTo>
                    <a:pt x="24" y="31"/>
                    <a:pt x="31" y="25"/>
                    <a:pt x="31" y="16"/>
                  </a:cubicBezTo>
                  <a:cubicBezTo>
                    <a:pt x="32" y="7"/>
                    <a:pt x="25" y="0"/>
                    <a:pt x="16" y="0"/>
                  </a:cubicBezTo>
                  <a:cubicBezTo>
                    <a:pt x="7" y="0"/>
                    <a:pt x="0" y="7"/>
                    <a:pt x="0" y="16"/>
                  </a:cubicBezTo>
                  <a:cubicBezTo>
                    <a:pt x="0" y="24"/>
                    <a:pt x="7" y="31"/>
                    <a:pt x="16" y="3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2" name="Google Shape;742;p32"/>
            <p:cNvSpPr/>
            <p:nvPr/>
          </p:nvSpPr>
          <p:spPr>
            <a:xfrm>
              <a:off x="3097669" y="5871463"/>
              <a:ext cx="245294" cy="245294"/>
            </a:xfrm>
            <a:custGeom>
              <a:avLst/>
              <a:gdLst/>
              <a:ahLst/>
              <a:cxnLst/>
              <a:rect l="l" t="t" r="r" b="b"/>
              <a:pathLst>
                <a:path w="77" h="77" extrusionOk="0">
                  <a:moveTo>
                    <a:pt x="39" y="77"/>
                  </a:moveTo>
                  <a:cubicBezTo>
                    <a:pt x="60" y="76"/>
                    <a:pt x="77" y="59"/>
                    <a:pt x="76" y="38"/>
                  </a:cubicBezTo>
                  <a:cubicBezTo>
                    <a:pt x="76" y="16"/>
                    <a:pt x="58" y="0"/>
                    <a:pt x="37" y="0"/>
                  </a:cubicBezTo>
                  <a:cubicBezTo>
                    <a:pt x="16" y="1"/>
                    <a:pt x="0" y="18"/>
                    <a:pt x="0" y="39"/>
                  </a:cubicBezTo>
                  <a:cubicBezTo>
                    <a:pt x="1" y="60"/>
                    <a:pt x="18" y="77"/>
                    <a:pt x="39" y="7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3" name="Google Shape;743;p32"/>
            <p:cNvSpPr/>
            <p:nvPr/>
          </p:nvSpPr>
          <p:spPr>
            <a:xfrm>
              <a:off x="1605802" y="5287048"/>
              <a:ext cx="191678" cy="191678"/>
            </a:xfrm>
            <a:custGeom>
              <a:avLst/>
              <a:gdLst/>
              <a:ahLst/>
              <a:cxnLst/>
              <a:rect l="l" t="t" r="r" b="b"/>
              <a:pathLst>
                <a:path w="60" h="60" extrusionOk="0">
                  <a:moveTo>
                    <a:pt x="30" y="60"/>
                  </a:moveTo>
                  <a:cubicBezTo>
                    <a:pt x="46" y="60"/>
                    <a:pt x="60" y="46"/>
                    <a:pt x="59" y="30"/>
                  </a:cubicBezTo>
                  <a:cubicBezTo>
                    <a:pt x="59" y="14"/>
                    <a:pt x="46" y="0"/>
                    <a:pt x="29" y="0"/>
                  </a:cubicBezTo>
                  <a:cubicBezTo>
                    <a:pt x="13" y="0"/>
                    <a:pt x="0" y="14"/>
                    <a:pt x="0" y="30"/>
                  </a:cubicBezTo>
                  <a:cubicBezTo>
                    <a:pt x="0" y="47"/>
                    <a:pt x="13" y="60"/>
                    <a:pt x="30" y="6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4" name="Google Shape;744;p32"/>
            <p:cNvSpPr/>
            <p:nvPr/>
          </p:nvSpPr>
          <p:spPr>
            <a:xfrm>
              <a:off x="1377933" y="4754909"/>
              <a:ext cx="37531" cy="37531"/>
            </a:xfrm>
            <a:custGeom>
              <a:avLst/>
              <a:gdLst/>
              <a:ahLst/>
              <a:cxnLst/>
              <a:rect l="l" t="t" r="r" b="b"/>
              <a:pathLst>
                <a:path w="12" h="12" extrusionOk="0">
                  <a:moveTo>
                    <a:pt x="6" y="11"/>
                  </a:moveTo>
                  <a:cubicBezTo>
                    <a:pt x="9" y="12"/>
                    <a:pt x="12" y="9"/>
                    <a:pt x="11" y="6"/>
                  </a:cubicBezTo>
                  <a:cubicBezTo>
                    <a:pt x="11" y="3"/>
                    <a:pt x="9" y="0"/>
                    <a:pt x="6" y="0"/>
                  </a:cubicBezTo>
                  <a:cubicBezTo>
                    <a:pt x="3" y="0"/>
                    <a:pt x="0" y="3"/>
                    <a:pt x="0" y="6"/>
                  </a:cubicBezTo>
                  <a:cubicBezTo>
                    <a:pt x="0" y="9"/>
                    <a:pt x="3" y="11"/>
                    <a:pt x="6" y="1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5" name="Google Shape;745;p32"/>
            <p:cNvSpPr/>
            <p:nvPr/>
          </p:nvSpPr>
          <p:spPr>
            <a:xfrm>
              <a:off x="1288127" y="5277665"/>
              <a:ext cx="213124" cy="210444"/>
            </a:xfrm>
            <a:custGeom>
              <a:avLst/>
              <a:gdLst/>
              <a:ahLst/>
              <a:cxnLst/>
              <a:rect l="l" t="t" r="r" b="b"/>
              <a:pathLst>
                <a:path w="67" h="66" extrusionOk="0">
                  <a:moveTo>
                    <a:pt x="34" y="66"/>
                  </a:moveTo>
                  <a:cubicBezTo>
                    <a:pt x="52" y="66"/>
                    <a:pt x="67" y="51"/>
                    <a:pt x="67" y="33"/>
                  </a:cubicBezTo>
                  <a:cubicBezTo>
                    <a:pt x="67" y="14"/>
                    <a:pt x="52" y="0"/>
                    <a:pt x="34" y="0"/>
                  </a:cubicBezTo>
                  <a:cubicBezTo>
                    <a:pt x="15" y="0"/>
                    <a:pt x="0" y="15"/>
                    <a:pt x="1" y="33"/>
                  </a:cubicBezTo>
                  <a:cubicBezTo>
                    <a:pt x="1" y="51"/>
                    <a:pt x="16" y="66"/>
                    <a:pt x="34" y="6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6" name="Google Shape;746;p32"/>
            <p:cNvSpPr/>
            <p:nvPr/>
          </p:nvSpPr>
          <p:spPr>
            <a:xfrm>
              <a:off x="1062939" y="4741505"/>
              <a:ext cx="60319" cy="60319"/>
            </a:xfrm>
            <a:custGeom>
              <a:avLst/>
              <a:gdLst/>
              <a:ahLst/>
              <a:cxnLst/>
              <a:rect l="l" t="t" r="r" b="b"/>
              <a:pathLst>
                <a:path w="19" h="19" extrusionOk="0">
                  <a:moveTo>
                    <a:pt x="11" y="18"/>
                  </a:moveTo>
                  <a:cubicBezTo>
                    <a:pt x="15" y="18"/>
                    <a:pt x="19" y="14"/>
                    <a:pt x="18" y="9"/>
                  </a:cubicBezTo>
                  <a:cubicBezTo>
                    <a:pt x="18" y="4"/>
                    <a:pt x="13" y="0"/>
                    <a:pt x="9" y="1"/>
                  </a:cubicBezTo>
                  <a:cubicBezTo>
                    <a:pt x="4" y="1"/>
                    <a:pt x="0" y="6"/>
                    <a:pt x="1" y="11"/>
                  </a:cubicBezTo>
                  <a:cubicBezTo>
                    <a:pt x="1" y="16"/>
                    <a:pt x="6" y="19"/>
                    <a:pt x="11" y="1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7" name="Google Shape;747;p32"/>
            <p:cNvSpPr/>
            <p:nvPr/>
          </p:nvSpPr>
          <p:spPr>
            <a:xfrm>
              <a:off x="1332360" y="5016287"/>
              <a:ext cx="124658" cy="124658"/>
            </a:xfrm>
            <a:custGeom>
              <a:avLst/>
              <a:gdLst/>
              <a:ahLst/>
              <a:cxnLst/>
              <a:rect l="l" t="t" r="r" b="b"/>
              <a:pathLst>
                <a:path w="39" h="39" extrusionOk="0">
                  <a:moveTo>
                    <a:pt x="20" y="39"/>
                  </a:moveTo>
                  <a:cubicBezTo>
                    <a:pt x="31" y="39"/>
                    <a:pt x="39" y="31"/>
                    <a:pt x="39" y="20"/>
                  </a:cubicBezTo>
                  <a:cubicBezTo>
                    <a:pt x="39" y="9"/>
                    <a:pt x="31" y="0"/>
                    <a:pt x="20" y="0"/>
                  </a:cubicBezTo>
                  <a:cubicBezTo>
                    <a:pt x="9" y="0"/>
                    <a:pt x="0" y="9"/>
                    <a:pt x="0" y="20"/>
                  </a:cubicBezTo>
                  <a:cubicBezTo>
                    <a:pt x="0" y="30"/>
                    <a:pt x="9" y="39"/>
                    <a:pt x="20" y="3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8" name="Google Shape;748;p32"/>
            <p:cNvSpPr/>
            <p:nvPr/>
          </p:nvSpPr>
          <p:spPr>
            <a:xfrm>
              <a:off x="2194238" y="5573894"/>
              <a:ext cx="229209" cy="230549"/>
            </a:xfrm>
            <a:custGeom>
              <a:avLst/>
              <a:gdLst/>
              <a:ahLst/>
              <a:cxnLst/>
              <a:rect l="l" t="t" r="r" b="b"/>
              <a:pathLst>
                <a:path w="72" h="72" extrusionOk="0">
                  <a:moveTo>
                    <a:pt x="36" y="72"/>
                  </a:moveTo>
                  <a:cubicBezTo>
                    <a:pt x="55" y="72"/>
                    <a:pt x="72" y="55"/>
                    <a:pt x="72" y="36"/>
                  </a:cubicBezTo>
                  <a:cubicBezTo>
                    <a:pt x="71" y="16"/>
                    <a:pt x="55" y="0"/>
                    <a:pt x="36" y="0"/>
                  </a:cubicBezTo>
                  <a:cubicBezTo>
                    <a:pt x="16" y="0"/>
                    <a:pt x="0" y="16"/>
                    <a:pt x="0" y="36"/>
                  </a:cubicBezTo>
                  <a:cubicBezTo>
                    <a:pt x="0" y="56"/>
                    <a:pt x="16" y="72"/>
                    <a:pt x="36" y="7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49" name="Google Shape;749;p32"/>
            <p:cNvSpPr/>
            <p:nvPr/>
          </p:nvSpPr>
          <p:spPr>
            <a:xfrm>
              <a:off x="1883265" y="5568532"/>
              <a:ext cx="241272" cy="245294"/>
            </a:xfrm>
            <a:custGeom>
              <a:avLst/>
              <a:gdLst/>
              <a:ahLst/>
              <a:cxnLst/>
              <a:rect l="l" t="t" r="r" b="b"/>
              <a:pathLst>
                <a:path w="76" h="77" extrusionOk="0">
                  <a:moveTo>
                    <a:pt x="38" y="77"/>
                  </a:moveTo>
                  <a:cubicBezTo>
                    <a:pt x="59" y="77"/>
                    <a:pt x="76" y="59"/>
                    <a:pt x="76" y="38"/>
                  </a:cubicBezTo>
                  <a:cubicBezTo>
                    <a:pt x="76" y="17"/>
                    <a:pt x="59" y="0"/>
                    <a:pt x="38" y="0"/>
                  </a:cubicBezTo>
                  <a:cubicBezTo>
                    <a:pt x="16" y="0"/>
                    <a:pt x="0" y="17"/>
                    <a:pt x="0" y="38"/>
                  </a:cubicBezTo>
                  <a:cubicBezTo>
                    <a:pt x="0" y="59"/>
                    <a:pt x="16" y="76"/>
                    <a:pt x="38" y="7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Google Shape;750;p32"/>
            <p:cNvSpPr/>
            <p:nvPr/>
          </p:nvSpPr>
          <p:spPr>
            <a:xfrm>
              <a:off x="2233110" y="5309835"/>
              <a:ext cx="146104" cy="146104"/>
            </a:xfrm>
            <a:custGeom>
              <a:avLst/>
              <a:gdLst/>
              <a:ahLst/>
              <a:cxnLst/>
              <a:rect l="l" t="t" r="r" b="b"/>
              <a:pathLst>
                <a:path w="46" h="46" extrusionOk="0">
                  <a:moveTo>
                    <a:pt x="23" y="46"/>
                  </a:moveTo>
                  <a:cubicBezTo>
                    <a:pt x="36" y="46"/>
                    <a:pt x="46" y="36"/>
                    <a:pt x="46" y="23"/>
                  </a:cubicBezTo>
                  <a:cubicBezTo>
                    <a:pt x="46" y="10"/>
                    <a:pt x="35" y="0"/>
                    <a:pt x="23" y="0"/>
                  </a:cubicBezTo>
                  <a:cubicBezTo>
                    <a:pt x="10" y="0"/>
                    <a:pt x="0" y="11"/>
                    <a:pt x="0" y="23"/>
                  </a:cubicBezTo>
                  <a:cubicBezTo>
                    <a:pt x="0" y="36"/>
                    <a:pt x="11" y="46"/>
                    <a:pt x="23" y="4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1" name="Google Shape;751;p32"/>
            <p:cNvSpPr/>
            <p:nvPr/>
          </p:nvSpPr>
          <p:spPr>
            <a:xfrm>
              <a:off x="1962348" y="5041755"/>
              <a:ext cx="80424" cy="76403"/>
            </a:xfrm>
            <a:custGeom>
              <a:avLst/>
              <a:gdLst/>
              <a:ahLst/>
              <a:cxnLst/>
              <a:rect l="l" t="t" r="r" b="b"/>
              <a:pathLst>
                <a:path w="25" h="24" extrusionOk="0">
                  <a:moveTo>
                    <a:pt x="13" y="24"/>
                  </a:moveTo>
                  <a:cubicBezTo>
                    <a:pt x="19" y="24"/>
                    <a:pt x="25" y="18"/>
                    <a:pt x="25" y="12"/>
                  </a:cubicBezTo>
                  <a:cubicBezTo>
                    <a:pt x="25" y="5"/>
                    <a:pt x="20" y="0"/>
                    <a:pt x="13" y="0"/>
                  </a:cubicBezTo>
                  <a:cubicBezTo>
                    <a:pt x="6" y="0"/>
                    <a:pt x="1" y="5"/>
                    <a:pt x="1" y="11"/>
                  </a:cubicBezTo>
                  <a:cubicBezTo>
                    <a:pt x="0" y="18"/>
                    <a:pt x="6" y="24"/>
                    <a:pt x="13"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2" name="Google Shape;752;p32"/>
            <p:cNvSpPr/>
            <p:nvPr/>
          </p:nvSpPr>
          <p:spPr>
            <a:xfrm>
              <a:off x="1918116" y="5296431"/>
              <a:ext cx="171571" cy="172912"/>
            </a:xfrm>
            <a:custGeom>
              <a:avLst/>
              <a:gdLst/>
              <a:ahLst/>
              <a:cxnLst/>
              <a:rect l="l" t="t" r="r" b="b"/>
              <a:pathLst>
                <a:path w="54" h="54" extrusionOk="0">
                  <a:moveTo>
                    <a:pt x="27" y="54"/>
                  </a:moveTo>
                  <a:cubicBezTo>
                    <a:pt x="42" y="54"/>
                    <a:pt x="54" y="41"/>
                    <a:pt x="53" y="27"/>
                  </a:cubicBezTo>
                  <a:cubicBezTo>
                    <a:pt x="53" y="12"/>
                    <a:pt x="41" y="0"/>
                    <a:pt x="27" y="1"/>
                  </a:cubicBezTo>
                  <a:cubicBezTo>
                    <a:pt x="12" y="1"/>
                    <a:pt x="0" y="13"/>
                    <a:pt x="0" y="27"/>
                  </a:cubicBezTo>
                  <a:cubicBezTo>
                    <a:pt x="1" y="42"/>
                    <a:pt x="13" y="54"/>
                    <a:pt x="27"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3" name="Google Shape;753;p32"/>
            <p:cNvSpPr/>
            <p:nvPr/>
          </p:nvSpPr>
          <p:spPr>
            <a:xfrm>
              <a:off x="76403" y="4970713"/>
              <a:ext cx="213124" cy="214464"/>
            </a:xfrm>
            <a:custGeom>
              <a:avLst/>
              <a:gdLst/>
              <a:ahLst/>
              <a:cxnLst/>
              <a:rect l="l" t="t" r="r" b="b"/>
              <a:pathLst>
                <a:path w="67" h="67" extrusionOk="0">
                  <a:moveTo>
                    <a:pt x="33" y="67"/>
                  </a:moveTo>
                  <a:cubicBezTo>
                    <a:pt x="52" y="67"/>
                    <a:pt x="67" y="52"/>
                    <a:pt x="66" y="33"/>
                  </a:cubicBezTo>
                  <a:cubicBezTo>
                    <a:pt x="66" y="15"/>
                    <a:pt x="51" y="0"/>
                    <a:pt x="33" y="0"/>
                  </a:cubicBezTo>
                  <a:cubicBezTo>
                    <a:pt x="14" y="0"/>
                    <a:pt x="0" y="15"/>
                    <a:pt x="0" y="34"/>
                  </a:cubicBezTo>
                  <a:cubicBezTo>
                    <a:pt x="0" y="52"/>
                    <a:pt x="15" y="67"/>
                    <a:pt x="33" y="6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4" name="Google Shape;754;p32"/>
            <p:cNvSpPr/>
            <p:nvPr/>
          </p:nvSpPr>
          <p:spPr>
            <a:xfrm>
              <a:off x="1017365" y="5002883"/>
              <a:ext cx="150125" cy="150125"/>
            </a:xfrm>
            <a:custGeom>
              <a:avLst/>
              <a:gdLst/>
              <a:ahLst/>
              <a:cxnLst/>
              <a:rect l="l" t="t" r="r" b="b"/>
              <a:pathLst>
                <a:path w="47" h="47" extrusionOk="0">
                  <a:moveTo>
                    <a:pt x="23" y="47"/>
                  </a:moveTo>
                  <a:cubicBezTo>
                    <a:pt x="36" y="47"/>
                    <a:pt x="47" y="37"/>
                    <a:pt x="47" y="24"/>
                  </a:cubicBezTo>
                  <a:cubicBezTo>
                    <a:pt x="47" y="11"/>
                    <a:pt x="36" y="0"/>
                    <a:pt x="24" y="0"/>
                  </a:cubicBezTo>
                  <a:cubicBezTo>
                    <a:pt x="11" y="0"/>
                    <a:pt x="0" y="11"/>
                    <a:pt x="0" y="24"/>
                  </a:cubicBezTo>
                  <a:cubicBezTo>
                    <a:pt x="0" y="37"/>
                    <a:pt x="11" y="47"/>
                    <a:pt x="23" y="4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5" name="Google Shape;755;p32"/>
            <p:cNvSpPr/>
            <p:nvPr/>
          </p:nvSpPr>
          <p:spPr>
            <a:xfrm>
              <a:off x="159508" y="4447956"/>
              <a:ext cx="41553" cy="41553"/>
            </a:xfrm>
            <a:custGeom>
              <a:avLst/>
              <a:gdLst/>
              <a:ahLst/>
              <a:cxnLst/>
              <a:rect l="l" t="t" r="r" b="b"/>
              <a:pathLst>
                <a:path w="13" h="13" extrusionOk="0">
                  <a:moveTo>
                    <a:pt x="6" y="13"/>
                  </a:moveTo>
                  <a:cubicBezTo>
                    <a:pt x="10" y="13"/>
                    <a:pt x="13" y="10"/>
                    <a:pt x="13" y="7"/>
                  </a:cubicBezTo>
                  <a:cubicBezTo>
                    <a:pt x="13" y="3"/>
                    <a:pt x="10" y="0"/>
                    <a:pt x="6" y="0"/>
                  </a:cubicBezTo>
                  <a:cubicBezTo>
                    <a:pt x="3" y="0"/>
                    <a:pt x="0" y="2"/>
                    <a:pt x="0" y="6"/>
                  </a:cubicBezTo>
                  <a:cubicBezTo>
                    <a:pt x="0" y="10"/>
                    <a:pt x="2" y="13"/>
                    <a:pt x="6" y="1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6" name="Google Shape;756;p32"/>
            <p:cNvSpPr/>
            <p:nvPr/>
          </p:nvSpPr>
          <p:spPr>
            <a:xfrm>
              <a:off x="388717" y="4981436"/>
              <a:ext cx="193018" cy="194359"/>
            </a:xfrm>
            <a:custGeom>
              <a:avLst/>
              <a:gdLst/>
              <a:ahLst/>
              <a:cxnLst/>
              <a:rect l="l" t="t" r="r" b="b"/>
              <a:pathLst>
                <a:path w="61" h="61" extrusionOk="0">
                  <a:moveTo>
                    <a:pt x="30" y="61"/>
                  </a:moveTo>
                  <a:cubicBezTo>
                    <a:pt x="47" y="61"/>
                    <a:pt x="61" y="48"/>
                    <a:pt x="61" y="31"/>
                  </a:cubicBezTo>
                  <a:cubicBezTo>
                    <a:pt x="61" y="14"/>
                    <a:pt x="47" y="0"/>
                    <a:pt x="30" y="0"/>
                  </a:cubicBezTo>
                  <a:cubicBezTo>
                    <a:pt x="14" y="0"/>
                    <a:pt x="0" y="14"/>
                    <a:pt x="0" y="30"/>
                  </a:cubicBezTo>
                  <a:cubicBezTo>
                    <a:pt x="0" y="47"/>
                    <a:pt x="13" y="61"/>
                    <a:pt x="30" y="6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7" name="Google Shape;757;p32"/>
            <p:cNvSpPr/>
            <p:nvPr/>
          </p:nvSpPr>
          <p:spPr>
            <a:xfrm>
              <a:off x="432950" y="4722739"/>
              <a:ext cx="104551" cy="104551"/>
            </a:xfrm>
            <a:custGeom>
              <a:avLst/>
              <a:gdLst/>
              <a:ahLst/>
              <a:cxnLst/>
              <a:rect l="l" t="t" r="r" b="b"/>
              <a:pathLst>
                <a:path w="33" h="33" extrusionOk="0">
                  <a:moveTo>
                    <a:pt x="17" y="33"/>
                  </a:moveTo>
                  <a:cubicBezTo>
                    <a:pt x="26" y="33"/>
                    <a:pt x="33" y="25"/>
                    <a:pt x="33" y="16"/>
                  </a:cubicBezTo>
                  <a:cubicBezTo>
                    <a:pt x="33" y="7"/>
                    <a:pt x="25" y="0"/>
                    <a:pt x="16" y="0"/>
                  </a:cubicBezTo>
                  <a:cubicBezTo>
                    <a:pt x="7" y="0"/>
                    <a:pt x="0" y="8"/>
                    <a:pt x="0" y="17"/>
                  </a:cubicBezTo>
                  <a:cubicBezTo>
                    <a:pt x="0" y="26"/>
                    <a:pt x="7" y="33"/>
                    <a:pt x="17" y="3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8" name="Google Shape;758;p32"/>
            <p:cNvSpPr/>
            <p:nvPr/>
          </p:nvSpPr>
          <p:spPr>
            <a:xfrm>
              <a:off x="113935" y="4709335"/>
              <a:ext cx="131359" cy="131359"/>
            </a:xfrm>
            <a:custGeom>
              <a:avLst/>
              <a:gdLst/>
              <a:ahLst/>
              <a:cxnLst/>
              <a:rect l="l" t="t" r="r" b="b"/>
              <a:pathLst>
                <a:path w="41" h="41" extrusionOk="0">
                  <a:moveTo>
                    <a:pt x="20" y="41"/>
                  </a:moveTo>
                  <a:cubicBezTo>
                    <a:pt x="32" y="41"/>
                    <a:pt x="41" y="31"/>
                    <a:pt x="41" y="20"/>
                  </a:cubicBezTo>
                  <a:cubicBezTo>
                    <a:pt x="41" y="9"/>
                    <a:pt x="31" y="0"/>
                    <a:pt x="20" y="0"/>
                  </a:cubicBezTo>
                  <a:cubicBezTo>
                    <a:pt x="9" y="0"/>
                    <a:pt x="0" y="9"/>
                    <a:pt x="0" y="20"/>
                  </a:cubicBezTo>
                  <a:cubicBezTo>
                    <a:pt x="0" y="32"/>
                    <a:pt x="9" y="40"/>
                    <a:pt x="20" y="4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9" name="Google Shape;759;p32"/>
            <p:cNvSpPr/>
            <p:nvPr/>
          </p:nvSpPr>
          <p:spPr>
            <a:xfrm>
              <a:off x="2277343" y="5051137"/>
              <a:ext cx="57638" cy="57638"/>
            </a:xfrm>
            <a:custGeom>
              <a:avLst/>
              <a:gdLst/>
              <a:ahLst/>
              <a:cxnLst/>
              <a:rect l="l" t="t" r="r" b="b"/>
              <a:pathLst>
                <a:path w="18" h="18" extrusionOk="0">
                  <a:moveTo>
                    <a:pt x="10" y="17"/>
                  </a:moveTo>
                  <a:cubicBezTo>
                    <a:pt x="15" y="17"/>
                    <a:pt x="18" y="13"/>
                    <a:pt x="18" y="8"/>
                  </a:cubicBezTo>
                  <a:cubicBezTo>
                    <a:pt x="18" y="3"/>
                    <a:pt x="14" y="0"/>
                    <a:pt x="9" y="0"/>
                  </a:cubicBezTo>
                  <a:cubicBezTo>
                    <a:pt x="4" y="0"/>
                    <a:pt x="0" y="4"/>
                    <a:pt x="0" y="9"/>
                  </a:cubicBezTo>
                  <a:cubicBezTo>
                    <a:pt x="0" y="14"/>
                    <a:pt x="4" y="18"/>
                    <a:pt x="10" y="1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0" name="Google Shape;760;p32"/>
            <p:cNvSpPr/>
            <p:nvPr/>
          </p:nvSpPr>
          <p:spPr>
            <a:xfrm>
              <a:off x="352526" y="5249517"/>
              <a:ext cx="264060" cy="268080"/>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1" name="Google Shape;761;p32"/>
            <p:cNvSpPr/>
            <p:nvPr/>
          </p:nvSpPr>
          <p:spPr>
            <a:xfrm>
              <a:off x="747944" y="4732121"/>
              <a:ext cx="79084" cy="79084"/>
            </a:xfrm>
            <a:custGeom>
              <a:avLst/>
              <a:gdLst/>
              <a:ahLst/>
              <a:cxnLst/>
              <a:rect l="l" t="t" r="r" b="b"/>
              <a:pathLst>
                <a:path w="25" h="25" extrusionOk="0">
                  <a:moveTo>
                    <a:pt x="13" y="25"/>
                  </a:moveTo>
                  <a:cubicBezTo>
                    <a:pt x="19" y="25"/>
                    <a:pt x="25" y="20"/>
                    <a:pt x="25" y="13"/>
                  </a:cubicBezTo>
                  <a:cubicBezTo>
                    <a:pt x="25" y="6"/>
                    <a:pt x="19" y="0"/>
                    <a:pt x="12" y="0"/>
                  </a:cubicBezTo>
                  <a:cubicBezTo>
                    <a:pt x="5" y="0"/>
                    <a:pt x="0" y="6"/>
                    <a:pt x="0" y="13"/>
                  </a:cubicBezTo>
                  <a:cubicBezTo>
                    <a:pt x="0" y="20"/>
                    <a:pt x="6" y="25"/>
                    <a:pt x="13" y="2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2" name="Google Shape;762;p32"/>
            <p:cNvSpPr/>
            <p:nvPr/>
          </p:nvSpPr>
          <p:spPr>
            <a:xfrm>
              <a:off x="977153" y="5268282"/>
              <a:ext cx="231890" cy="229209"/>
            </a:xfrm>
            <a:custGeom>
              <a:avLst/>
              <a:gdLst/>
              <a:ahLst/>
              <a:cxnLst/>
              <a:rect l="l" t="t" r="r" b="b"/>
              <a:pathLst>
                <a:path w="73" h="72" extrusionOk="0">
                  <a:moveTo>
                    <a:pt x="36" y="72"/>
                  </a:moveTo>
                  <a:cubicBezTo>
                    <a:pt x="56" y="72"/>
                    <a:pt x="72" y="56"/>
                    <a:pt x="73" y="36"/>
                  </a:cubicBezTo>
                  <a:cubicBezTo>
                    <a:pt x="73" y="16"/>
                    <a:pt x="57" y="0"/>
                    <a:pt x="37" y="0"/>
                  </a:cubicBezTo>
                  <a:cubicBezTo>
                    <a:pt x="17" y="0"/>
                    <a:pt x="1" y="16"/>
                    <a:pt x="0" y="36"/>
                  </a:cubicBezTo>
                  <a:cubicBezTo>
                    <a:pt x="0" y="56"/>
                    <a:pt x="16" y="72"/>
                    <a:pt x="36" y="7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3" name="Google Shape;763;p32"/>
            <p:cNvSpPr/>
            <p:nvPr/>
          </p:nvSpPr>
          <p:spPr>
            <a:xfrm>
              <a:off x="699690" y="4993500"/>
              <a:ext cx="175593" cy="172912"/>
            </a:xfrm>
            <a:custGeom>
              <a:avLst/>
              <a:gdLst/>
              <a:ahLst/>
              <a:cxnLst/>
              <a:rect l="l" t="t" r="r" b="b"/>
              <a:pathLst>
                <a:path w="55" h="54" extrusionOk="0">
                  <a:moveTo>
                    <a:pt x="28" y="54"/>
                  </a:moveTo>
                  <a:cubicBezTo>
                    <a:pt x="43" y="54"/>
                    <a:pt x="55" y="41"/>
                    <a:pt x="54" y="26"/>
                  </a:cubicBezTo>
                  <a:cubicBezTo>
                    <a:pt x="54" y="11"/>
                    <a:pt x="42" y="0"/>
                    <a:pt x="27" y="0"/>
                  </a:cubicBezTo>
                  <a:cubicBezTo>
                    <a:pt x="12" y="0"/>
                    <a:pt x="0" y="12"/>
                    <a:pt x="0" y="27"/>
                  </a:cubicBezTo>
                  <a:cubicBezTo>
                    <a:pt x="1" y="42"/>
                    <a:pt x="13" y="54"/>
                    <a:pt x="28"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4" name="Google Shape;764;p32"/>
            <p:cNvSpPr/>
            <p:nvPr/>
          </p:nvSpPr>
          <p:spPr>
            <a:xfrm>
              <a:off x="664839" y="5258900"/>
              <a:ext cx="247975" cy="247975"/>
            </a:xfrm>
            <a:custGeom>
              <a:avLst/>
              <a:gdLst/>
              <a:ahLst/>
              <a:cxnLst/>
              <a:rect l="l" t="t" r="r" b="b"/>
              <a:pathLst>
                <a:path w="78" h="78" extrusionOk="0">
                  <a:moveTo>
                    <a:pt x="39" y="78"/>
                  </a:moveTo>
                  <a:cubicBezTo>
                    <a:pt x="60" y="78"/>
                    <a:pt x="78" y="60"/>
                    <a:pt x="77" y="39"/>
                  </a:cubicBezTo>
                  <a:cubicBezTo>
                    <a:pt x="77" y="17"/>
                    <a:pt x="60" y="0"/>
                    <a:pt x="39" y="0"/>
                  </a:cubicBezTo>
                  <a:cubicBezTo>
                    <a:pt x="17" y="0"/>
                    <a:pt x="0" y="18"/>
                    <a:pt x="0" y="39"/>
                  </a:cubicBezTo>
                  <a:cubicBezTo>
                    <a:pt x="0" y="61"/>
                    <a:pt x="17" y="78"/>
                    <a:pt x="39" y="7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5" name="Google Shape;765;p32"/>
            <p:cNvSpPr/>
            <p:nvPr/>
          </p:nvSpPr>
          <p:spPr>
            <a:xfrm>
              <a:off x="474502" y="4454658"/>
              <a:ext cx="21446" cy="25468"/>
            </a:xfrm>
            <a:custGeom>
              <a:avLst/>
              <a:gdLst/>
              <a:ahLst/>
              <a:cxnLst/>
              <a:rect l="l" t="t" r="r" b="b"/>
              <a:pathLst>
                <a:path w="7" h="8" extrusionOk="0">
                  <a:moveTo>
                    <a:pt x="3" y="7"/>
                  </a:moveTo>
                  <a:cubicBezTo>
                    <a:pt x="5" y="8"/>
                    <a:pt x="7" y="6"/>
                    <a:pt x="6" y="4"/>
                  </a:cubicBezTo>
                  <a:cubicBezTo>
                    <a:pt x="6" y="3"/>
                    <a:pt x="5" y="2"/>
                    <a:pt x="3" y="0"/>
                  </a:cubicBezTo>
                  <a:cubicBezTo>
                    <a:pt x="2" y="2"/>
                    <a:pt x="0" y="3"/>
                    <a:pt x="0" y="4"/>
                  </a:cubicBezTo>
                  <a:cubicBezTo>
                    <a:pt x="1" y="5"/>
                    <a:pt x="2" y="7"/>
                    <a:pt x="3"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6" name="Google Shape;766;p32"/>
            <p:cNvSpPr/>
            <p:nvPr/>
          </p:nvSpPr>
          <p:spPr>
            <a:xfrm>
              <a:off x="0" y="5312516"/>
              <a:ext cx="28149" cy="143423"/>
            </a:xfrm>
            <a:custGeom>
              <a:avLst/>
              <a:gdLst/>
              <a:ahLst/>
              <a:cxnLst/>
              <a:rect l="l" t="t" r="r" b="b"/>
              <a:pathLst>
                <a:path w="9" h="45" extrusionOk="0">
                  <a:moveTo>
                    <a:pt x="0" y="0"/>
                  </a:moveTo>
                  <a:cubicBezTo>
                    <a:pt x="0" y="45"/>
                    <a:pt x="0" y="45"/>
                    <a:pt x="0" y="45"/>
                  </a:cubicBezTo>
                  <a:cubicBezTo>
                    <a:pt x="8" y="30"/>
                    <a:pt x="9" y="15"/>
                    <a:pt x="0"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7" name="Google Shape;767;p32"/>
            <p:cNvSpPr/>
            <p:nvPr/>
          </p:nvSpPr>
          <p:spPr>
            <a:xfrm>
              <a:off x="4399199" y="5654318"/>
              <a:ext cx="69701" cy="67020"/>
            </a:xfrm>
            <a:custGeom>
              <a:avLst/>
              <a:gdLst/>
              <a:ahLst/>
              <a:cxnLst/>
              <a:rect l="l" t="t" r="r" b="b"/>
              <a:pathLst>
                <a:path w="22" h="21" extrusionOk="0">
                  <a:moveTo>
                    <a:pt x="11" y="21"/>
                  </a:moveTo>
                  <a:cubicBezTo>
                    <a:pt x="17" y="21"/>
                    <a:pt x="22" y="16"/>
                    <a:pt x="22" y="10"/>
                  </a:cubicBezTo>
                  <a:cubicBezTo>
                    <a:pt x="21" y="4"/>
                    <a:pt x="17" y="0"/>
                    <a:pt x="11" y="0"/>
                  </a:cubicBezTo>
                  <a:cubicBezTo>
                    <a:pt x="5" y="0"/>
                    <a:pt x="0" y="5"/>
                    <a:pt x="0" y="11"/>
                  </a:cubicBezTo>
                  <a:cubicBezTo>
                    <a:pt x="0" y="17"/>
                    <a:pt x="6" y="21"/>
                    <a:pt x="11" y="2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8" name="Google Shape;768;p32"/>
            <p:cNvSpPr/>
            <p:nvPr/>
          </p:nvSpPr>
          <p:spPr>
            <a:xfrm>
              <a:off x="4354966" y="5913016"/>
              <a:ext cx="162189" cy="162189"/>
            </a:xfrm>
            <a:custGeom>
              <a:avLst/>
              <a:gdLst/>
              <a:ahLst/>
              <a:cxnLst/>
              <a:rect l="l" t="t" r="r" b="b"/>
              <a:pathLst>
                <a:path w="51" h="51" extrusionOk="0">
                  <a:moveTo>
                    <a:pt x="25" y="51"/>
                  </a:moveTo>
                  <a:cubicBezTo>
                    <a:pt x="39" y="51"/>
                    <a:pt x="51" y="40"/>
                    <a:pt x="51" y="25"/>
                  </a:cubicBezTo>
                  <a:cubicBezTo>
                    <a:pt x="51" y="12"/>
                    <a:pt x="39" y="0"/>
                    <a:pt x="25" y="0"/>
                  </a:cubicBezTo>
                  <a:cubicBezTo>
                    <a:pt x="12" y="0"/>
                    <a:pt x="1" y="11"/>
                    <a:pt x="0" y="25"/>
                  </a:cubicBezTo>
                  <a:cubicBezTo>
                    <a:pt x="0" y="39"/>
                    <a:pt x="11" y="50"/>
                    <a:pt x="25" y="5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69" name="Google Shape;769;p32"/>
            <p:cNvSpPr/>
            <p:nvPr/>
          </p:nvSpPr>
          <p:spPr>
            <a:xfrm>
              <a:off x="4669960" y="5925079"/>
              <a:ext cx="139402" cy="138062"/>
            </a:xfrm>
            <a:custGeom>
              <a:avLst/>
              <a:gdLst/>
              <a:ahLst/>
              <a:cxnLst/>
              <a:rect l="l" t="t" r="r" b="b"/>
              <a:pathLst>
                <a:path w="44" h="43" extrusionOk="0">
                  <a:moveTo>
                    <a:pt x="22" y="43"/>
                  </a:moveTo>
                  <a:cubicBezTo>
                    <a:pt x="33" y="43"/>
                    <a:pt x="43" y="33"/>
                    <a:pt x="43" y="22"/>
                  </a:cubicBezTo>
                  <a:cubicBezTo>
                    <a:pt x="44" y="10"/>
                    <a:pt x="34" y="0"/>
                    <a:pt x="22" y="0"/>
                  </a:cubicBezTo>
                  <a:cubicBezTo>
                    <a:pt x="10" y="0"/>
                    <a:pt x="0" y="9"/>
                    <a:pt x="0" y="22"/>
                  </a:cubicBezTo>
                  <a:cubicBezTo>
                    <a:pt x="0" y="33"/>
                    <a:pt x="10" y="43"/>
                    <a:pt x="22" y="4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0" name="Google Shape;770;p32"/>
            <p:cNvSpPr/>
            <p:nvPr/>
          </p:nvSpPr>
          <p:spPr>
            <a:xfrm>
              <a:off x="4628408" y="6187798"/>
              <a:ext cx="219826" cy="222507"/>
            </a:xfrm>
            <a:custGeom>
              <a:avLst/>
              <a:gdLst/>
              <a:ahLst/>
              <a:cxnLst/>
              <a:rect l="l" t="t" r="r" b="b"/>
              <a:pathLst>
                <a:path w="69" h="70" extrusionOk="0">
                  <a:moveTo>
                    <a:pt x="34" y="69"/>
                  </a:moveTo>
                  <a:cubicBezTo>
                    <a:pt x="54" y="70"/>
                    <a:pt x="69" y="54"/>
                    <a:pt x="69" y="35"/>
                  </a:cubicBezTo>
                  <a:cubicBezTo>
                    <a:pt x="69" y="16"/>
                    <a:pt x="54" y="0"/>
                    <a:pt x="35" y="0"/>
                  </a:cubicBezTo>
                  <a:cubicBezTo>
                    <a:pt x="16" y="0"/>
                    <a:pt x="0" y="16"/>
                    <a:pt x="0" y="35"/>
                  </a:cubicBezTo>
                  <a:cubicBezTo>
                    <a:pt x="0" y="54"/>
                    <a:pt x="16" y="69"/>
                    <a:pt x="34" y="6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1" name="Google Shape;771;p32"/>
            <p:cNvSpPr/>
            <p:nvPr/>
          </p:nvSpPr>
          <p:spPr>
            <a:xfrm>
              <a:off x="4714194" y="5663701"/>
              <a:ext cx="48254" cy="48254"/>
            </a:xfrm>
            <a:custGeom>
              <a:avLst/>
              <a:gdLst/>
              <a:ahLst/>
              <a:cxnLst/>
              <a:rect l="l" t="t" r="r" b="b"/>
              <a:pathLst>
                <a:path w="15" h="15" extrusionOk="0">
                  <a:moveTo>
                    <a:pt x="7" y="15"/>
                  </a:moveTo>
                  <a:cubicBezTo>
                    <a:pt x="12" y="15"/>
                    <a:pt x="15" y="12"/>
                    <a:pt x="15" y="8"/>
                  </a:cubicBezTo>
                  <a:cubicBezTo>
                    <a:pt x="15" y="4"/>
                    <a:pt x="12" y="0"/>
                    <a:pt x="8" y="0"/>
                  </a:cubicBezTo>
                  <a:cubicBezTo>
                    <a:pt x="4" y="0"/>
                    <a:pt x="0" y="3"/>
                    <a:pt x="0" y="7"/>
                  </a:cubicBezTo>
                  <a:cubicBezTo>
                    <a:pt x="0" y="11"/>
                    <a:pt x="4" y="15"/>
                    <a:pt x="7" y="1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2" name="Google Shape;772;p32"/>
            <p:cNvSpPr/>
            <p:nvPr/>
          </p:nvSpPr>
          <p:spPr>
            <a:xfrm>
              <a:off x="4316094" y="6177075"/>
              <a:ext cx="238592" cy="239932"/>
            </a:xfrm>
            <a:custGeom>
              <a:avLst/>
              <a:gdLst/>
              <a:ahLst/>
              <a:cxnLst/>
              <a:rect l="l" t="t" r="r" b="b"/>
              <a:pathLst>
                <a:path w="75" h="75" extrusionOk="0">
                  <a:moveTo>
                    <a:pt x="38" y="75"/>
                  </a:moveTo>
                  <a:cubicBezTo>
                    <a:pt x="58" y="75"/>
                    <a:pt x="75" y="59"/>
                    <a:pt x="75" y="38"/>
                  </a:cubicBezTo>
                  <a:cubicBezTo>
                    <a:pt x="75" y="17"/>
                    <a:pt x="58" y="0"/>
                    <a:pt x="37" y="0"/>
                  </a:cubicBezTo>
                  <a:cubicBezTo>
                    <a:pt x="17" y="0"/>
                    <a:pt x="0" y="17"/>
                    <a:pt x="0" y="38"/>
                  </a:cubicBezTo>
                  <a:cubicBezTo>
                    <a:pt x="0" y="59"/>
                    <a:pt x="17" y="75"/>
                    <a:pt x="38" y="7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3" name="Google Shape;773;p32"/>
            <p:cNvSpPr/>
            <p:nvPr/>
          </p:nvSpPr>
          <p:spPr>
            <a:xfrm>
              <a:off x="4084205" y="5640914"/>
              <a:ext cx="92488" cy="92488"/>
            </a:xfrm>
            <a:custGeom>
              <a:avLst/>
              <a:gdLst/>
              <a:ahLst/>
              <a:cxnLst/>
              <a:rect l="l" t="t" r="r" b="b"/>
              <a:pathLst>
                <a:path w="29" h="29" extrusionOk="0">
                  <a:moveTo>
                    <a:pt x="14" y="29"/>
                  </a:moveTo>
                  <a:cubicBezTo>
                    <a:pt x="22" y="29"/>
                    <a:pt x="29" y="23"/>
                    <a:pt x="29" y="15"/>
                  </a:cubicBezTo>
                  <a:cubicBezTo>
                    <a:pt x="29" y="7"/>
                    <a:pt x="23" y="0"/>
                    <a:pt x="15" y="0"/>
                  </a:cubicBezTo>
                  <a:cubicBezTo>
                    <a:pt x="7" y="0"/>
                    <a:pt x="0" y="6"/>
                    <a:pt x="0" y="14"/>
                  </a:cubicBezTo>
                  <a:cubicBezTo>
                    <a:pt x="0" y="22"/>
                    <a:pt x="7" y="29"/>
                    <a:pt x="14" y="2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4" name="Google Shape;774;p32"/>
            <p:cNvSpPr/>
            <p:nvPr/>
          </p:nvSpPr>
          <p:spPr>
            <a:xfrm>
              <a:off x="3769210" y="5628851"/>
              <a:ext cx="117955" cy="117955"/>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5" name="Google Shape;775;p32"/>
            <p:cNvSpPr/>
            <p:nvPr/>
          </p:nvSpPr>
          <p:spPr>
            <a:xfrm>
              <a:off x="3813444" y="5367472"/>
              <a:ext cx="29489" cy="30830"/>
            </a:xfrm>
            <a:custGeom>
              <a:avLst/>
              <a:gdLst/>
              <a:ahLst/>
              <a:cxnLst/>
              <a:rect l="l" t="t" r="r" b="b"/>
              <a:pathLst>
                <a:path w="9" h="10" extrusionOk="0">
                  <a:moveTo>
                    <a:pt x="4" y="10"/>
                  </a:moveTo>
                  <a:cubicBezTo>
                    <a:pt x="7" y="10"/>
                    <a:pt x="9" y="8"/>
                    <a:pt x="9" y="6"/>
                  </a:cubicBezTo>
                  <a:cubicBezTo>
                    <a:pt x="9" y="3"/>
                    <a:pt x="7" y="1"/>
                    <a:pt x="5" y="1"/>
                  </a:cubicBezTo>
                  <a:cubicBezTo>
                    <a:pt x="2" y="0"/>
                    <a:pt x="0" y="2"/>
                    <a:pt x="0" y="5"/>
                  </a:cubicBezTo>
                  <a:cubicBezTo>
                    <a:pt x="0" y="7"/>
                    <a:pt x="2" y="10"/>
                    <a:pt x="4" y="1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6" name="Google Shape;776;p32"/>
            <p:cNvSpPr/>
            <p:nvPr/>
          </p:nvSpPr>
          <p:spPr>
            <a:xfrm>
              <a:off x="4039971" y="5903633"/>
              <a:ext cx="183635" cy="180955"/>
            </a:xfrm>
            <a:custGeom>
              <a:avLst/>
              <a:gdLst/>
              <a:ahLst/>
              <a:cxnLst/>
              <a:rect l="l" t="t" r="r" b="b"/>
              <a:pathLst>
                <a:path w="58" h="57" extrusionOk="0">
                  <a:moveTo>
                    <a:pt x="28" y="57"/>
                  </a:moveTo>
                  <a:cubicBezTo>
                    <a:pt x="44" y="57"/>
                    <a:pt x="58" y="44"/>
                    <a:pt x="57" y="28"/>
                  </a:cubicBezTo>
                  <a:cubicBezTo>
                    <a:pt x="57" y="12"/>
                    <a:pt x="44" y="0"/>
                    <a:pt x="29" y="0"/>
                  </a:cubicBezTo>
                  <a:cubicBezTo>
                    <a:pt x="13" y="0"/>
                    <a:pt x="0" y="12"/>
                    <a:pt x="0" y="28"/>
                  </a:cubicBezTo>
                  <a:cubicBezTo>
                    <a:pt x="0" y="44"/>
                    <a:pt x="12" y="57"/>
                    <a:pt x="28" y="5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7" name="Google Shape;777;p32"/>
            <p:cNvSpPr/>
            <p:nvPr/>
          </p:nvSpPr>
          <p:spPr>
            <a:xfrm>
              <a:off x="4001100" y="6167692"/>
              <a:ext cx="258698" cy="258698"/>
            </a:xfrm>
            <a:custGeom>
              <a:avLst/>
              <a:gdLst/>
              <a:ahLst/>
              <a:cxnLst/>
              <a:rect l="l" t="t" r="r" b="b"/>
              <a:pathLst>
                <a:path w="81" h="81" extrusionOk="0">
                  <a:moveTo>
                    <a:pt x="41" y="81"/>
                  </a:moveTo>
                  <a:cubicBezTo>
                    <a:pt x="63" y="81"/>
                    <a:pt x="81" y="63"/>
                    <a:pt x="81" y="41"/>
                  </a:cubicBezTo>
                  <a:cubicBezTo>
                    <a:pt x="81" y="18"/>
                    <a:pt x="63" y="0"/>
                    <a:pt x="40" y="1"/>
                  </a:cubicBezTo>
                  <a:cubicBezTo>
                    <a:pt x="18" y="1"/>
                    <a:pt x="1" y="19"/>
                    <a:pt x="0" y="41"/>
                  </a:cubicBezTo>
                  <a:cubicBezTo>
                    <a:pt x="0" y="63"/>
                    <a:pt x="18" y="81"/>
                    <a:pt x="41" y="8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8" name="Google Shape;778;p32"/>
            <p:cNvSpPr/>
            <p:nvPr/>
          </p:nvSpPr>
          <p:spPr>
            <a:xfrm>
              <a:off x="5302630" y="5947866"/>
              <a:ext cx="88467" cy="89807"/>
            </a:xfrm>
            <a:custGeom>
              <a:avLst/>
              <a:gdLst/>
              <a:ahLst/>
              <a:cxnLst/>
              <a:rect l="l" t="t" r="r" b="b"/>
              <a:pathLst>
                <a:path w="28" h="28" extrusionOk="0">
                  <a:moveTo>
                    <a:pt x="14" y="28"/>
                  </a:moveTo>
                  <a:cubicBezTo>
                    <a:pt x="22" y="28"/>
                    <a:pt x="28" y="22"/>
                    <a:pt x="28" y="14"/>
                  </a:cubicBezTo>
                  <a:cubicBezTo>
                    <a:pt x="28" y="7"/>
                    <a:pt x="21" y="0"/>
                    <a:pt x="14" y="1"/>
                  </a:cubicBezTo>
                  <a:cubicBezTo>
                    <a:pt x="6" y="1"/>
                    <a:pt x="0" y="7"/>
                    <a:pt x="0" y="14"/>
                  </a:cubicBezTo>
                  <a:cubicBezTo>
                    <a:pt x="0" y="22"/>
                    <a:pt x="6" y="28"/>
                    <a:pt x="14" y="2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79" name="Google Shape;779;p32"/>
            <p:cNvSpPr/>
            <p:nvPr/>
          </p:nvSpPr>
          <p:spPr>
            <a:xfrm>
              <a:off x="4908552" y="6467943"/>
              <a:ext cx="266740" cy="274783"/>
            </a:xfrm>
            <a:custGeom>
              <a:avLst/>
              <a:gdLst/>
              <a:ahLst/>
              <a:cxnLst/>
              <a:rect l="l" t="t" r="r" b="b"/>
              <a:pathLst>
                <a:path w="84" h="86" extrusionOk="0">
                  <a:moveTo>
                    <a:pt x="42" y="85"/>
                  </a:moveTo>
                  <a:cubicBezTo>
                    <a:pt x="68" y="85"/>
                    <a:pt x="84" y="65"/>
                    <a:pt x="84" y="43"/>
                  </a:cubicBezTo>
                  <a:cubicBezTo>
                    <a:pt x="84" y="19"/>
                    <a:pt x="65" y="0"/>
                    <a:pt x="42" y="0"/>
                  </a:cubicBezTo>
                  <a:cubicBezTo>
                    <a:pt x="19" y="0"/>
                    <a:pt x="0" y="19"/>
                    <a:pt x="0" y="43"/>
                  </a:cubicBezTo>
                  <a:cubicBezTo>
                    <a:pt x="0" y="66"/>
                    <a:pt x="19" y="86"/>
                    <a:pt x="42" y="8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0" name="Google Shape;780;p32"/>
            <p:cNvSpPr/>
            <p:nvPr/>
          </p:nvSpPr>
          <p:spPr>
            <a:xfrm>
              <a:off x="3724977" y="5890229"/>
              <a:ext cx="203741" cy="205082"/>
            </a:xfrm>
            <a:custGeom>
              <a:avLst/>
              <a:gdLst/>
              <a:ahLst/>
              <a:cxnLst/>
              <a:rect l="l" t="t" r="r" b="b"/>
              <a:pathLst>
                <a:path w="64" h="64" extrusionOk="0">
                  <a:moveTo>
                    <a:pt x="33" y="64"/>
                  </a:moveTo>
                  <a:cubicBezTo>
                    <a:pt x="50" y="64"/>
                    <a:pt x="64" y="50"/>
                    <a:pt x="64" y="33"/>
                  </a:cubicBezTo>
                  <a:cubicBezTo>
                    <a:pt x="64" y="15"/>
                    <a:pt x="50" y="0"/>
                    <a:pt x="32" y="0"/>
                  </a:cubicBezTo>
                  <a:cubicBezTo>
                    <a:pt x="15" y="0"/>
                    <a:pt x="0" y="15"/>
                    <a:pt x="0" y="32"/>
                  </a:cubicBezTo>
                  <a:cubicBezTo>
                    <a:pt x="0" y="50"/>
                    <a:pt x="15" y="64"/>
                    <a:pt x="33" y="6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1" name="Google Shape;781;p32"/>
            <p:cNvSpPr/>
            <p:nvPr/>
          </p:nvSpPr>
          <p:spPr>
            <a:xfrm>
              <a:off x="5219525" y="6474644"/>
              <a:ext cx="254676" cy="254676"/>
            </a:xfrm>
            <a:custGeom>
              <a:avLst/>
              <a:gdLst/>
              <a:ahLst/>
              <a:cxnLst/>
              <a:rect l="l" t="t" r="r" b="b"/>
              <a:pathLst>
                <a:path w="80" h="80" extrusionOk="0">
                  <a:moveTo>
                    <a:pt x="40" y="80"/>
                  </a:moveTo>
                  <a:cubicBezTo>
                    <a:pt x="62" y="80"/>
                    <a:pt x="80" y="62"/>
                    <a:pt x="80" y="40"/>
                  </a:cubicBezTo>
                  <a:cubicBezTo>
                    <a:pt x="79" y="18"/>
                    <a:pt x="62" y="0"/>
                    <a:pt x="40" y="0"/>
                  </a:cubicBezTo>
                  <a:cubicBezTo>
                    <a:pt x="18" y="0"/>
                    <a:pt x="0" y="18"/>
                    <a:pt x="0" y="40"/>
                  </a:cubicBezTo>
                  <a:cubicBezTo>
                    <a:pt x="0" y="62"/>
                    <a:pt x="18" y="80"/>
                    <a:pt x="40" y="8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2" name="Google Shape;782;p32"/>
            <p:cNvSpPr/>
            <p:nvPr/>
          </p:nvSpPr>
          <p:spPr>
            <a:xfrm>
              <a:off x="5569370" y="6218628"/>
              <a:ext cx="159508" cy="159508"/>
            </a:xfrm>
            <a:prstGeom prst="ellipse">
              <a:avLst/>
            </a:pr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Google Shape;783;p32"/>
            <p:cNvSpPr/>
            <p:nvPr/>
          </p:nvSpPr>
          <p:spPr>
            <a:xfrm>
              <a:off x="5531839" y="6481347"/>
              <a:ext cx="238592" cy="238592"/>
            </a:xfrm>
            <a:custGeom>
              <a:avLst/>
              <a:gdLst/>
              <a:ahLst/>
              <a:cxnLst/>
              <a:rect l="l" t="t" r="r" b="b"/>
              <a:pathLst>
                <a:path w="75" h="75" extrusionOk="0">
                  <a:moveTo>
                    <a:pt x="38" y="75"/>
                  </a:moveTo>
                  <a:cubicBezTo>
                    <a:pt x="58" y="75"/>
                    <a:pt x="75" y="58"/>
                    <a:pt x="74" y="37"/>
                  </a:cubicBezTo>
                  <a:cubicBezTo>
                    <a:pt x="74" y="17"/>
                    <a:pt x="57" y="0"/>
                    <a:pt x="36" y="1"/>
                  </a:cubicBezTo>
                  <a:cubicBezTo>
                    <a:pt x="16" y="1"/>
                    <a:pt x="0" y="18"/>
                    <a:pt x="0" y="38"/>
                  </a:cubicBezTo>
                  <a:cubicBezTo>
                    <a:pt x="0" y="59"/>
                    <a:pt x="17" y="75"/>
                    <a:pt x="38" y="7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4" name="Google Shape;784;p32"/>
            <p:cNvSpPr/>
            <p:nvPr/>
          </p:nvSpPr>
          <p:spPr>
            <a:xfrm>
              <a:off x="5258397" y="6206564"/>
              <a:ext cx="178274" cy="182295"/>
            </a:xfrm>
            <a:custGeom>
              <a:avLst/>
              <a:gdLst/>
              <a:ahLst/>
              <a:cxnLst/>
              <a:rect l="l" t="t" r="r" b="b"/>
              <a:pathLst>
                <a:path w="56" h="57" extrusionOk="0">
                  <a:moveTo>
                    <a:pt x="28" y="57"/>
                  </a:moveTo>
                  <a:cubicBezTo>
                    <a:pt x="44" y="57"/>
                    <a:pt x="56" y="44"/>
                    <a:pt x="56" y="28"/>
                  </a:cubicBezTo>
                  <a:cubicBezTo>
                    <a:pt x="56" y="13"/>
                    <a:pt x="43" y="1"/>
                    <a:pt x="28" y="0"/>
                  </a:cubicBezTo>
                  <a:cubicBezTo>
                    <a:pt x="13" y="0"/>
                    <a:pt x="0" y="13"/>
                    <a:pt x="0" y="29"/>
                  </a:cubicBezTo>
                  <a:cubicBezTo>
                    <a:pt x="0" y="44"/>
                    <a:pt x="12" y="57"/>
                    <a:pt x="28" y="5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5" name="Google Shape;785;p32"/>
            <p:cNvSpPr/>
            <p:nvPr/>
          </p:nvSpPr>
          <p:spPr>
            <a:xfrm>
              <a:off x="5846833" y="6493410"/>
              <a:ext cx="215805" cy="217145"/>
            </a:xfrm>
            <a:custGeom>
              <a:avLst/>
              <a:gdLst/>
              <a:ahLst/>
              <a:cxnLst/>
              <a:rect l="l" t="t" r="r" b="b"/>
              <a:pathLst>
                <a:path w="68" h="68" extrusionOk="0">
                  <a:moveTo>
                    <a:pt x="34" y="68"/>
                  </a:moveTo>
                  <a:cubicBezTo>
                    <a:pt x="52" y="68"/>
                    <a:pt x="68" y="53"/>
                    <a:pt x="68" y="35"/>
                  </a:cubicBezTo>
                  <a:cubicBezTo>
                    <a:pt x="68" y="16"/>
                    <a:pt x="53" y="0"/>
                    <a:pt x="34" y="0"/>
                  </a:cubicBezTo>
                  <a:cubicBezTo>
                    <a:pt x="15" y="0"/>
                    <a:pt x="0" y="15"/>
                    <a:pt x="0" y="34"/>
                  </a:cubicBezTo>
                  <a:cubicBezTo>
                    <a:pt x="0" y="53"/>
                    <a:pt x="15" y="68"/>
                    <a:pt x="34" y="68"/>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6" name="Google Shape;786;p32"/>
            <p:cNvSpPr/>
            <p:nvPr/>
          </p:nvSpPr>
          <p:spPr>
            <a:xfrm>
              <a:off x="4939382" y="6197181"/>
              <a:ext cx="203741" cy="203741"/>
            </a:xfrm>
            <a:custGeom>
              <a:avLst/>
              <a:gdLst/>
              <a:ahLst/>
              <a:cxnLst/>
              <a:rect l="l" t="t" r="r" b="b"/>
              <a:pathLst>
                <a:path w="64" h="64" extrusionOk="0">
                  <a:moveTo>
                    <a:pt x="32" y="63"/>
                  </a:moveTo>
                  <a:cubicBezTo>
                    <a:pt x="50" y="63"/>
                    <a:pt x="64" y="49"/>
                    <a:pt x="63" y="32"/>
                  </a:cubicBezTo>
                  <a:cubicBezTo>
                    <a:pt x="63" y="14"/>
                    <a:pt x="49" y="0"/>
                    <a:pt x="31" y="0"/>
                  </a:cubicBezTo>
                  <a:cubicBezTo>
                    <a:pt x="14" y="1"/>
                    <a:pt x="0" y="15"/>
                    <a:pt x="1" y="32"/>
                  </a:cubicBezTo>
                  <a:cubicBezTo>
                    <a:pt x="1" y="50"/>
                    <a:pt x="15" y="64"/>
                    <a:pt x="32" y="6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Google Shape;787;p32"/>
            <p:cNvSpPr/>
            <p:nvPr/>
          </p:nvSpPr>
          <p:spPr>
            <a:xfrm>
              <a:off x="5025167" y="5673084"/>
              <a:ext cx="32170" cy="29489"/>
            </a:xfrm>
            <a:custGeom>
              <a:avLst/>
              <a:gdLst/>
              <a:ahLst/>
              <a:cxnLst/>
              <a:rect l="l" t="t" r="r" b="b"/>
              <a:pathLst>
                <a:path w="10" h="9" extrusionOk="0">
                  <a:moveTo>
                    <a:pt x="5" y="9"/>
                  </a:moveTo>
                  <a:cubicBezTo>
                    <a:pt x="7" y="9"/>
                    <a:pt x="10" y="7"/>
                    <a:pt x="10" y="4"/>
                  </a:cubicBezTo>
                  <a:cubicBezTo>
                    <a:pt x="10" y="2"/>
                    <a:pt x="7" y="0"/>
                    <a:pt x="5" y="0"/>
                  </a:cubicBezTo>
                  <a:cubicBezTo>
                    <a:pt x="2" y="0"/>
                    <a:pt x="0" y="2"/>
                    <a:pt x="0" y="5"/>
                  </a:cubicBezTo>
                  <a:cubicBezTo>
                    <a:pt x="1" y="7"/>
                    <a:pt x="2" y="9"/>
                    <a:pt x="5" y="9"/>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8" name="Google Shape;788;p32"/>
            <p:cNvSpPr/>
            <p:nvPr/>
          </p:nvSpPr>
          <p:spPr>
            <a:xfrm>
              <a:off x="4984955" y="5938483"/>
              <a:ext cx="113935" cy="115275"/>
            </a:xfrm>
            <a:custGeom>
              <a:avLst/>
              <a:gdLst/>
              <a:ahLst/>
              <a:cxnLst/>
              <a:rect l="l" t="t" r="r" b="b"/>
              <a:pathLst>
                <a:path w="36" h="36" extrusionOk="0">
                  <a:moveTo>
                    <a:pt x="18" y="35"/>
                  </a:moveTo>
                  <a:cubicBezTo>
                    <a:pt x="28" y="36"/>
                    <a:pt x="36" y="28"/>
                    <a:pt x="36" y="18"/>
                  </a:cubicBezTo>
                  <a:cubicBezTo>
                    <a:pt x="36" y="7"/>
                    <a:pt x="28" y="0"/>
                    <a:pt x="18" y="0"/>
                  </a:cubicBezTo>
                  <a:cubicBezTo>
                    <a:pt x="8" y="0"/>
                    <a:pt x="0" y="8"/>
                    <a:pt x="0" y="17"/>
                  </a:cubicBezTo>
                  <a:cubicBezTo>
                    <a:pt x="0" y="27"/>
                    <a:pt x="8" y="35"/>
                    <a:pt x="18" y="35"/>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9" name="Google Shape;789;p32"/>
            <p:cNvSpPr/>
            <p:nvPr/>
          </p:nvSpPr>
          <p:spPr>
            <a:xfrm>
              <a:off x="6206061" y="6244095"/>
              <a:ext cx="104551" cy="105892"/>
            </a:xfrm>
            <a:custGeom>
              <a:avLst/>
              <a:gdLst/>
              <a:ahLst/>
              <a:cxnLst/>
              <a:rect l="l" t="t" r="r" b="b"/>
              <a:pathLst>
                <a:path w="33" h="33" extrusionOk="0">
                  <a:moveTo>
                    <a:pt x="17" y="33"/>
                  </a:moveTo>
                  <a:cubicBezTo>
                    <a:pt x="26" y="33"/>
                    <a:pt x="33" y="26"/>
                    <a:pt x="33" y="16"/>
                  </a:cubicBezTo>
                  <a:cubicBezTo>
                    <a:pt x="33" y="7"/>
                    <a:pt x="25" y="0"/>
                    <a:pt x="16" y="0"/>
                  </a:cubicBezTo>
                  <a:cubicBezTo>
                    <a:pt x="7" y="0"/>
                    <a:pt x="0" y="8"/>
                    <a:pt x="0" y="17"/>
                  </a:cubicBezTo>
                  <a:cubicBezTo>
                    <a:pt x="1" y="26"/>
                    <a:pt x="8" y="33"/>
                    <a:pt x="17" y="3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0" name="Google Shape;790;p32"/>
            <p:cNvSpPr/>
            <p:nvPr/>
          </p:nvSpPr>
          <p:spPr>
            <a:xfrm>
              <a:off x="6476822" y="6516197"/>
              <a:ext cx="171571" cy="171571"/>
            </a:xfrm>
            <a:custGeom>
              <a:avLst/>
              <a:gdLst/>
              <a:ahLst/>
              <a:cxnLst/>
              <a:rect l="l" t="t" r="r" b="b"/>
              <a:pathLst>
                <a:path w="54" h="54" extrusionOk="0">
                  <a:moveTo>
                    <a:pt x="27" y="54"/>
                  </a:moveTo>
                  <a:cubicBezTo>
                    <a:pt x="42" y="54"/>
                    <a:pt x="54" y="42"/>
                    <a:pt x="54" y="27"/>
                  </a:cubicBezTo>
                  <a:cubicBezTo>
                    <a:pt x="54" y="12"/>
                    <a:pt x="42" y="0"/>
                    <a:pt x="27" y="0"/>
                  </a:cubicBezTo>
                  <a:cubicBezTo>
                    <a:pt x="12" y="0"/>
                    <a:pt x="0" y="13"/>
                    <a:pt x="0" y="27"/>
                  </a:cubicBezTo>
                  <a:cubicBezTo>
                    <a:pt x="0" y="42"/>
                    <a:pt x="13" y="54"/>
                    <a:pt x="27" y="5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1" name="Google Shape;791;p32"/>
            <p:cNvSpPr/>
            <p:nvPr/>
          </p:nvSpPr>
          <p:spPr>
            <a:xfrm>
              <a:off x="7105471" y="6537643"/>
              <a:ext cx="127339" cy="128679"/>
            </a:xfrm>
            <a:custGeom>
              <a:avLst/>
              <a:gdLst/>
              <a:ahLst/>
              <a:cxnLst/>
              <a:rect l="l" t="t" r="r" b="b"/>
              <a:pathLst>
                <a:path w="40" h="40" extrusionOk="0">
                  <a:moveTo>
                    <a:pt x="20" y="40"/>
                  </a:moveTo>
                  <a:cubicBezTo>
                    <a:pt x="31" y="40"/>
                    <a:pt x="40" y="31"/>
                    <a:pt x="40" y="20"/>
                  </a:cubicBezTo>
                  <a:cubicBezTo>
                    <a:pt x="39" y="9"/>
                    <a:pt x="31" y="1"/>
                    <a:pt x="20" y="0"/>
                  </a:cubicBezTo>
                  <a:cubicBezTo>
                    <a:pt x="10" y="0"/>
                    <a:pt x="0" y="9"/>
                    <a:pt x="0" y="20"/>
                  </a:cubicBezTo>
                  <a:cubicBezTo>
                    <a:pt x="0" y="31"/>
                    <a:pt x="9" y="40"/>
                    <a:pt x="20" y="4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2" name="Google Shape;792;p32"/>
            <p:cNvSpPr/>
            <p:nvPr/>
          </p:nvSpPr>
          <p:spPr>
            <a:xfrm>
              <a:off x="6521056" y="6254818"/>
              <a:ext cx="83105" cy="81765"/>
            </a:xfrm>
            <a:custGeom>
              <a:avLst/>
              <a:gdLst/>
              <a:ahLst/>
              <a:cxnLst/>
              <a:rect l="l" t="t" r="r" b="b"/>
              <a:pathLst>
                <a:path w="26" h="26" extrusionOk="0">
                  <a:moveTo>
                    <a:pt x="13" y="26"/>
                  </a:moveTo>
                  <a:cubicBezTo>
                    <a:pt x="20" y="26"/>
                    <a:pt x="25" y="20"/>
                    <a:pt x="25" y="13"/>
                  </a:cubicBezTo>
                  <a:cubicBezTo>
                    <a:pt x="26" y="6"/>
                    <a:pt x="19" y="0"/>
                    <a:pt x="12" y="1"/>
                  </a:cubicBezTo>
                  <a:cubicBezTo>
                    <a:pt x="6" y="1"/>
                    <a:pt x="0" y="6"/>
                    <a:pt x="0" y="13"/>
                  </a:cubicBezTo>
                  <a:cubicBezTo>
                    <a:pt x="0" y="20"/>
                    <a:pt x="6" y="26"/>
                    <a:pt x="13" y="2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3" name="Google Shape;793;p32"/>
            <p:cNvSpPr/>
            <p:nvPr/>
          </p:nvSpPr>
          <p:spPr>
            <a:xfrm>
              <a:off x="6791817" y="6528260"/>
              <a:ext cx="148785" cy="150125"/>
            </a:xfrm>
            <a:custGeom>
              <a:avLst/>
              <a:gdLst/>
              <a:ahLst/>
              <a:cxnLst/>
              <a:rect l="l" t="t" r="r" b="b"/>
              <a:pathLst>
                <a:path w="47" h="47" extrusionOk="0">
                  <a:moveTo>
                    <a:pt x="24" y="47"/>
                  </a:moveTo>
                  <a:cubicBezTo>
                    <a:pt x="37" y="47"/>
                    <a:pt x="47" y="36"/>
                    <a:pt x="47" y="23"/>
                  </a:cubicBezTo>
                  <a:cubicBezTo>
                    <a:pt x="47" y="10"/>
                    <a:pt x="37" y="0"/>
                    <a:pt x="24" y="0"/>
                  </a:cubicBezTo>
                  <a:cubicBezTo>
                    <a:pt x="11" y="0"/>
                    <a:pt x="0" y="10"/>
                    <a:pt x="0" y="23"/>
                  </a:cubicBezTo>
                  <a:cubicBezTo>
                    <a:pt x="1" y="36"/>
                    <a:pt x="11" y="46"/>
                    <a:pt x="24" y="4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4" name="Google Shape;794;p32"/>
            <p:cNvSpPr/>
            <p:nvPr/>
          </p:nvSpPr>
          <p:spPr>
            <a:xfrm>
              <a:off x="3690127" y="6162331"/>
              <a:ext cx="273442" cy="273442"/>
            </a:xfrm>
            <a:custGeom>
              <a:avLst/>
              <a:gdLst/>
              <a:ahLst/>
              <a:cxnLst/>
              <a:rect l="l" t="t" r="r" b="b"/>
              <a:pathLst>
                <a:path w="86" h="86" extrusionOk="0">
                  <a:moveTo>
                    <a:pt x="43" y="86"/>
                  </a:moveTo>
                  <a:cubicBezTo>
                    <a:pt x="66" y="86"/>
                    <a:pt x="86" y="67"/>
                    <a:pt x="86" y="43"/>
                  </a:cubicBezTo>
                  <a:cubicBezTo>
                    <a:pt x="86" y="19"/>
                    <a:pt x="67" y="0"/>
                    <a:pt x="43" y="0"/>
                  </a:cubicBezTo>
                  <a:cubicBezTo>
                    <a:pt x="20" y="0"/>
                    <a:pt x="1" y="19"/>
                    <a:pt x="1" y="42"/>
                  </a:cubicBezTo>
                  <a:cubicBezTo>
                    <a:pt x="0" y="66"/>
                    <a:pt x="19" y="86"/>
                    <a:pt x="43" y="8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5" name="Google Shape;795;p32"/>
            <p:cNvSpPr/>
            <p:nvPr/>
          </p:nvSpPr>
          <p:spPr>
            <a:xfrm>
              <a:off x="8050454" y="6800362"/>
              <a:ext cx="57638" cy="57638"/>
            </a:xfrm>
            <a:custGeom>
              <a:avLst/>
              <a:gdLst/>
              <a:ahLst/>
              <a:cxnLst/>
              <a:rect l="l" t="t" r="r" b="b"/>
              <a:pathLst>
                <a:path w="18" h="18" extrusionOk="0">
                  <a:moveTo>
                    <a:pt x="9" y="0"/>
                  </a:moveTo>
                  <a:cubicBezTo>
                    <a:pt x="5" y="0"/>
                    <a:pt x="0" y="5"/>
                    <a:pt x="0" y="9"/>
                  </a:cubicBezTo>
                  <a:cubicBezTo>
                    <a:pt x="1" y="14"/>
                    <a:pt x="5" y="18"/>
                    <a:pt x="10" y="18"/>
                  </a:cubicBezTo>
                  <a:cubicBezTo>
                    <a:pt x="15" y="18"/>
                    <a:pt x="18" y="14"/>
                    <a:pt x="18" y="9"/>
                  </a:cubicBezTo>
                  <a:cubicBezTo>
                    <a:pt x="18" y="4"/>
                    <a:pt x="14" y="0"/>
                    <a:pt x="9"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6" name="Google Shape;796;p32"/>
            <p:cNvSpPr/>
            <p:nvPr/>
          </p:nvSpPr>
          <p:spPr>
            <a:xfrm>
              <a:off x="8365449" y="6820469"/>
              <a:ext cx="38872" cy="37531"/>
            </a:xfrm>
            <a:custGeom>
              <a:avLst/>
              <a:gdLst/>
              <a:ahLst/>
              <a:cxnLst/>
              <a:rect l="l" t="t" r="r" b="b"/>
              <a:pathLst>
                <a:path w="12" h="12" extrusionOk="0">
                  <a:moveTo>
                    <a:pt x="5" y="1"/>
                  </a:moveTo>
                  <a:cubicBezTo>
                    <a:pt x="2" y="1"/>
                    <a:pt x="0" y="4"/>
                    <a:pt x="1" y="7"/>
                  </a:cubicBezTo>
                  <a:cubicBezTo>
                    <a:pt x="1" y="10"/>
                    <a:pt x="4" y="12"/>
                    <a:pt x="7" y="12"/>
                  </a:cubicBezTo>
                  <a:cubicBezTo>
                    <a:pt x="10" y="11"/>
                    <a:pt x="12" y="9"/>
                    <a:pt x="12" y="6"/>
                  </a:cubicBezTo>
                  <a:cubicBezTo>
                    <a:pt x="12" y="2"/>
                    <a:pt x="9" y="0"/>
                    <a:pt x="5" y="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7" name="Google Shape;797;p32"/>
            <p:cNvSpPr/>
            <p:nvPr/>
          </p:nvSpPr>
          <p:spPr>
            <a:xfrm>
              <a:off x="7739481" y="6781597"/>
              <a:ext cx="76403" cy="76403"/>
            </a:xfrm>
            <a:custGeom>
              <a:avLst/>
              <a:gdLst/>
              <a:ahLst/>
              <a:cxnLst/>
              <a:rect l="l" t="t" r="r" b="b"/>
              <a:pathLst>
                <a:path w="24" h="24" extrusionOk="0">
                  <a:moveTo>
                    <a:pt x="12" y="24"/>
                  </a:moveTo>
                  <a:cubicBezTo>
                    <a:pt x="19" y="24"/>
                    <a:pt x="24" y="19"/>
                    <a:pt x="24" y="12"/>
                  </a:cubicBezTo>
                  <a:cubicBezTo>
                    <a:pt x="24" y="6"/>
                    <a:pt x="19" y="0"/>
                    <a:pt x="12" y="0"/>
                  </a:cubicBezTo>
                  <a:cubicBezTo>
                    <a:pt x="6" y="0"/>
                    <a:pt x="0" y="5"/>
                    <a:pt x="0" y="12"/>
                  </a:cubicBezTo>
                  <a:cubicBezTo>
                    <a:pt x="0" y="18"/>
                    <a:pt x="6" y="24"/>
                    <a:pt x="12"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8" name="Google Shape;798;p32"/>
            <p:cNvSpPr/>
            <p:nvPr/>
          </p:nvSpPr>
          <p:spPr>
            <a:xfrm>
              <a:off x="7424487" y="6756129"/>
              <a:ext cx="101871" cy="101871"/>
            </a:xfrm>
            <a:custGeom>
              <a:avLst/>
              <a:gdLst/>
              <a:ahLst/>
              <a:cxnLst/>
              <a:rect l="l" t="t" r="r" b="b"/>
              <a:pathLst>
                <a:path w="32" h="32" extrusionOk="0">
                  <a:moveTo>
                    <a:pt x="16" y="32"/>
                  </a:moveTo>
                  <a:cubicBezTo>
                    <a:pt x="25" y="32"/>
                    <a:pt x="31" y="25"/>
                    <a:pt x="32" y="17"/>
                  </a:cubicBezTo>
                  <a:cubicBezTo>
                    <a:pt x="32" y="8"/>
                    <a:pt x="25" y="0"/>
                    <a:pt x="16" y="0"/>
                  </a:cubicBezTo>
                  <a:cubicBezTo>
                    <a:pt x="7" y="0"/>
                    <a:pt x="0" y="7"/>
                    <a:pt x="0" y="16"/>
                  </a:cubicBezTo>
                  <a:cubicBezTo>
                    <a:pt x="0" y="25"/>
                    <a:pt x="7" y="32"/>
                    <a:pt x="16" y="3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99" name="Google Shape;799;p32"/>
            <p:cNvSpPr/>
            <p:nvPr/>
          </p:nvSpPr>
          <p:spPr>
            <a:xfrm>
              <a:off x="3409983" y="5880846"/>
              <a:ext cx="225188" cy="226528"/>
            </a:xfrm>
            <a:custGeom>
              <a:avLst/>
              <a:gdLst/>
              <a:ahLst/>
              <a:cxnLst/>
              <a:rect l="l" t="t" r="r" b="b"/>
              <a:pathLst>
                <a:path w="71" h="71" extrusionOk="0">
                  <a:moveTo>
                    <a:pt x="36" y="71"/>
                  </a:moveTo>
                  <a:cubicBezTo>
                    <a:pt x="55" y="71"/>
                    <a:pt x="71" y="55"/>
                    <a:pt x="71" y="35"/>
                  </a:cubicBezTo>
                  <a:cubicBezTo>
                    <a:pt x="71" y="16"/>
                    <a:pt x="55" y="0"/>
                    <a:pt x="35" y="0"/>
                  </a:cubicBezTo>
                  <a:cubicBezTo>
                    <a:pt x="16" y="0"/>
                    <a:pt x="0" y="16"/>
                    <a:pt x="0" y="36"/>
                  </a:cubicBezTo>
                  <a:cubicBezTo>
                    <a:pt x="0" y="55"/>
                    <a:pt x="16" y="71"/>
                    <a:pt x="36" y="7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0" name="Google Shape;800;p32"/>
            <p:cNvSpPr/>
            <p:nvPr/>
          </p:nvSpPr>
          <p:spPr>
            <a:xfrm>
              <a:off x="3183455" y="5344685"/>
              <a:ext cx="73723" cy="76403"/>
            </a:xfrm>
            <a:custGeom>
              <a:avLst/>
              <a:gdLst/>
              <a:ahLst/>
              <a:cxnLst/>
              <a:rect l="l" t="t" r="r" b="b"/>
              <a:pathLst>
                <a:path w="23" h="24" extrusionOk="0">
                  <a:moveTo>
                    <a:pt x="11" y="24"/>
                  </a:moveTo>
                  <a:cubicBezTo>
                    <a:pt x="17" y="24"/>
                    <a:pt x="23" y="18"/>
                    <a:pt x="23" y="12"/>
                  </a:cubicBezTo>
                  <a:cubicBezTo>
                    <a:pt x="23" y="6"/>
                    <a:pt x="18" y="1"/>
                    <a:pt x="11" y="1"/>
                  </a:cubicBezTo>
                  <a:cubicBezTo>
                    <a:pt x="5" y="0"/>
                    <a:pt x="0" y="5"/>
                    <a:pt x="0" y="12"/>
                  </a:cubicBezTo>
                  <a:cubicBezTo>
                    <a:pt x="0" y="18"/>
                    <a:pt x="4" y="24"/>
                    <a:pt x="11" y="2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1" name="Google Shape;801;p32"/>
            <p:cNvSpPr/>
            <p:nvPr/>
          </p:nvSpPr>
          <p:spPr>
            <a:xfrm>
              <a:off x="3136541" y="5603383"/>
              <a:ext cx="164870" cy="168891"/>
            </a:xfrm>
            <a:custGeom>
              <a:avLst/>
              <a:gdLst/>
              <a:ahLst/>
              <a:cxnLst/>
              <a:rect l="l" t="t" r="r" b="b"/>
              <a:pathLst>
                <a:path w="52" h="53" extrusionOk="0">
                  <a:moveTo>
                    <a:pt x="26" y="52"/>
                  </a:moveTo>
                  <a:cubicBezTo>
                    <a:pt x="40" y="53"/>
                    <a:pt x="52" y="41"/>
                    <a:pt x="52" y="27"/>
                  </a:cubicBezTo>
                  <a:cubicBezTo>
                    <a:pt x="52" y="12"/>
                    <a:pt x="41" y="1"/>
                    <a:pt x="27" y="1"/>
                  </a:cubicBezTo>
                  <a:cubicBezTo>
                    <a:pt x="12" y="0"/>
                    <a:pt x="0" y="12"/>
                    <a:pt x="0" y="26"/>
                  </a:cubicBezTo>
                  <a:cubicBezTo>
                    <a:pt x="0" y="40"/>
                    <a:pt x="12" y="52"/>
                    <a:pt x="26" y="5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2" name="Google Shape;802;p32"/>
            <p:cNvSpPr/>
            <p:nvPr/>
          </p:nvSpPr>
          <p:spPr>
            <a:xfrm>
              <a:off x="3495768" y="5358090"/>
              <a:ext cx="53616" cy="50935"/>
            </a:xfrm>
            <a:custGeom>
              <a:avLst/>
              <a:gdLst/>
              <a:ahLst/>
              <a:cxnLst/>
              <a:rect l="l" t="t" r="r" b="b"/>
              <a:pathLst>
                <a:path w="17" h="16" extrusionOk="0">
                  <a:moveTo>
                    <a:pt x="9" y="16"/>
                  </a:moveTo>
                  <a:cubicBezTo>
                    <a:pt x="13" y="16"/>
                    <a:pt x="17" y="12"/>
                    <a:pt x="17" y="8"/>
                  </a:cubicBezTo>
                  <a:cubicBezTo>
                    <a:pt x="17" y="4"/>
                    <a:pt x="12" y="0"/>
                    <a:pt x="8" y="0"/>
                  </a:cubicBezTo>
                  <a:cubicBezTo>
                    <a:pt x="4" y="0"/>
                    <a:pt x="0" y="4"/>
                    <a:pt x="0" y="8"/>
                  </a:cubicBezTo>
                  <a:cubicBezTo>
                    <a:pt x="1" y="13"/>
                    <a:pt x="4" y="16"/>
                    <a:pt x="9" y="16"/>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3" name="Google Shape;803;p32"/>
            <p:cNvSpPr/>
            <p:nvPr/>
          </p:nvSpPr>
          <p:spPr>
            <a:xfrm>
              <a:off x="3451535" y="5615447"/>
              <a:ext cx="143423" cy="144763"/>
            </a:xfrm>
            <a:custGeom>
              <a:avLst/>
              <a:gdLst/>
              <a:ahLst/>
              <a:cxnLst/>
              <a:rect l="l" t="t" r="r" b="b"/>
              <a:pathLst>
                <a:path w="45" h="45" extrusionOk="0">
                  <a:moveTo>
                    <a:pt x="22" y="44"/>
                  </a:moveTo>
                  <a:cubicBezTo>
                    <a:pt x="34" y="45"/>
                    <a:pt x="44" y="35"/>
                    <a:pt x="44" y="23"/>
                  </a:cubicBezTo>
                  <a:cubicBezTo>
                    <a:pt x="45" y="10"/>
                    <a:pt x="35" y="0"/>
                    <a:pt x="23" y="0"/>
                  </a:cubicBezTo>
                  <a:cubicBezTo>
                    <a:pt x="10" y="0"/>
                    <a:pt x="0" y="10"/>
                    <a:pt x="0" y="23"/>
                  </a:cubicBezTo>
                  <a:cubicBezTo>
                    <a:pt x="0" y="35"/>
                    <a:pt x="10" y="44"/>
                    <a:pt x="22" y="44"/>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4" name="Google Shape;804;p32"/>
            <p:cNvSpPr/>
            <p:nvPr/>
          </p:nvSpPr>
          <p:spPr>
            <a:xfrm>
              <a:off x="5617625" y="5961271"/>
              <a:ext cx="62999" cy="67020"/>
            </a:xfrm>
            <a:custGeom>
              <a:avLst/>
              <a:gdLst/>
              <a:ahLst/>
              <a:cxnLst/>
              <a:rect l="l" t="t" r="r" b="b"/>
              <a:pathLst>
                <a:path w="20" h="21" extrusionOk="0">
                  <a:moveTo>
                    <a:pt x="10" y="20"/>
                  </a:moveTo>
                  <a:cubicBezTo>
                    <a:pt x="15" y="21"/>
                    <a:pt x="20" y="17"/>
                    <a:pt x="20" y="11"/>
                  </a:cubicBezTo>
                  <a:cubicBezTo>
                    <a:pt x="20" y="5"/>
                    <a:pt x="16" y="0"/>
                    <a:pt x="10" y="0"/>
                  </a:cubicBezTo>
                  <a:cubicBezTo>
                    <a:pt x="5" y="0"/>
                    <a:pt x="0" y="5"/>
                    <a:pt x="0" y="10"/>
                  </a:cubicBezTo>
                  <a:cubicBezTo>
                    <a:pt x="0" y="16"/>
                    <a:pt x="4" y="20"/>
                    <a:pt x="10" y="2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5" name="Google Shape;805;p32"/>
            <p:cNvSpPr/>
            <p:nvPr/>
          </p:nvSpPr>
          <p:spPr>
            <a:xfrm>
              <a:off x="5888386" y="6232032"/>
              <a:ext cx="132700" cy="134040"/>
            </a:xfrm>
            <a:custGeom>
              <a:avLst/>
              <a:gdLst/>
              <a:ahLst/>
              <a:cxnLst/>
              <a:rect l="l" t="t" r="r" b="b"/>
              <a:pathLst>
                <a:path w="42" h="42" extrusionOk="0">
                  <a:moveTo>
                    <a:pt x="21" y="42"/>
                  </a:moveTo>
                  <a:cubicBezTo>
                    <a:pt x="33" y="42"/>
                    <a:pt x="42" y="32"/>
                    <a:pt x="42" y="21"/>
                  </a:cubicBezTo>
                  <a:cubicBezTo>
                    <a:pt x="42" y="9"/>
                    <a:pt x="33" y="0"/>
                    <a:pt x="21" y="0"/>
                  </a:cubicBezTo>
                  <a:cubicBezTo>
                    <a:pt x="9" y="0"/>
                    <a:pt x="0" y="9"/>
                    <a:pt x="0" y="21"/>
                  </a:cubicBezTo>
                  <a:cubicBezTo>
                    <a:pt x="0" y="32"/>
                    <a:pt x="10" y="42"/>
                    <a:pt x="21" y="42"/>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6" name="Google Shape;806;p32"/>
            <p:cNvSpPr/>
            <p:nvPr/>
          </p:nvSpPr>
          <p:spPr>
            <a:xfrm>
              <a:off x="6161828" y="6502793"/>
              <a:ext cx="193018" cy="195699"/>
            </a:xfrm>
            <a:custGeom>
              <a:avLst/>
              <a:gdLst/>
              <a:ahLst/>
              <a:cxnLst/>
              <a:rect l="l" t="t" r="r" b="b"/>
              <a:pathLst>
                <a:path w="61" h="61" extrusionOk="0">
                  <a:moveTo>
                    <a:pt x="31" y="61"/>
                  </a:moveTo>
                  <a:cubicBezTo>
                    <a:pt x="48" y="61"/>
                    <a:pt x="61" y="48"/>
                    <a:pt x="61" y="31"/>
                  </a:cubicBezTo>
                  <a:cubicBezTo>
                    <a:pt x="61" y="14"/>
                    <a:pt x="47" y="0"/>
                    <a:pt x="30" y="1"/>
                  </a:cubicBezTo>
                  <a:cubicBezTo>
                    <a:pt x="14" y="1"/>
                    <a:pt x="0" y="15"/>
                    <a:pt x="0" y="31"/>
                  </a:cubicBezTo>
                  <a:cubicBezTo>
                    <a:pt x="0" y="48"/>
                    <a:pt x="14" y="61"/>
                    <a:pt x="31" y="61"/>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7" name="Google Shape;807;p32"/>
            <p:cNvSpPr/>
            <p:nvPr/>
          </p:nvSpPr>
          <p:spPr>
            <a:xfrm>
              <a:off x="5932619" y="5973334"/>
              <a:ext cx="44234" cy="41553"/>
            </a:xfrm>
            <a:custGeom>
              <a:avLst/>
              <a:gdLst/>
              <a:ahLst/>
              <a:cxnLst/>
              <a:rect l="l" t="t" r="r" b="b"/>
              <a:pathLst>
                <a:path w="14" h="13" extrusionOk="0">
                  <a:moveTo>
                    <a:pt x="7" y="13"/>
                  </a:moveTo>
                  <a:cubicBezTo>
                    <a:pt x="11" y="13"/>
                    <a:pt x="14" y="9"/>
                    <a:pt x="14" y="6"/>
                  </a:cubicBezTo>
                  <a:cubicBezTo>
                    <a:pt x="13" y="2"/>
                    <a:pt x="10" y="0"/>
                    <a:pt x="7" y="0"/>
                  </a:cubicBezTo>
                  <a:cubicBezTo>
                    <a:pt x="3" y="0"/>
                    <a:pt x="0" y="3"/>
                    <a:pt x="1" y="7"/>
                  </a:cubicBezTo>
                  <a:cubicBezTo>
                    <a:pt x="1" y="11"/>
                    <a:pt x="4" y="13"/>
                    <a:pt x="7" y="13"/>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8" name="Google Shape;808;p32"/>
            <p:cNvSpPr/>
            <p:nvPr/>
          </p:nvSpPr>
          <p:spPr>
            <a:xfrm>
              <a:off x="4895148" y="6858000"/>
              <a:ext cx="0" cy="0"/>
            </a:xfrm>
            <a:custGeom>
              <a:avLst/>
              <a:gdLst/>
              <a:ahLst/>
              <a:cxnLst/>
              <a:rect l="l" t="t" r="r" b="b"/>
              <a:pathLst>
                <a:path w="120000" h="120000" extrusionOk="0">
                  <a:moveTo>
                    <a:pt x="0" y="0"/>
                  </a:moveTo>
                  <a:cubicBezTo>
                    <a:pt x="0" y="0"/>
                    <a:pt x="0" y="0"/>
                    <a:pt x="0" y="0"/>
                  </a:cubicBezTo>
                  <a:cubicBezTo>
                    <a:pt x="0" y="0"/>
                    <a:pt x="0" y="0"/>
                    <a:pt x="0" y="0"/>
                  </a:cubicBezTo>
                  <a:cubicBezTo>
                    <a:pt x="0" y="0"/>
                    <a:pt x="0" y="0"/>
                    <a:pt x="0" y="0"/>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9" name="Google Shape;809;p32"/>
            <p:cNvSpPr/>
            <p:nvPr/>
          </p:nvSpPr>
          <p:spPr>
            <a:xfrm>
              <a:off x="5187356" y="6835213"/>
              <a:ext cx="22787" cy="22787"/>
            </a:xfrm>
            <a:custGeom>
              <a:avLst/>
              <a:gdLst/>
              <a:ahLst/>
              <a:cxnLst/>
              <a:rect l="l" t="t" r="r" b="b"/>
              <a:pathLst>
                <a:path w="7" h="7" extrusionOk="0">
                  <a:moveTo>
                    <a:pt x="3" y="7"/>
                  </a:moveTo>
                  <a:cubicBezTo>
                    <a:pt x="4" y="6"/>
                    <a:pt x="5" y="5"/>
                    <a:pt x="5" y="3"/>
                  </a:cubicBezTo>
                  <a:cubicBezTo>
                    <a:pt x="6" y="2"/>
                    <a:pt x="7" y="1"/>
                    <a:pt x="7" y="0"/>
                  </a:cubicBezTo>
                  <a:cubicBezTo>
                    <a:pt x="0" y="0"/>
                    <a:pt x="0" y="0"/>
                    <a:pt x="0" y="0"/>
                  </a:cubicBezTo>
                  <a:cubicBezTo>
                    <a:pt x="1" y="2"/>
                    <a:pt x="2" y="5"/>
                    <a:pt x="3" y="7"/>
                  </a:cubicBezTo>
                  <a:close/>
                </a:path>
              </a:pathLst>
            </a:custGeom>
            <a:solidFill>
              <a:srgbClr val="E2E3E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10" name="Google Shape;810;p32"/>
          <p:cNvGrpSpPr/>
          <p:nvPr/>
        </p:nvGrpSpPr>
        <p:grpSpPr>
          <a:xfrm>
            <a:off x="4130697" y="-29953"/>
            <a:ext cx="8140735" cy="6854906"/>
            <a:chOff x="4051321" y="3"/>
            <a:chExt cx="8140735" cy="6854906"/>
          </a:xfrm>
        </p:grpSpPr>
        <p:sp>
          <p:nvSpPr>
            <p:cNvPr id="811" name="Google Shape;811;p32"/>
            <p:cNvSpPr/>
            <p:nvPr/>
          </p:nvSpPr>
          <p:spPr>
            <a:xfrm>
              <a:off x="4719661" y="1250968"/>
              <a:ext cx="4410094" cy="4411715"/>
            </a:xfrm>
            <a:custGeom>
              <a:avLst/>
              <a:gdLst/>
              <a:ahLst/>
              <a:cxnLst/>
              <a:rect l="l" t="t" r="r" b="b"/>
              <a:pathLst>
                <a:path w="1339" h="1339" extrusionOk="0">
                  <a:moveTo>
                    <a:pt x="15" y="35"/>
                  </a:moveTo>
                  <a:cubicBezTo>
                    <a:pt x="16" y="75"/>
                    <a:pt x="19" y="115"/>
                    <a:pt x="23" y="155"/>
                  </a:cubicBezTo>
                  <a:cubicBezTo>
                    <a:pt x="54" y="418"/>
                    <a:pt x="162" y="664"/>
                    <a:pt x="336" y="865"/>
                  </a:cubicBezTo>
                  <a:cubicBezTo>
                    <a:pt x="481" y="1034"/>
                    <a:pt x="664" y="1162"/>
                    <a:pt x="870" y="1239"/>
                  </a:cubicBezTo>
                  <a:cubicBezTo>
                    <a:pt x="869" y="1243"/>
                    <a:pt x="868" y="1247"/>
                    <a:pt x="868" y="1251"/>
                  </a:cubicBezTo>
                  <a:cubicBezTo>
                    <a:pt x="868" y="1275"/>
                    <a:pt x="888" y="1295"/>
                    <a:pt x="912" y="1295"/>
                  </a:cubicBezTo>
                  <a:cubicBezTo>
                    <a:pt x="931" y="1295"/>
                    <a:pt x="947" y="1284"/>
                    <a:pt x="953" y="1268"/>
                  </a:cubicBezTo>
                  <a:cubicBezTo>
                    <a:pt x="964" y="1271"/>
                    <a:pt x="974" y="1274"/>
                    <a:pt x="984" y="1277"/>
                  </a:cubicBezTo>
                  <a:cubicBezTo>
                    <a:pt x="1088" y="1306"/>
                    <a:pt x="1196" y="1322"/>
                    <a:pt x="1305" y="1324"/>
                  </a:cubicBezTo>
                  <a:cubicBezTo>
                    <a:pt x="1306" y="1333"/>
                    <a:pt x="1313" y="1339"/>
                    <a:pt x="1321" y="1339"/>
                  </a:cubicBezTo>
                  <a:cubicBezTo>
                    <a:pt x="1331" y="1339"/>
                    <a:pt x="1339" y="1332"/>
                    <a:pt x="1339" y="1322"/>
                  </a:cubicBezTo>
                  <a:cubicBezTo>
                    <a:pt x="1339" y="1313"/>
                    <a:pt x="1332" y="1305"/>
                    <a:pt x="1322" y="1305"/>
                  </a:cubicBezTo>
                  <a:cubicBezTo>
                    <a:pt x="1313" y="1304"/>
                    <a:pt x="1306" y="1311"/>
                    <a:pt x="1305" y="1319"/>
                  </a:cubicBezTo>
                  <a:cubicBezTo>
                    <a:pt x="1196" y="1316"/>
                    <a:pt x="1089" y="1300"/>
                    <a:pt x="986" y="1272"/>
                  </a:cubicBezTo>
                  <a:cubicBezTo>
                    <a:pt x="975" y="1269"/>
                    <a:pt x="965" y="1266"/>
                    <a:pt x="955" y="1263"/>
                  </a:cubicBezTo>
                  <a:cubicBezTo>
                    <a:pt x="956" y="1259"/>
                    <a:pt x="957" y="1255"/>
                    <a:pt x="957" y="1251"/>
                  </a:cubicBezTo>
                  <a:cubicBezTo>
                    <a:pt x="957" y="1227"/>
                    <a:pt x="937" y="1207"/>
                    <a:pt x="912" y="1207"/>
                  </a:cubicBezTo>
                  <a:cubicBezTo>
                    <a:pt x="894" y="1207"/>
                    <a:pt x="878" y="1218"/>
                    <a:pt x="871" y="1234"/>
                  </a:cubicBezTo>
                  <a:cubicBezTo>
                    <a:pt x="412" y="1061"/>
                    <a:pt x="86" y="649"/>
                    <a:pt x="29" y="154"/>
                  </a:cubicBezTo>
                  <a:cubicBezTo>
                    <a:pt x="24" y="115"/>
                    <a:pt x="21" y="75"/>
                    <a:pt x="20" y="35"/>
                  </a:cubicBezTo>
                  <a:cubicBezTo>
                    <a:pt x="29" y="33"/>
                    <a:pt x="35" y="26"/>
                    <a:pt x="35" y="17"/>
                  </a:cubicBezTo>
                  <a:cubicBezTo>
                    <a:pt x="35" y="7"/>
                    <a:pt x="27" y="0"/>
                    <a:pt x="17" y="0"/>
                  </a:cubicBezTo>
                  <a:cubicBezTo>
                    <a:pt x="7" y="0"/>
                    <a:pt x="0" y="8"/>
                    <a:pt x="0" y="18"/>
                  </a:cubicBezTo>
                  <a:cubicBezTo>
                    <a:pt x="0" y="27"/>
                    <a:pt x="7" y="33"/>
                    <a:pt x="15" y="35"/>
                  </a:cubicBezTo>
                  <a:close/>
                  <a:moveTo>
                    <a:pt x="912" y="1210"/>
                  </a:moveTo>
                  <a:cubicBezTo>
                    <a:pt x="935" y="1210"/>
                    <a:pt x="953" y="1228"/>
                    <a:pt x="953" y="1251"/>
                  </a:cubicBezTo>
                  <a:cubicBezTo>
                    <a:pt x="953" y="1255"/>
                    <a:pt x="953" y="1258"/>
                    <a:pt x="952" y="1262"/>
                  </a:cubicBezTo>
                  <a:cubicBezTo>
                    <a:pt x="926" y="1254"/>
                    <a:pt x="900" y="1245"/>
                    <a:pt x="874" y="1236"/>
                  </a:cubicBezTo>
                  <a:cubicBezTo>
                    <a:pt x="880" y="1221"/>
                    <a:pt x="895" y="1210"/>
                    <a:pt x="912" y="1210"/>
                  </a:cubicBezTo>
                  <a:close/>
                  <a:moveTo>
                    <a:pt x="873" y="1240"/>
                  </a:moveTo>
                  <a:cubicBezTo>
                    <a:pt x="898" y="1250"/>
                    <a:pt x="924" y="1259"/>
                    <a:pt x="950" y="1267"/>
                  </a:cubicBezTo>
                  <a:cubicBezTo>
                    <a:pt x="944" y="1282"/>
                    <a:pt x="929" y="1292"/>
                    <a:pt x="912" y="1292"/>
                  </a:cubicBezTo>
                  <a:cubicBezTo>
                    <a:pt x="890" y="1292"/>
                    <a:pt x="871" y="1274"/>
                    <a:pt x="871" y="1251"/>
                  </a:cubicBezTo>
                  <a:cubicBezTo>
                    <a:pt x="871" y="1247"/>
                    <a:pt x="872" y="1244"/>
                    <a:pt x="873" y="124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812" name="Google Shape;812;p32"/>
            <p:cNvGrpSpPr/>
            <p:nvPr/>
          </p:nvGrpSpPr>
          <p:grpSpPr>
            <a:xfrm>
              <a:off x="4051321" y="3"/>
              <a:ext cx="8140735" cy="6854906"/>
              <a:chOff x="4051321" y="3"/>
              <a:chExt cx="8140735" cy="6854906"/>
            </a:xfrm>
          </p:grpSpPr>
          <p:sp>
            <p:nvSpPr>
              <p:cNvPr id="813" name="Google Shape;813;p32"/>
              <p:cNvSpPr/>
              <p:nvPr/>
            </p:nvSpPr>
            <p:spPr>
              <a:xfrm>
                <a:off x="4370410" y="3014701"/>
                <a:ext cx="55563" cy="49213"/>
              </a:xfrm>
              <a:custGeom>
                <a:avLst/>
                <a:gdLst/>
                <a:ahLst/>
                <a:cxnLst/>
                <a:rect l="l" t="t" r="r" b="b"/>
                <a:pathLst>
                  <a:path w="17" h="15" extrusionOk="0">
                    <a:moveTo>
                      <a:pt x="2" y="11"/>
                    </a:moveTo>
                    <a:cubicBezTo>
                      <a:pt x="3" y="13"/>
                      <a:pt x="6" y="15"/>
                      <a:pt x="9" y="15"/>
                    </a:cubicBezTo>
                    <a:cubicBezTo>
                      <a:pt x="9" y="15"/>
                      <a:pt x="10" y="15"/>
                      <a:pt x="11" y="15"/>
                    </a:cubicBezTo>
                    <a:cubicBezTo>
                      <a:pt x="15" y="13"/>
                      <a:pt x="17" y="9"/>
                      <a:pt x="15" y="6"/>
                    </a:cubicBezTo>
                    <a:cubicBezTo>
                      <a:pt x="14" y="2"/>
                      <a:pt x="10" y="0"/>
                      <a:pt x="6" y="1"/>
                    </a:cubicBezTo>
                    <a:cubicBezTo>
                      <a:pt x="2" y="3"/>
                      <a:pt x="0" y="7"/>
                      <a:pt x="2"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4" name="Google Shape;814;p32"/>
              <p:cNvSpPr/>
              <p:nvPr/>
            </p:nvSpPr>
            <p:spPr>
              <a:xfrm>
                <a:off x="9359944" y="6278640"/>
                <a:ext cx="49213" cy="49213"/>
              </a:xfrm>
              <a:custGeom>
                <a:avLst/>
                <a:gdLst/>
                <a:ahLst/>
                <a:cxnLst/>
                <a:rect l="l" t="t" r="r" b="b"/>
                <a:pathLst>
                  <a:path w="15" h="15" extrusionOk="0">
                    <a:moveTo>
                      <a:pt x="8" y="15"/>
                    </a:moveTo>
                    <a:cubicBezTo>
                      <a:pt x="8" y="15"/>
                      <a:pt x="8" y="15"/>
                      <a:pt x="8" y="15"/>
                    </a:cubicBezTo>
                    <a:cubicBezTo>
                      <a:pt x="12" y="14"/>
                      <a:pt x="15" y="11"/>
                      <a:pt x="14" y="7"/>
                    </a:cubicBezTo>
                    <a:cubicBezTo>
                      <a:pt x="14" y="3"/>
                      <a:pt x="11" y="0"/>
                      <a:pt x="7" y="0"/>
                    </a:cubicBezTo>
                    <a:cubicBezTo>
                      <a:pt x="3" y="1"/>
                      <a:pt x="0" y="4"/>
                      <a:pt x="0" y="8"/>
                    </a:cubicBezTo>
                    <a:cubicBezTo>
                      <a:pt x="0"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5" name="Google Shape;815;p32"/>
              <p:cNvSpPr/>
              <p:nvPr/>
            </p:nvSpPr>
            <p:spPr>
              <a:xfrm>
                <a:off x="9853658" y="6229427"/>
                <a:ext cx="52388" cy="49213"/>
              </a:xfrm>
              <a:custGeom>
                <a:avLst/>
                <a:gdLst/>
                <a:ahLst/>
                <a:cxnLst/>
                <a:rect l="l" t="t" r="r" b="b"/>
                <a:pathLst>
                  <a:path w="16" h="15" extrusionOk="0">
                    <a:moveTo>
                      <a:pt x="8" y="15"/>
                    </a:moveTo>
                    <a:cubicBezTo>
                      <a:pt x="8" y="15"/>
                      <a:pt x="9" y="15"/>
                      <a:pt x="9" y="15"/>
                    </a:cubicBezTo>
                    <a:cubicBezTo>
                      <a:pt x="13" y="14"/>
                      <a:pt x="16" y="10"/>
                      <a:pt x="15" y="7"/>
                    </a:cubicBezTo>
                    <a:cubicBezTo>
                      <a:pt x="15" y="3"/>
                      <a:pt x="11" y="0"/>
                      <a:pt x="7" y="1"/>
                    </a:cubicBezTo>
                    <a:cubicBezTo>
                      <a:pt x="7" y="1"/>
                      <a:pt x="7" y="1"/>
                      <a:pt x="7" y="1"/>
                    </a:cubicBezTo>
                    <a:cubicBezTo>
                      <a:pt x="3" y="1"/>
                      <a:pt x="0" y="5"/>
                      <a:pt x="1" y="9"/>
                    </a:cubicBezTo>
                    <a:cubicBezTo>
                      <a:pt x="2" y="12"/>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6" name="Google Shape;816;p32"/>
              <p:cNvSpPr/>
              <p:nvPr/>
            </p:nvSpPr>
            <p:spPr>
              <a:xfrm>
                <a:off x="9607595" y="6258002"/>
                <a:ext cx="49213" cy="49213"/>
              </a:xfrm>
              <a:custGeom>
                <a:avLst/>
                <a:gdLst/>
                <a:ahLst/>
                <a:cxnLst/>
                <a:rect l="l" t="t" r="r" b="b"/>
                <a:pathLst>
                  <a:path w="15" h="15" extrusionOk="0">
                    <a:moveTo>
                      <a:pt x="8" y="15"/>
                    </a:moveTo>
                    <a:cubicBezTo>
                      <a:pt x="8" y="15"/>
                      <a:pt x="8" y="15"/>
                      <a:pt x="9" y="15"/>
                    </a:cubicBezTo>
                    <a:cubicBezTo>
                      <a:pt x="12" y="15"/>
                      <a:pt x="15" y="11"/>
                      <a:pt x="15" y="7"/>
                    </a:cubicBezTo>
                    <a:cubicBezTo>
                      <a:pt x="15" y="3"/>
                      <a:pt x="11" y="0"/>
                      <a:pt x="7" y="1"/>
                    </a:cubicBezTo>
                    <a:cubicBezTo>
                      <a:pt x="3" y="1"/>
                      <a:pt x="0" y="5"/>
                      <a:pt x="1"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7" name="Google Shape;817;p32"/>
              <p:cNvSpPr/>
              <p:nvPr/>
            </p:nvSpPr>
            <p:spPr>
              <a:xfrm>
                <a:off x="9485357" y="6272290"/>
                <a:ext cx="46038" cy="46038"/>
              </a:xfrm>
              <a:custGeom>
                <a:avLst/>
                <a:gdLst/>
                <a:ahLst/>
                <a:cxnLst/>
                <a:rect l="l" t="t" r="r" b="b"/>
                <a:pathLst>
                  <a:path w="14" h="14" extrusionOk="0">
                    <a:moveTo>
                      <a:pt x="7" y="14"/>
                    </a:moveTo>
                    <a:cubicBezTo>
                      <a:pt x="7" y="14"/>
                      <a:pt x="7" y="14"/>
                      <a:pt x="8" y="14"/>
                    </a:cubicBezTo>
                    <a:cubicBezTo>
                      <a:pt x="12" y="14"/>
                      <a:pt x="14" y="11"/>
                      <a:pt x="14" y="7"/>
                    </a:cubicBezTo>
                    <a:cubicBezTo>
                      <a:pt x="14" y="3"/>
                      <a:pt x="10" y="0"/>
                      <a:pt x="7" y="0"/>
                    </a:cubicBezTo>
                    <a:cubicBezTo>
                      <a:pt x="3" y="0"/>
                      <a:pt x="0" y="4"/>
                      <a:pt x="0" y="8"/>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8" name="Google Shape;818;p32"/>
              <p:cNvSpPr/>
              <p:nvPr/>
            </p:nvSpPr>
            <p:spPr>
              <a:xfrm>
                <a:off x="6818345" y="5737296"/>
                <a:ext cx="52388" cy="50801"/>
              </a:xfrm>
              <a:custGeom>
                <a:avLst/>
                <a:gdLst/>
                <a:ahLst/>
                <a:cxnLst/>
                <a:rect l="l" t="t" r="r" b="b"/>
                <a:pathLst>
                  <a:path w="16" h="15" extrusionOk="0">
                    <a:moveTo>
                      <a:pt x="5" y="14"/>
                    </a:moveTo>
                    <a:cubicBezTo>
                      <a:pt x="6" y="15"/>
                      <a:pt x="7" y="15"/>
                      <a:pt x="8" y="15"/>
                    </a:cubicBezTo>
                    <a:cubicBezTo>
                      <a:pt x="11" y="15"/>
                      <a:pt x="13" y="14"/>
                      <a:pt x="14" y="11"/>
                    </a:cubicBezTo>
                    <a:cubicBezTo>
                      <a:pt x="16" y="8"/>
                      <a:pt x="15" y="3"/>
                      <a:pt x="11" y="2"/>
                    </a:cubicBezTo>
                    <a:cubicBezTo>
                      <a:pt x="8" y="0"/>
                      <a:pt x="4" y="1"/>
                      <a:pt x="2" y="5"/>
                    </a:cubicBezTo>
                    <a:cubicBezTo>
                      <a:pt x="0" y="8"/>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19" name="Google Shape;819;p32"/>
              <p:cNvSpPr/>
              <p:nvPr/>
            </p:nvSpPr>
            <p:spPr>
              <a:xfrm>
                <a:off x="9234531" y="6284990"/>
                <a:ext cx="49213" cy="46038"/>
              </a:xfrm>
              <a:custGeom>
                <a:avLst/>
                <a:gdLst/>
                <a:ahLst/>
                <a:cxnLst/>
                <a:rect l="l" t="t" r="r" b="b"/>
                <a:pathLst>
                  <a:path w="15" h="14" extrusionOk="0">
                    <a:moveTo>
                      <a:pt x="7" y="14"/>
                    </a:moveTo>
                    <a:cubicBezTo>
                      <a:pt x="7" y="14"/>
                      <a:pt x="7" y="14"/>
                      <a:pt x="8" y="14"/>
                    </a:cubicBezTo>
                    <a:cubicBezTo>
                      <a:pt x="8" y="14"/>
                      <a:pt x="8" y="14"/>
                      <a:pt x="8" y="14"/>
                    </a:cubicBezTo>
                    <a:cubicBezTo>
                      <a:pt x="11" y="14"/>
                      <a:pt x="15" y="11"/>
                      <a:pt x="14" y="7"/>
                    </a:cubicBezTo>
                    <a:cubicBezTo>
                      <a:pt x="14" y="3"/>
                      <a:pt x="11" y="0"/>
                      <a:pt x="7" y="0"/>
                    </a:cubicBezTo>
                    <a:cubicBezTo>
                      <a:pt x="3" y="0"/>
                      <a:pt x="0" y="3"/>
                      <a:pt x="0" y="7"/>
                    </a:cubicBezTo>
                    <a:cubicBezTo>
                      <a:pt x="0" y="11"/>
                      <a:pt x="4"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0" name="Google Shape;820;p32"/>
              <p:cNvSpPr/>
              <p:nvPr/>
            </p:nvSpPr>
            <p:spPr>
              <a:xfrm>
                <a:off x="8859879" y="6278640"/>
                <a:ext cx="49213" cy="49213"/>
              </a:xfrm>
              <a:custGeom>
                <a:avLst/>
                <a:gdLst/>
                <a:ahLst/>
                <a:cxnLst/>
                <a:rect l="l" t="t" r="r" b="b"/>
                <a:pathLst>
                  <a:path w="15" h="15" extrusionOk="0">
                    <a:moveTo>
                      <a:pt x="7" y="15"/>
                    </a:moveTo>
                    <a:cubicBezTo>
                      <a:pt x="7" y="15"/>
                      <a:pt x="7" y="15"/>
                      <a:pt x="8" y="15"/>
                    </a:cubicBezTo>
                    <a:cubicBezTo>
                      <a:pt x="11" y="15"/>
                      <a:pt x="14" y="12"/>
                      <a:pt x="15" y="8"/>
                    </a:cubicBezTo>
                    <a:cubicBezTo>
                      <a:pt x="15" y="4"/>
                      <a:pt x="12" y="1"/>
                      <a:pt x="8" y="1"/>
                    </a:cubicBezTo>
                    <a:cubicBezTo>
                      <a:pt x="4" y="0"/>
                      <a:pt x="1" y="3"/>
                      <a:pt x="1" y="7"/>
                    </a:cubicBezTo>
                    <a:cubicBezTo>
                      <a:pt x="0" y="11"/>
                      <a:pt x="3"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1" name="Google Shape;821;p32"/>
              <p:cNvSpPr/>
              <p:nvPr/>
            </p:nvSpPr>
            <p:spPr>
              <a:xfrm>
                <a:off x="9109118" y="6284990"/>
                <a:ext cx="49213" cy="49213"/>
              </a:xfrm>
              <a:custGeom>
                <a:avLst/>
                <a:gdLst/>
                <a:ahLst/>
                <a:cxnLst/>
                <a:rect l="l" t="t" r="r" b="b"/>
                <a:pathLst>
                  <a:path w="15" h="15" extrusionOk="0">
                    <a:moveTo>
                      <a:pt x="7" y="15"/>
                    </a:moveTo>
                    <a:cubicBezTo>
                      <a:pt x="11" y="15"/>
                      <a:pt x="15" y="11"/>
                      <a:pt x="14" y="7"/>
                    </a:cubicBezTo>
                    <a:cubicBezTo>
                      <a:pt x="14" y="4"/>
                      <a:pt x="11" y="0"/>
                      <a:pt x="7" y="0"/>
                    </a:cubicBezTo>
                    <a:cubicBezTo>
                      <a:pt x="3" y="0"/>
                      <a:pt x="0" y="4"/>
                      <a:pt x="0" y="7"/>
                    </a:cubicBezTo>
                    <a:cubicBezTo>
                      <a:pt x="0" y="11"/>
                      <a:pt x="4"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2" name="Google Shape;822;p32"/>
              <p:cNvSpPr/>
              <p:nvPr/>
            </p:nvSpPr>
            <p:spPr>
              <a:xfrm>
                <a:off x="8985292" y="6284990"/>
                <a:ext cx="49213" cy="46038"/>
              </a:xfrm>
              <a:custGeom>
                <a:avLst/>
                <a:gdLst/>
                <a:ahLst/>
                <a:cxnLst/>
                <a:rect l="l" t="t" r="r" b="b"/>
                <a:pathLst>
                  <a:path w="15" h="14" extrusionOk="0">
                    <a:moveTo>
                      <a:pt x="7" y="14"/>
                    </a:moveTo>
                    <a:cubicBezTo>
                      <a:pt x="7" y="14"/>
                      <a:pt x="7" y="14"/>
                      <a:pt x="7" y="14"/>
                    </a:cubicBezTo>
                    <a:cubicBezTo>
                      <a:pt x="11" y="14"/>
                      <a:pt x="14" y="11"/>
                      <a:pt x="15" y="7"/>
                    </a:cubicBezTo>
                    <a:cubicBezTo>
                      <a:pt x="15" y="3"/>
                      <a:pt x="12" y="0"/>
                      <a:pt x="8" y="0"/>
                    </a:cubicBezTo>
                    <a:cubicBezTo>
                      <a:pt x="4"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3" name="Google Shape;823;p32"/>
              <p:cNvSpPr/>
              <p:nvPr/>
            </p:nvSpPr>
            <p:spPr>
              <a:xfrm>
                <a:off x="8734466" y="6272290"/>
                <a:ext cx="49213" cy="49213"/>
              </a:xfrm>
              <a:custGeom>
                <a:avLst/>
                <a:gdLst/>
                <a:ahLst/>
                <a:cxnLst/>
                <a:rect l="l" t="t" r="r" b="b"/>
                <a:pathLst>
                  <a:path w="15" h="15" extrusionOk="0">
                    <a:moveTo>
                      <a:pt x="7" y="14"/>
                    </a:moveTo>
                    <a:cubicBezTo>
                      <a:pt x="7" y="14"/>
                      <a:pt x="8" y="15"/>
                      <a:pt x="8" y="15"/>
                    </a:cubicBezTo>
                    <a:cubicBezTo>
                      <a:pt x="11" y="15"/>
                      <a:pt x="15" y="12"/>
                      <a:pt x="15" y="8"/>
                    </a:cubicBezTo>
                    <a:cubicBezTo>
                      <a:pt x="15" y="4"/>
                      <a:pt x="12" y="1"/>
                      <a:pt x="8" y="0"/>
                    </a:cubicBezTo>
                    <a:cubicBezTo>
                      <a:pt x="4" y="0"/>
                      <a:pt x="1" y="3"/>
                      <a:pt x="1"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4" name="Google Shape;824;p32"/>
              <p:cNvSpPr/>
              <p:nvPr/>
            </p:nvSpPr>
            <p:spPr>
              <a:xfrm>
                <a:off x="10466436" y="6097663"/>
                <a:ext cx="49213" cy="49213"/>
              </a:xfrm>
              <a:custGeom>
                <a:avLst/>
                <a:gdLst/>
                <a:ahLst/>
                <a:cxnLst/>
                <a:rect l="l" t="t" r="r" b="b"/>
                <a:pathLst>
                  <a:path w="15" h="15" extrusionOk="0">
                    <a:moveTo>
                      <a:pt x="7" y="15"/>
                    </a:moveTo>
                    <a:cubicBezTo>
                      <a:pt x="8" y="15"/>
                      <a:pt x="9" y="15"/>
                      <a:pt x="9" y="15"/>
                    </a:cubicBezTo>
                    <a:cubicBezTo>
                      <a:pt x="13" y="14"/>
                      <a:pt x="15" y="10"/>
                      <a:pt x="14" y="6"/>
                    </a:cubicBezTo>
                    <a:cubicBezTo>
                      <a:pt x="13" y="2"/>
                      <a:pt x="9" y="0"/>
                      <a:pt x="6" y="1"/>
                    </a:cubicBezTo>
                    <a:cubicBezTo>
                      <a:pt x="6" y="1"/>
                      <a:pt x="6" y="1"/>
                      <a:pt x="6" y="1"/>
                    </a:cubicBezTo>
                    <a:cubicBezTo>
                      <a:pt x="2" y="2"/>
                      <a:pt x="0" y="6"/>
                      <a:pt x="1" y="10"/>
                    </a:cubicBezTo>
                    <a:cubicBezTo>
                      <a:pt x="1" y="13"/>
                      <a:pt x="4" y="15"/>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5" name="Google Shape;825;p32"/>
              <p:cNvSpPr/>
              <p:nvPr/>
            </p:nvSpPr>
            <p:spPr>
              <a:xfrm>
                <a:off x="10585499" y="6064325"/>
                <a:ext cx="52388" cy="49213"/>
              </a:xfrm>
              <a:custGeom>
                <a:avLst/>
                <a:gdLst/>
                <a:ahLst/>
                <a:cxnLst/>
                <a:rect l="l" t="t" r="r" b="b"/>
                <a:pathLst>
                  <a:path w="16" h="15" extrusionOk="0">
                    <a:moveTo>
                      <a:pt x="8" y="15"/>
                    </a:moveTo>
                    <a:cubicBezTo>
                      <a:pt x="9" y="15"/>
                      <a:pt x="9" y="15"/>
                      <a:pt x="10" y="14"/>
                    </a:cubicBezTo>
                    <a:cubicBezTo>
                      <a:pt x="14" y="13"/>
                      <a:pt x="16" y="9"/>
                      <a:pt x="15" y="5"/>
                    </a:cubicBezTo>
                    <a:cubicBezTo>
                      <a:pt x="13" y="2"/>
                      <a:pt x="10"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6" name="Google Shape;826;p32"/>
              <p:cNvSpPr/>
              <p:nvPr/>
            </p:nvSpPr>
            <p:spPr>
              <a:xfrm>
                <a:off x="10702975" y="6024637"/>
                <a:ext cx="53975" cy="49213"/>
              </a:xfrm>
              <a:custGeom>
                <a:avLst/>
                <a:gdLst/>
                <a:ahLst/>
                <a:cxnLst/>
                <a:rect l="l" t="t" r="r" b="b"/>
                <a:pathLst>
                  <a:path w="16" h="15" extrusionOk="0">
                    <a:moveTo>
                      <a:pt x="8" y="15"/>
                    </a:moveTo>
                    <a:cubicBezTo>
                      <a:pt x="9" y="15"/>
                      <a:pt x="9" y="15"/>
                      <a:pt x="10" y="15"/>
                    </a:cubicBezTo>
                    <a:cubicBezTo>
                      <a:pt x="14" y="13"/>
                      <a:pt x="16" y="9"/>
                      <a:pt x="15" y="6"/>
                    </a:cubicBezTo>
                    <a:cubicBezTo>
                      <a:pt x="13" y="2"/>
                      <a:pt x="9"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7" name="Google Shape;827;p32"/>
              <p:cNvSpPr/>
              <p:nvPr/>
            </p:nvSpPr>
            <p:spPr>
              <a:xfrm>
                <a:off x="10101310" y="6186564"/>
                <a:ext cx="52388" cy="49213"/>
              </a:xfrm>
              <a:custGeom>
                <a:avLst/>
                <a:gdLst/>
                <a:ahLst/>
                <a:cxnLst/>
                <a:rect l="l" t="t" r="r" b="b"/>
                <a:pathLst>
                  <a:path w="16" h="15" extrusionOk="0">
                    <a:moveTo>
                      <a:pt x="8" y="15"/>
                    </a:moveTo>
                    <a:cubicBezTo>
                      <a:pt x="8" y="15"/>
                      <a:pt x="9" y="15"/>
                      <a:pt x="9" y="15"/>
                    </a:cubicBezTo>
                    <a:cubicBezTo>
                      <a:pt x="13" y="14"/>
                      <a:pt x="16" y="10"/>
                      <a:pt x="15" y="6"/>
                    </a:cubicBezTo>
                    <a:cubicBezTo>
                      <a:pt x="14" y="2"/>
                      <a:pt x="10" y="0"/>
                      <a:pt x="6" y="1"/>
                    </a:cubicBezTo>
                    <a:cubicBezTo>
                      <a:pt x="3" y="1"/>
                      <a:pt x="0" y="5"/>
                      <a:pt x="1" y="9"/>
                    </a:cubicBezTo>
                    <a:cubicBezTo>
                      <a:pt x="2"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8" name="Google Shape;828;p32"/>
              <p:cNvSpPr/>
              <p:nvPr/>
            </p:nvSpPr>
            <p:spPr>
              <a:xfrm>
                <a:off x="9979071" y="6208789"/>
                <a:ext cx="49213" cy="49213"/>
              </a:xfrm>
              <a:custGeom>
                <a:avLst/>
                <a:gdLst/>
                <a:ahLst/>
                <a:cxnLst/>
                <a:rect l="l" t="t" r="r" b="b"/>
                <a:pathLst>
                  <a:path w="15" h="15" extrusionOk="0">
                    <a:moveTo>
                      <a:pt x="8" y="15"/>
                    </a:moveTo>
                    <a:cubicBezTo>
                      <a:pt x="8" y="15"/>
                      <a:pt x="8" y="15"/>
                      <a:pt x="9" y="15"/>
                    </a:cubicBezTo>
                    <a:cubicBezTo>
                      <a:pt x="13" y="14"/>
                      <a:pt x="15" y="10"/>
                      <a:pt x="15" y="6"/>
                    </a:cubicBezTo>
                    <a:cubicBezTo>
                      <a:pt x="14" y="2"/>
                      <a:pt x="10" y="0"/>
                      <a:pt x="6" y="1"/>
                    </a:cubicBezTo>
                    <a:cubicBezTo>
                      <a:pt x="2" y="1"/>
                      <a:pt x="0" y="5"/>
                      <a:pt x="1"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29" name="Google Shape;829;p32"/>
              <p:cNvSpPr/>
              <p:nvPr/>
            </p:nvSpPr>
            <p:spPr>
              <a:xfrm>
                <a:off x="10223548" y="6159576"/>
                <a:ext cx="52388" cy="49213"/>
              </a:xfrm>
              <a:custGeom>
                <a:avLst/>
                <a:gdLst/>
                <a:ahLst/>
                <a:cxnLst/>
                <a:rect l="l" t="t" r="r" b="b"/>
                <a:pathLst>
                  <a:path w="16" h="15" extrusionOk="0">
                    <a:moveTo>
                      <a:pt x="8" y="15"/>
                    </a:moveTo>
                    <a:cubicBezTo>
                      <a:pt x="8" y="15"/>
                      <a:pt x="9" y="15"/>
                      <a:pt x="9" y="15"/>
                    </a:cubicBezTo>
                    <a:cubicBezTo>
                      <a:pt x="9" y="15"/>
                      <a:pt x="9" y="15"/>
                      <a:pt x="9" y="15"/>
                    </a:cubicBezTo>
                    <a:cubicBezTo>
                      <a:pt x="13" y="14"/>
                      <a:pt x="16" y="10"/>
                      <a:pt x="15" y="6"/>
                    </a:cubicBezTo>
                    <a:cubicBezTo>
                      <a:pt x="14" y="2"/>
                      <a:pt x="10" y="0"/>
                      <a:pt x="6" y="1"/>
                    </a:cubicBezTo>
                    <a:cubicBezTo>
                      <a:pt x="3" y="2"/>
                      <a:pt x="0" y="5"/>
                      <a:pt x="1" y="9"/>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0" name="Google Shape;830;p32"/>
              <p:cNvSpPr/>
              <p:nvPr/>
            </p:nvSpPr>
            <p:spPr>
              <a:xfrm>
                <a:off x="10344198" y="6129413"/>
                <a:ext cx="52388" cy="49213"/>
              </a:xfrm>
              <a:custGeom>
                <a:avLst/>
                <a:gdLst/>
                <a:ahLst/>
                <a:cxnLst/>
                <a:rect l="l" t="t" r="r" b="b"/>
                <a:pathLst>
                  <a:path w="16" h="15" extrusionOk="0">
                    <a:moveTo>
                      <a:pt x="8" y="15"/>
                    </a:moveTo>
                    <a:cubicBezTo>
                      <a:pt x="8" y="15"/>
                      <a:pt x="9" y="15"/>
                      <a:pt x="10" y="15"/>
                    </a:cubicBezTo>
                    <a:cubicBezTo>
                      <a:pt x="13" y="14"/>
                      <a:pt x="16" y="10"/>
                      <a:pt x="15" y="6"/>
                    </a:cubicBezTo>
                    <a:cubicBezTo>
                      <a:pt x="14" y="2"/>
                      <a:pt x="10" y="0"/>
                      <a:pt x="6"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1" name="Google Shape;831;p32"/>
              <p:cNvSpPr/>
              <p:nvPr/>
            </p:nvSpPr>
            <p:spPr>
              <a:xfrm>
                <a:off x="8486815" y="6248477"/>
                <a:ext cx="49213" cy="46038"/>
              </a:xfrm>
              <a:custGeom>
                <a:avLst/>
                <a:gdLst/>
                <a:ahLst/>
                <a:cxnLst/>
                <a:rect l="l" t="t" r="r" b="b"/>
                <a:pathLst>
                  <a:path w="15" h="14" extrusionOk="0">
                    <a:moveTo>
                      <a:pt x="6" y="14"/>
                    </a:moveTo>
                    <a:cubicBezTo>
                      <a:pt x="7" y="14"/>
                      <a:pt x="7" y="14"/>
                      <a:pt x="7" y="14"/>
                    </a:cubicBezTo>
                    <a:cubicBezTo>
                      <a:pt x="11" y="14"/>
                      <a:pt x="14" y="12"/>
                      <a:pt x="14" y="8"/>
                    </a:cubicBezTo>
                    <a:cubicBezTo>
                      <a:pt x="15" y="4"/>
                      <a:pt x="12" y="0"/>
                      <a:pt x="8" y="0"/>
                    </a:cubicBezTo>
                    <a:cubicBezTo>
                      <a:pt x="4" y="0"/>
                      <a:pt x="1" y="2"/>
                      <a:pt x="0" y="6"/>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2" name="Google Shape;832;p32"/>
              <p:cNvSpPr/>
              <p:nvPr/>
            </p:nvSpPr>
            <p:spPr>
              <a:xfrm>
                <a:off x="7394610" y="5984949"/>
                <a:ext cx="52388" cy="49213"/>
              </a:xfrm>
              <a:custGeom>
                <a:avLst/>
                <a:gdLst/>
                <a:ahLst/>
                <a:cxnLst/>
                <a:rect l="l" t="t" r="r" b="b"/>
                <a:pathLst>
                  <a:path w="16" h="15" extrusionOk="0">
                    <a:moveTo>
                      <a:pt x="5" y="15"/>
                    </a:moveTo>
                    <a:cubicBezTo>
                      <a:pt x="6" y="15"/>
                      <a:pt x="7" y="15"/>
                      <a:pt x="8" y="15"/>
                    </a:cubicBezTo>
                    <a:cubicBezTo>
                      <a:pt x="10" y="15"/>
                      <a:pt x="13" y="14"/>
                      <a:pt x="14" y="11"/>
                    </a:cubicBezTo>
                    <a:cubicBezTo>
                      <a:pt x="16" y="7"/>
                      <a:pt x="14" y="3"/>
                      <a:pt x="10" y="2"/>
                    </a:cubicBezTo>
                    <a:cubicBezTo>
                      <a:pt x="6" y="0"/>
                      <a:pt x="2" y="2"/>
                      <a:pt x="1" y="6"/>
                    </a:cubicBezTo>
                    <a:cubicBezTo>
                      <a:pt x="0" y="10"/>
                      <a:pt x="1" y="14"/>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3" name="Google Shape;833;p32"/>
              <p:cNvSpPr/>
              <p:nvPr/>
            </p:nvSpPr>
            <p:spPr>
              <a:xfrm>
                <a:off x="7275547" y="5942086"/>
                <a:ext cx="52388" cy="49213"/>
              </a:xfrm>
              <a:custGeom>
                <a:avLst/>
                <a:gdLst/>
                <a:ahLst/>
                <a:cxnLst/>
                <a:rect l="l" t="t" r="r" b="b"/>
                <a:pathLst>
                  <a:path w="16" h="15" extrusionOk="0">
                    <a:moveTo>
                      <a:pt x="5" y="15"/>
                    </a:moveTo>
                    <a:cubicBezTo>
                      <a:pt x="6" y="15"/>
                      <a:pt x="7" y="15"/>
                      <a:pt x="8" y="15"/>
                    </a:cubicBezTo>
                    <a:cubicBezTo>
                      <a:pt x="11" y="15"/>
                      <a:pt x="13" y="13"/>
                      <a:pt x="15" y="11"/>
                    </a:cubicBezTo>
                    <a:cubicBezTo>
                      <a:pt x="16" y="7"/>
                      <a:pt x="14" y="3"/>
                      <a:pt x="11" y="1"/>
                    </a:cubicBezTo>
                    <a:cubicBezTo>
                      <a:pt x="7" y="0"/>
                      <a:pt x="3" y="2"/>
                      <a:pt x="1" y="5"/>
                    </a:cubicBezTo>
                    <a:cubicBezTo>
                      <a:pt x="0" y="9"/>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4" name="Google Shape;834;p32"/>
              <p:cNvSpPr/>
              <p:nvPr/>
            </p:nvSpPr>
            <p:spPr>
              <a:xfrm>
                <a:off x="7631149" y="6064325"/>
                <a:ext cx="52388" cy="49213"/>
              </a:xfrm>
              <a:custGeom>
                <a:avLst/>
                <a:gdLst/>
                <a:ahLst/>
                <a:cxnLst/>
                <a:rect l="l" t="t" r="r" b="b"/>
                <a:pathLst>
                  <a:path w="16" h="15" extrusionOk="0">
                    <a:moveTo>
                      <a:pt x="6" y="15"/>
                    </a:moveTo>
                    <a:cubicBezTo>
                      <a:pt x="6" y="15"/>
                      <a:pt x="7" y="15"/>
                      <a:pt x="8" y="15"/>
                    </a:cubicBezTo>
                    <a:cubicBezTo>
                      <a:pt x="11" y="15"/>
                      <a:pt x="14" y="13"/>
                      <a:pt x="15" y="10"/>
                    </a:cubicBezTo>
                    <a:cubicBezTo>
                      <a:pt x="16" y="7"/>
                      <a:pt x="14" y="3"/>
                      <a:pt x="10" y="1"/>
                    </a:cubicBezTo>
                    <a:cubicBezTo>
                      <a:pt x="6" y="0"/>
                      <a:pt x="2" y="2"/>
                      <a:pt x="1" y="6"/>
                    </a:cubicBezTo>
                    <a:cubicBezTo>
                      <a:pt x="0" y="10"/>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5" name="Google Shape;835;p32"/>
              <p:cNvSpPr/>
              <p:nvPr/>
            </p:nvSpPr>
            <p:spPr>
              <a:xfrm>
                <a:off x="7512086" y="6027812"/>
                <a:ext cx="52388" cy="49213"/>
              </a:xfrm>
              <a:custGeom>
                <a:avLst/>
                <a:gdLst/>
                <a:ahLst/>
                <a:cxnLst/>
                <a:rect l="l" t="t" r="r" b="b"/>
                <a:pathLst>
                  <a:path w="16" h="15" extrusionOk="0">
                    <a:moveTo>
                      <a:pt x="5" y="15"/>
                    </a:moveTo>
                    <a:cubicBezTo>
                      <a:pt x="6" y="15"/>
                      <a:pt x="7" y="15"/>
                      <a:pt x="8" y="15"/>
                    </a:cubicBezTo>
                    <a:cubicBezTo>
                      <a:pt x="11" y="15"/>
                      <a:pt x="13" y="13"/>
                      <a:pt x="14" y="10"/>
                    </a:cubicBezTo>
                    <a:cubicBezTo>
                      <a:pt x="16" y="6"/>
                      <a:pt x="14" y="2"/>
                      <a:pt x="10" y="1"/>
                    </a:cubicBezTo>
                    <a:cubicBezTo>
                      <a:pt x="6" y="0"/>
                      <a:pt x="2" y="2"/>
                      <a:pt x="1" y="6"/>
                    </a:cubicBezTo>
                    <a:cubicBezTo>
                      <a:pt x="0" y="9"/>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6" name="Google Shape;836;p32"/>
              <p:cNvSpPr/>
              <p:nvPr/>
            </p:nvSpPr>
            <p:spPr>
              <a:xfrm>
                <a:off x="8612228" y="6261177"/>
                <a:ext cx="46038" cy="46038"/>
              </a:xfrm>
              <a:custGeom>
                <a:avLst/>
                <a:gdLst/>
                <a:ahLst/>
                <a:cxnLst/>
                <a:rect l="l" t="t" r="r" b="b"/>
                <a:pathLst>
                  <a:path w="14" h="14" extrusionOk="0">
                    <a:moveTo>
                      <a:pt x="6" y="14"/>
                    </a:moveTo>
                    <a:cubicBezTo>
                      <a:pt x="7" y="14"/>
                      <a:pt x="7" y="14"/>
                      <a:pt x="7" y="14"/>
                    </a:cubicBezTo>
                    <a:cubicBezTo>
                      <a:pt x="11" y="14"/>
                      <a:pt x="14" y="12"/>
                      <a:pt x="14" y="8"/>
                    </a:cubicBezTo>
                    <a:cubicBezTo>
                      <a:pt x="14" y="4"/>
                      <a:pt x="12" y="1"/>
                      <a:pt x="8" y="0"/>
                    </a:cubicBezTo>
                    <a:cubicBezTo>
                      <a:pt x="4" y="0"/>
                      <a:pt x="0" y="3"/>
                      <a:pt x="0" y="7"/>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7" name="Google Shape;837;p32"/>
              <p:cNvSpPr/>
              <p:nvPr/>
            </p:nvSpPr>
            <p:spPr>
              <a:xfrm>
                <a:off x="6929471" y="5794446"/>
                <a:ext cx="52388" cy="49213"/>
              </a:xfrm>
              <a:custGeom>
                <a:avLst/>
                <a:gdLst/>
                <a:ahLst/>
                <a:cxnLst/>
                <a:rect l="l" t="t" r="r" b="b"/>
                <a:pathLst>
                  <a:path w="16" h="15" extrusionOk="0">
                    <a:moveTo>
                      <a:pt x="5" y="14"/>
                    </a:moveTo>
                    <a:cubicBezTo>
                      <a:pt x="6" y="15"/>
                      <a:pt x="7" y="15"/>
                      <a:pt x="8" y="15"/>
                    </a:cubicBezTo>
                    <a:cubicBezTo>
                      <a:pt x="11" y="15"/>
                      <a:pt x="13" y="13"/>
                      <a:pt x="15" y="11"/>
                    </a:cubicBezTo>
                    <a:cubicBezTo>
                      <a:pt x="16" y="7"/>
                      <a:pt x="15" y="3"/>
                      <a:pt x="11" y="1"/>
                    </a:cubicBezTo>
                    <a:cubicBezTo>
                      <a:pt x="8" y="0"/>
                      <a:pt x="4" y="1"/>
                      <a:pt x="2" y="5"/>
                    </a:cubicBezTo>
                    <a:cubicBezTo>
                      <a:pt x="0" y="8"/>
                      <a:pt x="2"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8" name="Google Shape;838;p32"/>
              <p:cNvSpPr/>
              <p:nvPr/>
            </p:nvSpPr>
            <p:spPr>
              <a:xfrm>
                <a:off x="7045359" y="5846835"/>
                <a:ext cx="52388" cy="49213"/>
              </a:xfrm>
              <a:custGeom>
                <a:avLst/>
                <a:gdLst/>
                <a:ahLst/>
                <a:cxnLst/>
                <a:rect l="l" t="t" r="r" b="b"/>
                <a:pathLst>
                  <a:path w="16" h="15" extrusionOk="0">
                    <a:moveTo>
                      <a:pt x="5" y="14"/>
                    </a:moveTo>
                    <a:cubicBezTo>
                      <a:pt x="5" y="14"/>
                      <a:pt x="5" y="14"/>
                      <a:pt x="5" y="14"/>
                    </a:cubicBezTo>
                    <a:cubicBezTo>
                      <a:pt x="6" y="15"/>
                      <a:pt x="7" y="15"/>
                      <a:pt x="8" y="15"/>
                    </a:cubicBezTo>
                    <a:cubicBezTo>
                      <a:pt x="10" y="15"/>
                      <a:pt x="13" y="13"/>
                      <a:pt x="14" y="11"/>
                    </a:cubicBezTo>
                    <a:cubicBezTo>
                      <a:pt x="16" y="7"/>
                      <a:pt x="14" y="3"/>
                      <a:pt x="11" y="1"/>
                    </a:cubicBezTo>
                    <a:cubicBezTo>
                      <a:pt x="7" y="0"/>
                      <a:pt x="3" y="1"/>
                      <a:pt x="1" y="5"/>
                    </a:cubicBezTo>
                    <a:cubicBezTo>
                      <a:pt x="0" y="8"/>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39" name="Google Shape;839;p32"/>
              <p:cNvSpPr/>
              <p:nvPr/>
            </p:nvSpPr>
            <p:spPr>
              <a:xfrm>
                <a:off x="7159659" y="5896048"/>
                <a:ext cx="52388" cy="49213"/>
              </a:xfrm>
              <a:custGeom>
                <a:avLst/>
                <a:gdLst/>
                <a:ahLst/>
                <a:cxnLst/>
                <a:rect l="l" t="t" r="r" b="b"/>
                <a:pathLst>
                  <a:path w="16" h="15" extrusionOk="0">
                    <a:moveTo>
                      <a:pt x="5" y="14"/>
                    </a:moveTo>
                    <a:cubicBezTo>
                      <a:pt x="6" y="15"/>
                      <a:pt x="7" y="15"/>
                      <a:pt x="8" y="15"/>
                    </a:cubicBezTo>
                    <a:cubicBezTo>
                      <a:pt x="10" y="15"/>
                      <a:pt x="13" y="13"/>
                      <a:pt x="14" y="11"/>
                    </a:cubicBezTo>
                    <a:cubicBezTo>
                      <a:pt x="16" y="7"/>
                      <a:pt x="14" y="3"/>
                      <a:pt x="10" y="1"/>
                    </a:cubicBezTo>
                    <a:cubicBezTo>
                      <a:pt x="7" y="0"/>
                      <a:pt x="3" y="1"/>
                      <a:pt x="1" y="5"/>
                    </a:cubicBezTo>
                    <a:cubicBezTo>
                      <a:pt x="0" y="9"/>
                      <a:pt x="1" y="13"/>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0" name="Google Shape;840;p32"/>
              <p:cNvSpPr/>
              <p:nvPr/>
            </p:nvSpPr>
            <p:spPr>
              <a:xfrm>
                <a:off x="8240752" y="6208789"/>
                <a:ext cx="49213" cy="49213"/>
              </a:xfrm>
              <a:custGeom>
                <a:avLst/>
                <a:gdLst/>
                <a:ahLst/>
                <a:cxnLst/>
                <a:rect l="l" t="t" r="r" b="b"/>
                <a:pathLst>
                  <a:path w="15" h="15" extrusionOk="0">
                    <a:moveTo>
                      <a:pt x="6" y="15"/>
                    </a:moveTo>
                    <a:cubicBezTo>
                      <a:pt x="6" y="15"/>
                      <a:pt x="7" y="15"/>
                      <a:pt x="7" y="15"/>
                    </a:cubicBezTo>
                    <a:cubicBezTo>
                      <a:pt x="11" y="15"/>
                      <a:pt x="14" y="13"/>
                      <a:pt x="14" y="9"/>
                    </a:cubicBezTo>
                    <a:cubicBezTo>
                      <a:pt x="15" y="5"/>
                      <a:pt x="12" y="2"/>
                      <a:pt x="8" y="1"/>
                    </a:cubicBezTo>
                    <a:cubicBezTo>
                      <a:pt x="5" y="0"/>
                      <a:pt x="1" y="3"/>
                      <a:pt x="0"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1" name="Google Shape;841;p32"/>
              <p:cNvSpPr/>
              <p:nvPr/>
            </p:nvSpPr>
            <p:spPr>
              <a:xfrm>
                <a:off x="7750212" y="6100838"/>
                <a:ext cx="52388" cy="49213"/>
              </a:xfrm>
              <a:custGeom>
                <a:avLst/>
                <a:gdLst/>
                <a:ahLst/>
                <a:cxnLst/>
                <a:rect l="l" t="t" r="r" b="b"/>
                <a:pathLst>
                  <a:path w="16" h="15" extrusionOk="0">
                    <a:moveTo>
                      <a:pt x="6" y="15"/>
                    </a:moveTo>
                    <a:cubicBezTo>
                      <a:pt x="7" y="15"/>
                      <a:pt x="8" y="15"/>
                      <a:pt x="8" y="15"/>
                    </a:cubicBezTo>
                    <a:cubicBezTo>
                      <a:pt x="11" y="15"/>
                      <a:pt x="14" y="13"/>
                      <a:pt x="15" y="10"/>
                    </a:cubicBezTo>
                    <a:cubicBezTo>
                      <a:pt x="16" y="6"/>
                      <a:pt x="14" y="2"/>
                      <a:pt x="10" y="1"/>
                    </a:cubicBezTo>
                    <a:cubicBezTo>
                      <a:pt x="6" y="0"/>
                      <a:pt x="2" y="2"/>
                      <a:pt x="1" y="6"/>
                    </a:cubicBezTo>
                    <a:cubicBezTo>
                      <a:pt x="0" y="10"/>
                      <a:pt x="3"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Google Shape;842;p32"/>
              <p:cNvSpPr/>
              <p:nvPr/>
            </p:nvSpPr>
            <p:spPr>
              <a:xfrm>
                <a:off x="10822038" y="5984949"/>
                <a:ext cx="52388" cy="49213"/>
              </a:xfrm>
              <a:custGeom>
                <a:avLst/>
                <a:gdLst/>
                <a:ahLst/>
                <a:cxnLst/>
                <a:rect l="l" t="t" r="r" b="b"/>
                <a:pathLst>
                  <a:path w="16" h="15" extrusionOk="0">
                    <a:moveTo>
                      <a:pt x="8" y="15"/>
                    </a:moveTo>
                    <a:cubicBezTo>
                      <a:pt x="9" y="15"/>
                      <a:pt x="9" y="14"/>
                      <a:pt x="10" y="14"/>
                    </a:cubicBezTo>
                    <a:cubicBezTo>
                      <a:pt x="14" y="13"/>
                      <a:pt x="16" y="9"/>
                      <a:pt x="15" y="5"/>
                    </a:cubicBezTo>
                    <a:cubicBezTo>
                      <a:pt x="13" y="1"/>
                      <a:pt x="9" y="0"/>
                      <a:pt x="5" y="1"/>
                    </a:cubicBezTo>
                    <a:cubicBezTo>
                      <a:pt x="2" y="2"/>
                      <a:pt x="0" y="6"/>
                      <a:pt x="1" y="10"/>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Google Shape;843;p32"/>
              <p:cNvSpPr/>
              <p:nvPr/>
            </p:nvSpPr>
            <p:spPr>
              <a:xfrm>
                <a:off x="8361402" y="6229427"/>
                <a:ext cx="50800" cy="49213"/>
              </a:xfrm>
              <a:custGeom>
                <a:avLst/>
                <a:gdLst/>
                <a:ahLst/>
                <a:cxnLst/>
                <a:rect l="l" t="t" r="r" b="b"/>
                <a:pathLst>
                  <a:path w="15" h="15" extrusionOk="0">
                    <a:moveTo>
                      <a:pt x="7" y="15"/>
                    </a:moveTo>
                    <a:cubicBezTo>
                      <a:pt x="7" y="15"/>
                      <a:pt x="7" y="15"/>
                      <a:pt x="8" y="15"/>
                    </a:cubicBezTo>
                    <a:cubicBezTo>
                      <a:pt x="11" y="15"/>
                      <a:pt x="14" y="13"/>
                      <a:pt x="15" y="9"/>
                    </a:cubicBezTo>
                    <a:cubicBezTo>
                      <a:pt x="15" y="5"/>
                      <a:pt x="13" y="2"/>
                      <a:pt x="9" y="1"/>
                    </a:cubicBezTo>
                    <a:cubicBezTo>
                      <a:pt x="5" y="0"/>
                      <a:pt x="1"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Google Shape;844;p32"/>
              <p:cNvSpPr/>
              <p:nvPr/>
            </p:nvSpPr>
            <p:spPr>
              <a:xfrm>
                <a:off x="7870862" y="6132588"/>
                <a:ext cx="53975" cy="50801"/>
              </a:xfrm>
              <a:custGeom>
                <a:avLst/>
                <a:gdLst/>
                <a:ahLst/>
                <a:cxnLst/>
                <a:rect l="l" t="t" r="r" b="b"/>
                <a:pathLst>
                  <a:path w="16" h="15" extrusionOk="0">
                    <a:moveTo>
                      <a:pt x="6" y="14"/>
                    </a:moveTo>
                    <a:cubicBezTo>
                      <a:pt x="7" y="15"/>
                      <a:pt x="7" y="15"/>
                      <a:pt x="8" y="15"/>
                    </a:cubicBezTo>
                    <a:cubicBezTo>
                      <a:pt x="11" y="15"/>
                      <a:pt x="14" y="13"/>
                      <a:pt x="15" y="9"/>
                    </a:cubicBezTo>
                    <a:cubicBezTo>
                      <a:pt x="16" y="5"/>
                      <a:pt x="13" y="2"/>
                      <a:pt x="10" y="1"/>
                    </a:cubicBezTo>
                    <a:cubicBezTo>
                      <a:pt x="6" y="0"/>
                      <a:pt x="2" y="2"/>
                      <a:pt x="1" y="6"/>
                    </a:cubicBezTo>
                    <a:cubicBezTo>
                      <a:pt x="0" y="10"/>
                      <a:pt x="2" y="13"/>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5" name="Google Shape;845;p32"/>
              <p:cNvSpPr/>
              <p:nvPr/>
            </p:nvSpPr>
            <p:spPr>
              <a:xfrm>
                <a:off x="7993100" y="6159576"/>
                <a:ext cx="52388" cy="49213"/>
              </a:xfrm>
              <a:custGeom>
                <a:avLst/>
                <a:gdLst/>
                <a:ahLst/>
                <a:cxnLst/>
                <a:rect l="l" t="t" r="r" b="b"/>
                <a:pathLst>
                  <a:path w="16" h="15" extrusionOk="0">
                    <a:moveTo>
                      <a:pt x="6" y="15"/>
                    </a:moveTo>
                    <a:cubicBezTo>
                      <a:pt x="7" y="15"/>
                      <a:pt x="7" y="15"/>
                      <a:pt x="8" y="15"/>
                    </a:cubicBezTo>
                    <a:cubicBezTo>
                      <a:pt x="11" y="15"/>
                      <a:pt x="14" y="13"/>
                      <a:pt x="15" y="10"/>
                    </a:cubicBezTo>
                    <a:cubicBezTo>
                      <a:pt x="16" y="6"/>
                      <a:pt x="13" y="2"/>
                      <a:pt x="9" y="1"/>
                    </a:cubicBezTo>
                    <a:cubicBezTo>
                      <a:pt x="6" y="0"/>
                      <a:pt x="2" y="3"/>
                      <a:pt x="1"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6" name="Google Shape;846;p32"/>
              <p:cNvSpPr/>
              <p:nvPr/>
            </p:nvSpPr>
            <p:spPr>
              <a:xfrm>
                <a:off x="8115338" y="6186564"/>
                <a:ext cx="52388" cy="49213"/>
              </a:xfrm>
              <a:custGeom>
                <a:avLst/>
                <a:gdLst/>
                <a:ahLst/>
                <a:cxnLst/>
                <a:rect l="l" t="t" r="r" b="b"/>
                <a:pathLst>
                  <a:path w="16" h="15" extrusionOk="0">
                    <a:moveTo>
                      <a:pt x="7" y="15"/>
                    </a:moveTo>
                    <a:cubicBezTo>
                      <a:pt x="7" y="15"/>
                      <a:pt x="7" y="15"/>
                      <a:pt x="8" y="15"/>
                    </a:cubicBezTo>
                    <a:cubicBezTo>
                      <a:pt x="11" y="15"/>
                      <a:pt x="14" y="13"/>
                      <a:pt x="15" y="9"/>
                    </a:cubicBezTo>
                    <a:cubicBezTo>
                      <a:pt x="16" y="6"/>
                      <a:pt x="13" y="2"/>
                      <a:pt x="9" y="1"/>
                    </a:cubicBezTo>
                    <a:cubicBezTo>
                      <a:pt x="5" y="0"/>
                      <a:pt x="2"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7" name="Google Shape;847;p32"/>
              <p:cNvSpPr/>
              <p:nvPr/>
            </p:nvSpPr>
            <p:spPr>
              <a:xfrm>
                <a:off x="9731420" y="6245302"/>
                <a:ext cx="50800" cy="49213"/>
              </a:xfrm>
              <a:custGeom>
                <a:avLst/>
                <a:gdLst/>
                <a:ahLst/>
                <a:cxnLst/>
                <a:rect l="l" t="t" r="r" b="b"/>
                <a:pathLst>
                  <a:path w="15" h="15" extrusionOk="0">
                    <a:moveTo>
                      <a:pt x="8" y="15"/>
                    </a:moveTo>
                    <a:cubicBezTo>
                      <a:pt x="8" y="15"/>
                      <a:pt x="8" y="15"/>
                      <a:pt x="8" y="15"/>
                    </a:cubicBezTo>
                    <a:cubicBezTo>
                      <a:pt x="8" y="15"/>
                      <a:pt x="8" y="15"/>
                      <a:pt x="8" y="15"/>
                    </a:cubicBezTo>
                    <a:cubicBezTo>
                      <a:pt x="12" y="14"/>
                      <a:pt x="15" y="11"/>
                      <a:pt x="15" y="7"/>
                    </a:cubicBezTo>
                    <a:cubicBezTo>
                      <a:pt x="14" y="3"/>
                      <a:pt x="11" y="0"/>
                      <a:pt x="7" y="1"/>
                    </a:cubicBezTo>
                    <a:cubicBezTo>
                      <a:pt x="3" y="1"/>
                      <a:pt x="0" y="5"/>
                      <a:pt x="0" y="9"/>
                    </a:cubicBezTo>
                    <a:cubicBezTo>
                      <a:pt x="1" y="12"/>
                      <a:pt x="4"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8" name="Google Shape;848;p32"/>
              <p:cNvSpPr/>
              <p:nvPr/>
            </p:nvSpPr>
            <p:spPr>
              <a:xfrm>
                <a:off x="11928530" y="5418205"/>
                <a:ext cx="52388" cy="52388"/>
              </a:xfrm>
              <a:custGeom>
                <a:avLst/>
                <a:gdLst/>
                <a:ahLst/>
                <a:cxnLst/>
                <a:rect l="l" t="t" r="r" b="b"/>
                <a:pathLst>
                  <a:path w="16" h="16" extrusionOk="0">
                    <a:moveTo>
                      <a:pt x="2" y="12"/>
                    </a:moveTo>
                    <a:cubicBezTo>
                      <a:pt x="4" y="14"/>
                      <a:pt x="6" y="16"/>
                      <a:pt x="8" y="16"/>
                    </a:cubicBezTo>
                    <a:cubicBezTo>
                      <a:pt x="10" y="16"/>
                      <a:pt x="11" y="15"/>
                      <a:pt x="12" y="14"/>
                    </a:cubicBezTo>
                    <a:cubicBezTo>
                      <a:pt x="15" y="12"/>
                      <a:pt x="16" y="8"/>
                      <a:pt x="14" y="4"/>
                    </a:cubicBezTo>
                    <a:cubicBezTo>
                      <a:pt x="12" y="1"/>
                      <a:pt x="7" y="0"/>
                      <a:pt x="4" y="3"/>
                    </a:cubicBezTo>
                    <a:cubicBezTo>
                      <a:pt x="1" y="5"/>
                      <a:pt x="0" y="9"/>
                      <a:pt x="2" y="1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9" name="Google Shape;849;p32"/>
              <p:cNvSpPr/>
              <p:nvPr/>
            </p:nvSpPr>
            <p:spPr>
              <a:xfrm>
                <a:off x="12030130" y="5349941"/>
                <a:ext cx="53975" cy="49213"/>
              </a:xfrm>
              <a:custGeom>
                <a:avLst/>
                <a:gdLst/>
                <a:ahLst/>
                <a:cxnLst/>
                <a:rect l="l" t="t" r="r" b="b"/>
                <a:pathLst>
                  <a:path w="16" h="15" extrusionOk="0">
                    <a:moveTo>
                      <a:pt x="8" y="15"/>
                    </a:moveTo>
                    <a:cubicBezTo>
                      <a:pt x="10" y="15"/>
                      <a:pt x="11" y="15"/>
                      <a:pt x="12" y="14"/>
                    </a:cubicBezTo>
                    <a:cubicBezTo>
                      <a:pt x="16" y="11"/>
                      <a:pt x="16" y="7"/>
                      <a:pt x="14" y="4"/>
                    </a:cubicBezTo>
                    <a:cubicBezTo>
                      <a:pt x="12" y="1"/>
                      <a:pt x="7" y="0"/>
                      <a:pt x="4" y="2"/>
                    </a:cubicBezTo>
                    <a:cubicBezTo>
                      <a:pt x="1" y="4"/>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0" name="Google Shape;850;p32"/>
              <p:cNvSpPr/>
              <p:nvPr/>
            </p:nvSpPr>
            <p:spPr>
              <a:xfrm>
                <a:off x="12133318" y="5273740"/>
                <a:ext cx="52388" cy="52388"/>
              </a:xfrm>
              <a:custGeom>
                <a:avLst/>
                <a:gdLst/>
                <a:ahLst/>
                <a:cxnLst/>
                <a:rect l="l" t="t" r="r" b="b"/>
                <a:pathLst>
                  <a:path w="16" h="16" extrusionOk="0">
                    <a:moveTo>
                      <a:pt x="8" y="16"/>
                    </a:moveTo>
                    <a:cubicBezTo>
                      <a:pt x="9" y="16"/>
                      <a:pt x="11" y="15"/>
                      <a:pt x="12" y="14"/>
                    </a:cubicBezTo>
                    <a:cubicBezTo>
                      <a:pt x="15" y="12"/>
                      <a:pt x="16" y="7"/>
                      <a:pt x="14" y="4"/>
                    </a:cubicBezTo>
                    <a:cubicBezTo>
                      <a:pt x="11" y="1"/>
                      <a:pt x="7" y="0"/>
                      <a:pt x="4" y="3"/>
                    </a:cubicBezTo>
                    <a:cubicBezTo>
                      <a:pt x="0" y="5"/>
                      <a:pt x="0" y="10"/>
                      <a:pt x="2" y="13"/>
                    </a:cubicBezTo>
                    <a:cubicBezTo>
                      <a:pt x="4" y="15"/>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1" name="Google Shape;851;p32"/>
              <p:cNvSpPr/>
              <p:nvPr/>
            </p:nvSpPr>
            <p:spPr>
              <a:xfrm>
                <a:off x="11823754" y="5488055"/>
                <a:ext cx="55563" cy="49213"/>
              </a:xfrm>
              <a:custGeom>
                <a:avLst/>
                <a:gdLst/>
                <a:ahLst/>
                <a:cxnLst/>
                <a:rect l="l" t="t" r="r" b="b"/>
                <a:pathLst>
                  <a:path w="17" h="15" extrusionOk="0">
                    <a:moveTo>
                      <a:pt x="5" y="2"/>
                    </a:moveTo>
                    <a:cubicBezTo>
                      <a:pt x="1" y="4"/>
                      <a:pt x="0" y="9"/>
                      <a:pt x="3" y="12"/>
                    </a:cubicBezTo>
                    <a:cubicBezTo>
                      <a:pt x="4" y="14"/>
                      <a:pt x="6" y="15"/>
                      <a:pt x="9" y="15"/>
                    </a:cubicBezTo>
                    <a:cubicBezTo>
                      <a:pt x="10" y="15"/>
                      <a:pt x="11" y="15"/>
                      <a:pt x="12" y="14"/>
                    </a:cubicBezTo>
                    <a:cubicBezTo>
                      <a:pt x="16" y="12"/>
                      <a:pt x="17" y="8"/>
                      <a:pt x="15" y="4"/>
                    </a:cubicBezTo>
                    <a:cubicBezTo>
                      <a:pt x="12" y="1"/>
                      <a:pt x="8"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2" name="Google Shape;852;p32"/>
              <p:cNvSpPr/>
              <p:nvPr/>
            </p:nvSpPr>
            <p:spPr>
              <a:xfrm>
                <a:off x="11717391" y="5553144"/>
                <a:ext cx="57150" cy="49213"/>
              </a:xfrm>
              <a:custGeom>
                <a:avLst/>
                <a:gdLst/>
                <a:ahLst/>
                <a:cxnLst/>
                <a:rect l="l" t="t" r="r" b="b"/>
                <a:pathLst>
                  <a:path w="17" h="15" extrusionOk="0">
                    <a:moveTo>
                      <a:pt x="5" y="2"/>
                    </a:moveTo>
                    <a:cubicBezTo>
                      <a:pt x="1" y="4"/>
                      <a:pt x="0" y="9"/>
                      <a:pt x="2" y="12"/>
                    </a:cubicBezTo>
                    <a:cubicBezTo>
                      <a:pt x="4" y="14"/>
                      <a:pt x="6" y="15"/>
                      <a:pt x="8" y="15"/>
                    </a:cubicBezTo>
                    <a:cubicBezTo>
                      <a:pt x="10" y="15"/>
                      <a:pt x="11" y="15"/>
                      <a:pt x="12" y="14"/>
                    </a:cubicBezTo>
                    <a:cubicBezTo>
                      <a:pt x="15" y="12"/>
                      <a:pt x="17" y="8"/>
                      <a:pt x="14" y="5"/>
                    </a:cubicBezTo>
                    <a:cubicBezTo>
                      <a:pt x="12" y="1"/>
                      <a:pt x="8"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3" name="Google Shape;853;p32"/>
              <p:cNvSpPr/>
              <p:nvPr/>
            </p:nvSpPr>
            <p:spPr>
              <a:xfrm>
                <a:off x="11503078" y="5678558"/>
                <a:ext cx="53975" cy="49213"/>
              </a:xfrm>
              <a:custGeom>
                <a:avLst/>
                <a:gdLst/>
                <a:ahLst/>
                <a:cxnLst/>
                <a:rect l="l" t="t" r="r" b="b"/>
                <a:pathLst>
                  <a:path w="16" h="15" extrusionOk="0">
                    <a:moveTo>
                      <a:pt x="4" y="2"/>
                    </a:moveTo>
                    <a:cubicBezTo>
                      <a:pt x="1" y="3"/>
                      <a:pt x="0" y="8"/>
                      <a:pt x="1" y="11"/>
                    </a:cubicBezTo>
                    <a:cubicBezTo>
                      <a:pt x="3" y="14"/>
                      <a:pt x="5" y="15"/>
                      <a:pt x="8" y="15"/>
                    </a:cubicBezTo>
                    <a:cubicBezTo>
                      <a:pt x="9" y="15"/>
                      <a:pt x="10" y="15"/>
                      <a:pt x="11" y="14"/>
                    </a:cubicBezTo>
                    <a:cubicBezTo>
                      <a:pt x="15" y="12"/>
                      <a:pt x="16" y="8"/>
                      <a:pt x="14" y="4"/>
                    </a:cubicBezTo>
                    <a:cubicBezTo>
                      <a:pt x="12" y="1"/>
                      <a:pt x="8" y="0"/>
                      <a:pt x="4"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4" name="Google Shape;854;p32"/>
              <p:cNvSpPr/>
              <p:nvPr/>
            </p:nvSpPr>
            <p:spPr>
              <a:xfrm>
                <a:off x="11052226" y="5892873"/>
                <a:ext cx="52388" cy="49213"/>
              </a:xfrm>
              <a:custGeom>
                <a:avLst/>
                <a:gdLst/>
                <a:ahLst/>
                <a:cxnLst/>
                <a:rect l="l" t="t" r="r" b="b"/>
                <a:pathLst>
                  <a:path w="16" h="15" extrusionOk="0">
                    <a:moveTo>
                      <a:pt x="6" y="1"/>
                    </a:moveTo>
                    <a:cubicBezTo>
                      <a:pt x="2" y="3"/>
                      <a:pt x="0" y="7"/>
                      <a:pt x="2" y="11"/>
                    </a:cubicBezTo>
                    <a:cubicBezTo>
                      <a:pt x="3" y="13"/>
                      <a:pt x="6" y="15"/>
                      <a:pt x="8" y="15"/>
                    </a:cubicBezTo>
                    <a:cubicBezTo>
                      <a:pt x="9" y="15"/>
                      <a:pt x="10" y="15"/>
                      <a:pt x="11" y="15"/>
                    </a:cubicBezTo>
                    <a:cubicBezTo>
                      <a:pt x="15" y="13"/>
                      <a:pt x="16" y="9"/>
                      <a:pt x="15" y="5"/>
                    </a:cubicBezTo>
                    <a:cubicBezTo>
                      <a:pt x="13" y="2"/>
                      <a:pt x="9" y="0"/>
                      <a:pt x="6" y="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5" name="Google Shape;855;p32"/>
              <p:cNvSpPr/>
              <p:nvPr/>
            </p:nvSpPr>
            <p:spPr>
              <a:xfrm>
                <a:off x="11168114" y="5843660"/>
                <a:ext cx="52388" cy="49213"/>
              </a:xfrm>
              <a:custGeom>
                <a:avLst/>
                <a:gdLst/>
                <a:ahLst/>
                <a:cxnLst/>
                <a:rect l="l" t="t" r="r" b="b"/>
                <a:pathLst>
                  <a:path w="16" h="15" extrusionOk="0">
                    <a:moveTo>
                      <a:pt x="5" y="2"/>
                    </a:moveTo>
                    <a:cubicBezTo>
                      <a:pt x="2" y="3"/>
                      <a:pt x="0" y="7"/>
                      <a:pt x="2" y="11"/>
                    </a:cubicBezTo>
                    <a:cubicBezTo>
                      <a:pt x="3" y="14"/>
                      <a:pt x="5" y="15"/>
                      <a:pt x="8" y="15"/>
                    </a:cubicBezTo>
                    <a:cubicBezTo>
                      <a:pt x="9" y="15"/>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6" name="Google Shape;856;p32"/>
              <p:cNvSpPr/>
              <p:nvPr/>
            </p:nvSpPr>
            <p:spPr>
              <a:xfrm>
                <a:off x="10937926" y="5938911"/>
                <a:ext cx="52388" cy="49213"/>
              </a:xfrm>
              <a:custGeom>
                <a:avLst/>
                <a:gdLst/>
                <a:ahLst/>
                <a:cxnLst/>
                <a:rect l="l" t="t" r="r" b="b"/>
                <a:pathLst>
                  <a:path w="16" h="15" extrusionOk="0">
                    <a:moveTo>
                      <a:pt x="6" y="2"/>
                    </a:moveTo>
                    <a:cubicBezTo>
                      <a:pt x="2" y="3"/>
                      <a:pt x="0" y="7"/>
                      <a:pt x="2" y="11"/>
                    </a:cubicBezTo>
                    <a:cubicBezTo>
                      <a:pt x="3" y="14"/>
                      <a:pt x="5" y="15"/>
                      <a:pt x="8" y="15"/>
                    </a:cubicBezTo>
                    <a:cubicBezTo>
                      <a:pt x="9" y="15"/>
                      <a:pt x="10" y="15"/>
                      <a:pt x="11" y="15"/>
                    </a:cubicBezTo>
                    <a:cubicBezTo>
                      <a:pt x="15" y="13"/>
                      <a:pt x="16" y="9"/>
                      <a:pt x="15" y="6"/>
                    </a:cubicBezTo>
                    <a:cubicBezTo>
                      <a:pt x="13" y="2"/>
                      <a:pt x="9" y="0"/>
                      <a:pt x="6"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7" name="Google Shape;857;p32"/>
              <p:cNvSpPr/>
              <p:nvPr/>
            </p:nvSpPr>
            <p:spPr>
              <a:xfrm>
                <a:off x="11391953" y="5734121"/>
                <a:ext cx="52388" cy="53976"/>
              </a:xfrm>
              <a:custGeom>
                <a:avLst/>
                <a:gdLst/>
                <a:ahLst/>
                <a:cxnLst/>
                <a:rect l="l" t="t" r="r" b="b"/>
                <a:pathLst>
                  <a:path w="16" h="16" extrusionOk="0">
                    <a:moveTo>
                      <a:pt x="5" y="2"/>
                    </a:moveTo>
                    <a:cubicBezTo>
                      <a:pt x="2" y="4"/>
                      <a:pt x="0" y="8"/>
                      <a:pt x="2" y="12"/>
                    </a:cubicBezTo>
                    <a:cubicBezTo>
                      <a:pt x="3" y="14"/>
                      <a:pt x="6" y="16"/>
                      <a:pt x="8" y="16"/>
                    </a:cubicBezTo>
                    <a:cubicBezTo>
                      <a:pt x="9" y="16"/>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8" name="Google Shape;858;p32"/>
              <p:cNvSpPr/>
              <p:nvPr/>
            </p:nvSpPr>
            <p:spPr>
              <a:xfrm>
                <a:off x="11279240" y="5791271"/>
                <a:ext cx="53975" cy="49213"/>
              </a:xfrm>
              <a:custGeom>
                <a:avLst/>
                <a:gdLst/>
                <a:ahLst/>
                <a:cxnLst/>
                <a:rect l="l" t="t" r="r" b="b"/>
                <a:pathLst>
                  <a:path w="16" h="15" extrusionOk="0">
                    <a:moveTo>
                      <a:pt x="5" y="2"/>
                    </a:moveTo>
                    <a:cubicBezTo>
                      <a:pt x="2" y="3"/>
                      <a:pt x="0" y="8"/>
                      <a:pt x="2" y="11"/>
                    </a:cubicBezTo>
                    <a:cubicBezTo>
                      <a:pt x="3" y="14"/>
                      <a:pt x="6" y="15"/>
                      <a:pt x="8" y="15"/>
                    </a:cubicBezTo>
                    <a:cubicBezTo>
                      <a:pt x="9" y="15"/>
                      <a:pt x="10" y="15"/>
                      <a:pt x="11" y="15"/>
                    </a:cubicBezTo>
                    <a:cubicBezTo>
                      <a:pt x="15" y="13"/>
                      <a:pt x="16" y="9"/>
                      <a:pt x="15" y="5"/>
                    </a:cubicBezTo>
                    <a:cubicBezTo>
                      <a:pt x="13" y="2"/>
                      <a:pt x="9" y="0"/>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59" name="Google Shape;859;p32"/>
              <p:cNvSpPr/>
              <p:nvPr/>
            </p:nvSpPr>
            <p:spPr>
              <a:xfrm>
                <a:off x="11612616" y="5616644"/>
                <a:ext cx="52388" cy="52388"/>
              </a:xfrm>
              <a:custGeom>
                <a:avLst/>
                <a:gdLst/>
                <a:ahLst/>
                <a:cxnLst/>
                <a:rect l="l" t="t" r="r" b="b"/>
                <a:pathLst>
                  <a:path w="16" h="16" extrusionOk="0">
                    <a:moveTo>
                      <a:pt x="4" y="2"/>
                    </a:moveTo>
                    <a:cubicBezTo>
                      <a:pt x="1" y="4"/>
                      <a:pt x="0" y="9"/>
                      <a:pt x="2" y="12"/>
                    </a:cubicBezTo>
                    <a:cubicBezTo>
                      <a:pt x="3" y="14"/>
                      <a:pt x="5" y="16"/>
                      <a:pt x="8" y="16"/>
                    </a:cubicBezTo>
                    <a:cubicBezTo>
                      <a:pt x="9" y="16"/>
                      <a:pt x="10" y="15"/>
                      <a:pt x="11" y="15"/>
                    </a:cubicBezTo>
                    <a:cubicBezTo>
                      <a:pt x="15" y="13"/>
                      <a:pt x="16" y="8"/>
                      <a:pt x="14" y="5"/>
                    </a:cubicBezTo>
                    <a:cubicBezTo>
                      <a:pt x="12" y="1"/>
                      <a:pt x="8" y="0"/>
                      <a:pt x="4"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0" name="Google Shape;860;p32"/>
              <p:cNvSpPr/>
              <p:nvPr/>
            </p:nvSpPr>
            <p:spPr>
              <a:xfrm>
                <a:off x="6383369" y="5491230"/>
                <a:ext cx="52388" cy="49213"/>
              </a:xfrm>
              <a:custGeom>
                <a:avLst/>
                <a:gdLst/>
                <a:ahLst/>
                <a:cxnLst/>
                <a:rect l="l" t="t" r="r" b="b"/>
                <a:pathLst>
                  <a:path w="16" h="15" extrusionOk="0">
                    <a:moveTo>
                      <a:pt x="4" y="14"/>
                    </a:moveTo>
                    <a:cubicBezTo>
                      <a:pt x="6" y="14"/>
                      <a:pt x="7" y="15"/>
                      <a:pt x="8" y="15"/>
                    </a:cubicBezTo>
                    <a:cubicBezTo>
                      <a:pt x="11" y="15"/>
                      <a:pt x="13" y="14"/>
                      <a:pt x="14" y="11"/>
                    </a:cubicBezTo>
                    <a:cubicBezTo>
                      <a:pt x="16" y="8"/>
                      <a:pt x="15" y="4"/>
                      <a:pt x="12" y="2"/>
                    </a:cubicBezTo>
                    <a:cubicBezTo>
                      <a:pt x="9" y="0"/>
                      <a:pt x="4" y="1"/>
                      <a:pt x="2" y="4"/>
                    </a:cubicBezTo>
                    <a:cubicBezTo>
                      <a:pt x="0" y="7"/>
                      <a:pt x="1" y="12"/>
                      <a:pt x="4"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1" name="Google Shape;861;p32"/>
              <p:cNvSpPr/>
              <p:nvPr/>
            </p:nvSpPr>
            <p:spPr>
              <a:xfrm>
                <a:off x="4057671" y="931877"/>
                <a:ext cx="49213" cy="46038"/>
              </a:xfrm>
              <a:custGeom>
                <a:avLst/>
                <a:gdLst/>
                <a:ahLst/>
                <a:cxnLst/>
                <a:rect l="l" t="t" r="r" b="b"/>
                <a:pathLst>
                  <a:path w="15" h="14" extrusionOk="0">
                    <a:moveTo>
                      <a:pt x="7" y="14"/>
                    </a:moveTo>
                    <a:cubicBezTo>
                      <a:pt x="7" y="14"/>
                      <a:pt x="7" y="14"/>
                      <a:pt x="7" y="14"/>
                    </a:cubicBezTo>
                    <a:cubicBezTo>
                      <a:pt x="11" y="14"/>
                      <a:pt x="14" y="12"/>
                      <a:pt x="14" y="8"/>
                    </a:cubicBezTo>
                    <a:cubicBezTo>
                      <a:pt x="15" y="4"/>
                      <a:pt x="12" y="0"/>
                      <a:pt x="8" y="0"/>
                    </a:cubicBezTo>
                    <a:cubicBezTo>
                      <a:pt x="4"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2" name="Google Shape;862;p32"/>
              <p:cNvSpPr/>
              <p:nvPr/>
            </p:nvSpPr>
            <p:spPr>
              <a:xfrm>
                <a:off x="4051321" y="1057290"/>
                <a:ext cx="49213" cy="46038"/>
              </a:xfrm>
              <a:custGeom>
                <a:avLst/>
                <a:gdLst/>
                <a:ahLst/>
                <a:cxnLst/>
                <a:rect l="l" t="t" r="r" b="b"/>
                <a:pathLst>
                  <a:path w="15" h="14" extrusionOk="0">
                    <a:moveTo>
                      <a:pt x="7" y="14"/>
                    </a:moveTo>
                    <a:cubicBezTo>
                      <a:pt x="7" y="14"/>
                      <a:pt x="8" y="14"/>
                      <a:pt x="8" y="14"/>
                    </a:cubicBezTo>
                    <a:cubicBezTo>
                      <a:pt x="11" y="14"/>
                      <a:pt x="15" y="11"/>
                      <a:pt x="15" y="7"/>
                    </a:cubicBezTo>
                    <a:cubicBezTo>
                      <a:pt x="15" y="4"/>
                      <a:pt x="12" y="0"/>
                      <a:pt x="8" y="0"/>
                    </a:cubicBezTo>
                    <a:cubicBezTo>
                      <a:pt x="4" y="0"/>
                      <a:pt x="1" y="3"/>
                      <a:pt x="1"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3" name="Google Shape;863;p32"/>
              <p:cNvSpPr/>
              <p:nvPr/>
            </p:nvSpPr>
            <p:spPr>
              <a:xfrm>
                <a:off x="4051321" y="1182704"/>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4" name="Google Shape;864;p32"/>
              <p:cNvSpPr/>
              <p:nvPr/>
            </p:nvSpPr>
            <p:spPr>
              <a:xfrm>
                <a:off x="4078309" y="682636"/>
                <a:ext cx="49213" cy="49213"/>
              </a:xfrm>
              <a:custGeom>
                <a:avLst/>
                <a:gdLst/>
                <a:ahLst/>
                <a:cxnLst/>
                <a:rect l="l" t="t" r="r" b="b"/>
                <a:pathLst>
                  <a:path w="15" h="15" extrusionOk="0">
                    <a:moveTo>
                      <a:pt x="7" y="15"/>
                    </a:moveTo>
                    <a:cubicBezTo>
                      <a:pt x="7" y="15"/>
                      <a:pt x="7" y="15"/>
                      <a:pt x="8" y="15"/>
                    </a:cubicBezTo>
                    <a:cubicBezTo>
                      <a:pt x="11" y="15"/>
                      <a:pt x="14" y="12"/>
                      <a:pt x="15" y="8"/>
                    </a:cubicBezTo>
                    <a:cubicBezTo>
                      <a:pt x="15" y="5"/>
                      <a:pt x="12" y="1"/>
                      <a:pt x="8" y="1"/>
                    </a:cubicBezTo>
                    <a:cubicBezTo>
                      <a:pt x="4" y="0"/>
                      <a:pt x="1" y="3"/>
                      <a:pt x="0"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5" name="Google Shape;865;p32"/>
              <p:cNvSpPr/>
              <p:nvPr/>
            </p:nvSpPr>
            <p:spPr>
              <a:xfrm>
                <a:off x="4291035" y="2779748"/>
                <a:ext cx="50800" cy="49213"/>
              </a:xfrm>
              <a:custGeom>
                <a:avLst/>
                <a:gdLst/>
                <a:ahLst/>
                <a:cxnLst/>
                <a:rect l="l" t="t" r="r" b="b"/>
                <a:pathLst>
                  <a:path w="15" h="15" extrusionOk="0">
                    <a:moveTo>
                      <a:pt x="1" y="10"/>
                    </a:moveTo>
                    <a:cubicBezTo>
                      <a:pt x="2" y="13"/>
                      <a:pt x="4" y="15"/>
                      <a:pt x="7" y="15"/>
                    </a:cubicBezTo>
                    <a:cubicBezTo>
                      <a:pt x="8" y="15"/>
                      <a:pt x="9" y="14"/>
                      <a:pt x="10" y="14"/>
                    </a:cubicBezTo>
                    <a:cubicBezTo>
                      <a:pt x="13" y="13"/>
                      <a:pt x="15" y="9"/>
                      <a:pt x="14" y="5"/>
                    </a:cubicBezTo>
                    <a:cubicBezTo>
                      <a:pt x="13" y="2"/>
                      <a:pt x="9" y="0"/>
                      <a:pt x="5" y="1"/>
                    </a:cubicBezTo>
                    <a:cubicBezTo>
                      <a:pt x="2" y="2"/>
                      <a:pt x="0" y="6"/>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6" name="Google Shape;866;p32"/>
              <p:cNvSpPr/>
              <p:nvPr/>
            </p:nvSpPr>
            <p:spPr>
              <a:xfrm>
                <a:off x="4067196" y="1679598"/>
                <a:ext cx="50800" cy="49213"/>
              </a:xfrm>
              <a:custGeom>
                <a:avLst/>
                <a:gdLst/>
                <a:ahLst/>
                <a:cxnLst/>
                <a:rect l="l" t="t" r="r" b="b"/>
                <a:pathLst>
                  <a:path w="15" h="15" extrusionOk="0">
                    <a:moveTo>
                      <a:pt x="8" y="15"/>
                    </a:moveTo>
                    <a:cubicBezTo>
                      <a:pt x="12" y="14"/>
                      <a:pt x="15" y="11"/>
                      <a:pt x="15" y="7"/>
                    </a:cubicBezTo>
                    <a:cubicBezTo>
                      <a:pt x="15" y="3"/>
                      <a:pt x="11" y="0"/>
                      <a:pt x="7" y="1"/>
                    </a:cubicBezTo>
                    <a:cubicBezTo>
                      <a:pt x="3" y="1"/>
                      <a:pt x="0" y="4"/>
                      <a:pt x="1" y="8"/>
                    </a:cubicBezTo>
                    <a:cubicBezTo>
                      <a:pt x="1" y="12"/>
                      <a:pt x="4" y="15"/>
                      <a:pt x="8" y="15"/>
                    </a:cubicBezTo>
                    <a:cubicBezTo>
                      <a:pt x="8" y="15"/>
                      <a:pt x="8"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7" name="Google Shape;867;p32"/>
              <p:cNvSpPr/>
              <p:nvPr/>
            </p:nvSpPr>
            <p:spPr>
              <a:xfrm>
                <a:off x="4252934" y="2657509"/>
                <a:ext cx="52388" cy="50801"/>
              </a:xfrm>
              <a:custGeom>
                <a:avLst/>
                <a:gdLst/>
                <a:ahLst/>
                <a:cxnLst/>
                <a:rect l="l" t="t" r="r" b="b"/>
                <a:pathLst>
                  <a:path w="16" h="15" extrusionOk="0">
                    <a:moveTo>
                      <a:pt x="1" y="10"/>
                    </a:moveTo>
                    <a:cubicBezTo>
                      <a:pt x="2" y="13"/>
                      <a:pt x="5" y="15"/>
                      <a:pt x="8" y="15"/>
                    </a:cubicBezTo>
                    <a:cubicBezTo>
                      <a:pt x="9" y="15"/>
                      <a:pt x="10" y="15"/>
                      <a:pt x="10" y="15"/>
                    </a:cubicBezTo>
                    <a:cubicBezTo>
                      <a:pt x="14" y="14"/>
                      <a:pt x="16" y="10"/>
                      <a:pt x="15" y="6"/>
                    </a:cubicBezTo>
                    <a:cubicBezTo>
                      <a:pt x="14" y="2"/>
                      <a:pt x="10" y="0"/>
                      <a:pt x="6" y="1"/>
                    </a:cubicBezTo>
                    <a:cubicBezTo>
                      <a:pt x="3" y="3"/>
                      <a:pt x="0" y="7"/>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8" name="Google Shape;868;p32"/>
              <p:cNvSpPr/>
              <p:nvPr/>
            </p:nvSpPr>
            <p:spPr>
              <a:xfrm>
                <a:off x="6705632" y="5678558"/>
                <a:ext cx="55563" cy="52388"/>
              </a:xfrm>
              <a:custGeom>
                <a:avLst/>
                <a:gdLst/>
                <a:ahLst/>
                <a:cxnLst/>
                <a:rect l="l" t="t" r="r" b="b"/>
                <a:pathLst>
                  <a:path w="17" h="16" extrusionOk="0">
                    <a:moveTo>
                      <a:pt x="5" y="15"/>
                    </a:moveTo>
                    <a:cubicBezTo>
                      <a:pt x="6" y="15"/>
                      <a:pt x="7" y="16"/>
                      <a:pt x="8" y="16"/>
                    </a:cubicBezTo>
                    <a:cubicBezTo>
                      <a:pt x="11" y="16"/>
                      <a:pt x="13" y="14"/>
                      <a:pt x="15" y="12"/>
                    </a:cubicBezTo>
                    <a:cubicBezTo>
                      <a:pt x="17" y="8"/>
                      <a:pt x="15" y="4"/>
                      <a:pt x="12" y="2"/>
                    </a:cubicBezTo>
                    <a:cubicBezTo>
                      <a:pt x="8" y="0"/>
                      <a:pt x="4" y="2"/>
                      <a:pt x="2" y="5"/>
                    </a:cubicBezTo>
                    <a:cubicBezTo>
                      <a:pt x="0" y="8"/>
                      <a:pt x="2" y="13"/>
                      <a:pt x="5"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9" name="Google Shape;869;p32"/>
              <p:cNvSpPr/>
              <p:nvPr/>
            </p:nvSpPr>
            <p:spPr>
              <a:xfrm>
                <a:off x="4060846" y="1557359"/>
                <a:ext cx="46038" cy="46038"/>
              </a:xfrm>
              <a:custGeom>
                <a:avLst/>
                <a:gdLst/>
                <a:ahLst/>
                <a:cxnLst/>
                <a:rect l="l" t="t" r="r" b="b"/>
                <a:pathLst>
                  <a:path w="14" h="14" extrusionOk="0">
                    <a:moveTo>
                      <a:pt x="7" y="14"/>
                    </a:moveTo>
                    <a:cubicBezTo>
                      <a:pt x="11" y="14"/>
                      <a:pt x="14" y="10"/>
                      <a:pt x="14" y="6"/>
                    </a:cubicBezTo>
                    <a:cubicBezTo>
                      <a:pt x="14" y="2"/>
                      <a:pt x="10" y="0"/>
                      <a:pt x="6" y="0"/>
                    </a:cubicBezTo>
                    <a:cubicBezTo>
                      <a:pt x="3" y="0"/>
                      <a:pt x="0" y="3"/>
                      <a:pt x="0" y="7"/>
                    </a:cubicBezTo>
                    <a:cubicBezTo>
                      <a:pt x="0" y="11"/>
                      <a:pt x="3" y="14"/>
                      <a:pt x="7" y="14"/>
                    </a:cubicBezTo>
                    <a:cubicBezTo>
                      <a:pt x="7" y="14"/>
                      <a:pt x="7"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0" name="Google Shape;870;p32"/>
              <p:cNvSpPr/>
              <p:nvPr/>
            </p:nvSpPr>
            <p:spPr>
              <a:xfrm>
                <a:off x="4051321" y="1308118"/>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1" name="Google Shape;871;p32"/>
              <p:cNvSpPr/>
              <p:nvPr/>
            </p:nvSpPr>
            <p:spPr>
              <a:xfrm>
                <a:off x="4054496" y="1433532"/>
                <a:ext cx="46038" cy="46038"/>
              </a:xfrm>
              <a:custGeom>
                <a:avLst/>
                <a:gdLst/>
                <a:ahLst/>
                <a:cxnLst/>
                <a:rect l="l" t="t" r="r" b="b"/>
                <a:pathLst>
                  <a:path w="14" h="14" extrusionOk="0">
                    <a:moveTo>
                      <a:pt x="7" y="14"/>
                    </a:moveTo>
                    <a:cubicBezTo>
                      <a:pt x="7" y="14"/>
                      <a:pt x="7" y="14"/>
                      <a:pt x="7" y="14"/>
                    </a:cubicBezTo>
                    <a:cubicBezTo>
                      <a:pt x="11" y="14"/>
                      <a:pt x="14" y="11"/>
                      <a:pt x="14" y="7"/>
                    </a:cubicBezTo>
                    <a:cubicBezTo>
                      <a:pt x="14" y="3"/>
                      <a:pt x="11" y="0"/>
                      <a:pt x="7" y="0"/>
                    </a:cubicBezTo>
                    <a:cubicBezTo>
                      <a:pt x="3" y="0"/>
                      <a:pt x="0" y="3"/>
                      <a:pt x="0" y="7"/>
                    </a:cubicBezTo>
                    <a:cubicBezTo>
                      <a:pt x="0" y="7"/>
                      <a:pt x="0" y="7"/>
                      <a:pt x="0" y="7"/>
                    </a:cubicBezTo>
                    <a:cubicBezTo>
                      <a:pt x="0" y="11"/>
                      <a:pt x="3" y="14"/>
                      <a:pt x="7"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2" name="Google Shape;872;p32"/>
              <p:cNvSpPr/>
              <p:nvPr/>
            </p:nvSpPr>
            <p:spPr>
              <a:xfrm>
                <a:off x="4110059" y="434983"/>
                <a:ext cx="49213" cy="49213"/>
              </a:xfrm>
              <a:custGeom>
                <a:avLst/>
                <a:gdLst/>
                <a:ahLst/>
                <a:cxnLst/>
                <a:rect l="l" t="t" r="r" b="b"/>
                <a:pathLst>
                  <a:path w="15" h="15" extrusionOk="0">
                    <a:moveTo>
                      <a:pt x="6" y="15"/>
                    </a:moveTo>
                    <a:cubicBezTo>
                      <a:pt x="7" y="15"/>
                      <a:pt x="7" y="15"/>
                      <a:pt x="8" y="15"/>
                    </a:cubicBezTo>
                    <a:cubicBezTo>
                      <a:pt x="11" y="15"/>
                      <a:pt x="14" y="12"/>
                      <a:pt x="15" y="9"/>
                    </a:cubicBezTo>
                    <a:cubicBezTo>
                      <a:pt x="15" y="5"/>
                      <a:pt x="12" y="1"/>
                      <a:pt x="9" y="0"/>
                    </a:cubicBezTo>
                    <a:cubicBezTo>
                      <a:pt x="5" y="0"/>
                      <a:pt x="1" y="3"/>
                      <a:pt x="0" y="6"/>
                    </a:cubicBezTo>
                    <a:cubicBezTo>
                      <a:pt x="0" y="10"/>
                      <a:pt x="3"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3" name="Google Shape;873;p32"/>
              <p:cNvSpPr/>
              <p:nvPr/>
            </p:nvSpPr>
            <p:spPr>
              <a:xfrm>
                <a:off x="4094184" y="560397"/>
                <a:ext cx="49213" cy="46038"/>
              </a:xfrm>
              <a:custGeom>
                <a:avLst/>
                <a:gdLst/>
                <a:ahLst/>
                <a:cxnLst/>
                <a:rect l="l" t="t" r="r" b="b"/>
                <a:pathLst>
                  <a:path w="15" h="14" extrusionOk="0">
                    <a:moveTo>
                      <a:pt x="6" y="14"/>
                    </a:moveTo>
                    <a:cubicBezTo>
                      <a:pt x="6" y="14"/>
                      <a:pt x="7" y="14"/>
                      <a:pt x="7" y="14"/>
                    </a:cubicBezTo>
                    <a:cubicBezTo>
                      <a:pt x="11" y="14"/>
                      <a:pt x="14" y="12"/>
                      <a:pt x="14" y="8"/>
                    </a:cubicBezTo>
                    <a:cubicBezTo>
                      <a:pt x="14" y="8"/>
                      <a:pt x="14" y="8"/>
                      <a:pt x="14" y="8"/>
                    </a:cubicBezTo>
                    <a:cubicBezTo>
                      <a:pt x="15" y="4"/>
                      <a:pt x="12" y="1"/>
                      <a:pt x="8" y="0"/>
                    </a:cubicBezTo>
                    <a:cubicBezTo>
                      <a:pt x="4" y="0"/>
                      <a:pt x="1" y="2"/>
                      <a:pt x="0" y="6"/>
                    </a:cubicBezTo>
                    <a:cubicBezTo>
                      <a:pt x="0" y="10"/>
                      <a:pt x="2" y="14"/>
                      <a:pt x="6"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4" name="Google Shape;874;p32"/>
              <p:cNvSpPr/>
              <p:nvPr/>
            </p:nvSpPr>
            <p:spPr>
              <a:xfrm>
                <a:off x="4130696" y="309569"/>
                <a:ext cx="52388" cy="49213"/>
              </a:xfrm>
              <a:custGeom>
                <a:avLst/>
                <a:gdLst/>
                <a:ahLst/>
                <a:cxnLst/>
                <a:rect l="l" t="t" r="r" b="b"/>
                <a:pathLst>
                  <a:path w="16" h="15" extrusionOk="0">
                    <a:moveTo>
                      <a:pt x="7" y="15"/>
                    </a:moveTo>
                    <a:cubicBezTo>
                      <a:pt x="7" y="15"/>
                      <a:pt x="7" y="15"/>
                      <a:pt x="8" y="15"/>
                    </a:cubicBezTo>
                    <a:cubicBezTo>
                      <a:pt x="11" y="15"/>
                      <a:pt x="14" y="13"/>
                      <a:pt x="15" y="9"/>
                    </a:cubicBezTo>
                    <a:cubicBezTo>
                      <a:pt x="16" y="6"/>
                      <a:pt x="13" y="2"/>
                      <a:pt x="9" y="1"/>
                    </a:cubicBezTo>
                    <a:cubicBezTo>
                      <a:pt x="5" y="0"/>
                      <a:pt x="2" y="3"/>
                      <a:pt x="1" y="7"/>
                    </a:cubicBezTo>
                    <a:cubicBezTo>
                      <a:pt x="0" y="11"/>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5" name="Google Shape;875;p32"/>
              <p:cNvSpPr/>
              <p:nvPr/>
            </p:nvSpPr>
            <p:spPr>
              <a:xfrm>
                <a:off x="4183084" y="65091"/>
                <a:ext cx="49213" cy="50801"/>
              </a:xfrm>
              <a:custGeom>
                <a:avLst/>
                <a:gdLst/>
                <a:ahLst/>
                <a:cxnLst/>
                <a:rect l="l" t="t" r="r" b="b"/>
                <a:pathLst>
                  <a:path w="15" h="15" extrusionOk="0">
                    <a:moveTo>
                      <a:pt x="6" y="15"/>
                    </a:moveTo>
                    <a:cubicBezTo>
                      <a:pt x="6" y="15"/>
                      <a:pt x="7" y="15"/>
                      <a:pt x="7" y="15"/>
                    </a:cubicBezTo>
                    <a:cubicBezTo>
                      <a:pt x="11" y="15"/>
                      <a:pt x="14" y="13"/>
                      <a:pt x="14" y="9"/>
                    </a:cubicBezTo>
                    <a:cubicBezTo>
                      <a:pt x="15" y="6"/>
                      <a:pt x="13" y="2"/>
                      <a:pt x="9" y="1"/>
                    </a:cubicBezTo>
                    <a:cubicBezTo>
                      <a:pt x="5" y="0"/>
                      <a:pt x="1" y="2"/>
                      <a:pt x="0" y="6"/>
                    </a:cubicBezTo>
                    <a:cubicBezTo>
                      <a:pt x="0" y="10"/>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6" name="Google Shape;876;p32"/>
              <p:cNvSpPr/>
              <p:nvPr/>
            </p:nvSpPr>
            <p:spPr>
              <a:xfrm>
                <a:off x="4152921" y="187330"/>
                <a:ext cx="53975" cy="49213"/>
              </a:xfrm>
              <a:custGeom>
                <a:avLst/>
                <a:gdLst/>
                <a:ahLst/>
                <a:cxnLst/>
                <a:rect l="l" t="t" r="r" b="b"/>
                <a:pathLst>
                  <a:path w="16" h="15" extrusionOk="0">
                    <a:moveTo>
                      <a:pt x="7" y="15"/>
                    </a:moveTo>
                    <a:cubicBezTo>
                      <a:pt x="7" y="15"/>
                      <a:pt x="8" y="15"/>
                      <a:pt x="8" y="15"/>
                    </a:cubicBezTo>
                    <a:cubicBezTo>
                      <a:pt x="11" y="15"/>
                      <a:pt x="14" y="13"/>
                      <a:pt x="15" y="9"/>
                    </a:cubicBezTo>
                    <a:cubicBezTo>
                      <a:pt x="15" y="9"/>
                      <a:pt x="15" y="9"/>
                      <a:pt x="15" y="9"/>
                    </a:cubicBezTo>
                    <a:cubicBezTo>
                      <a:pt x="16" y="5"/>
                      <a:pt x="13" y="2"/>
                      <a:pt x="10" y="1"/>
                    </a:cubicBezTo>
                    <a:cubicBezTo>
                      <a:pt x="6" y="0"/>
                      <a:pt x="2" y="3"/>
                      <a:pt x="1" y="6"/>
                    </a:cubicBezTo>
                    <a:cubicBezTo>
                      <a:pt x="0" y="10"/>
                      <a:pt x="3" y="14"/>
                      <a:pt x="7"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7" name="Google Shape;877;p32"/>
              <p:cNvSpPr/>
              <p:nvPr/>
            </p:nvSpPr>
            <p:spPr>
              <a:xfrm>
                <a:off x="4081484" y="1805012"/>
                <a:ext cx="49213" cy="49213"/>
              </a:xfrm>
              <a:custGeom>
                <a:avLst/>
                <a:gdLst/>
                <a:ahLst/>
                <a:cxnLst/>
                <a:rect l="l" t="t" r="r" b="b"/>
                <a:pathLst>
                  <a:path w="15" h="15" extrusionOk="0">
                    <a:moveTo>
                      <a:pt x="8" y="14"/>
                    </a:moveTo>
                    <a:cubicBezTo>
                      <a:pt x="12" y="14"/>
                      <a:pt x="15" y="10"/>
                      <a:pt x="15" y="7"/>
                    </a:cubicBezTo>
                    <a:cubicBezTo>
                      <a:pt x="14" y="3"/>
                      <a:pt x="11" y="0"/>
                      <a:pt x="7" y="0"/>
                    </a:cubicBezTo>
                    <a:cubicBezTo>
                      <a:pt x="3" y="1"/>
                      <a:pt x="0" y="4"/>
                      <a:pt x="1" y="8"/>
                    </a:cubicBezTo>
                    <a:cubicBezTo>
                      <a:pt x="1" y="12"/>
                      <a:pt x="4" y="15"/>
                      <a:pt x="8" y="15"/>
                    </a:cubicBezTo>
                    <a:cubicBezTo>
                      <a:pt x="8" y="15"/>
                      <a:pt x="8" y="15"/>
                      <a:pt x="8"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8" name="Google Shape;878;p32"/>
              <p:cNvSpPr/>
              <p:nvPr/>
            </p:nvSpPr>
            <p:spPr>
              <a:xfrm>
                <a:off x="4189434" y="2417794"/>
                <a:ext cx="49213" cy="49213"/>
              </a:xfrm>
              <a:custGeom>
                <a:avLst/>
                <a:gdLst/>
                <a:ahLst/>
                <a:cxnLst/>
                <a:rect l="l" t="t" r="r" b="b"/>
                <a:pathLst>
                  <a:path w="15" h="15" extrusionOk="0">
                    <a:moveTo>
                      <a:pt x="6" y="1"/>
                    </a:moveTo>
                    <a:cubicBezTo>
                      <a:pt x="2" y="2"/>
                      <a:pt x="0" y="6"/>
                      <a:pt x="1" y="10"/>
                    </a:cubicBezTo>
                    <a:cubicBezTo>
                      <a:pt x="2" y="13"/>
                      <a:pt x="4" y="15"/>
                      <a:pt x="8" y="15"/>
                    </a:cubicBezTo>
                    <a:cubicBezTo>
                      <a:pt x="8" y="15"/>
                      <a:pt x="9" y="15"/>
                      <a:pt x="9" y="15"/>
                    </a:cubicBezTo>
                    <a:cubicBezTo>
                      <a:pt x="13" y="14"/>
                      <a:pt x="15" y="10"/>
                      <a:pt x="15" y="6"/>
                    </a:cubicBezTo>
                    <a:cubicBezTo>
                      <a:pt x="15" y="6"/>
                      <a:pt x="15" y="6"/>
                      <a:pt x="15" y="6"/>
                    </a:cubicBezTo>
                    <a:cubicBezTo>
                      <a:pt x="14" y="3"/>
                      <a:pt x="10" y="0"/>
                      <a:pt x="6" y="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9" name="Google Shape;879;p32"/>
              <p:cNvSpPr/>
              <p:nvPr/>
            </p:nvSpPr>
            <p:spPr>
              <a:xfrm>
                <a:off x="4159271" y="2295555"/>
                <a:ext cx="53975" cy="49213"/>
              </a:xfrm>
              <a:custGeom>
                <a:avLst/>
                <a:gdLst/>
                <a:ahLst/>
                <a:cxnLst/>
                <a:rect l="l" t="t" r="r" b="b"/>
                <a:pathLst>
                  <a:path w="16" h="15" extrusionOk="0">
                    <a:moveTo>
                      <a:pt x="15" y="7"/>
                    </a:moveTo>
                    <a:cubicBezTo>
                      <a:pt x="14" y="3"/>
                      <a:pt x="11" y="0"/>
                      <a:pt x="7" y="1"/>
                    </a:cubicBezTo>
                    <a:cubicBezTo>
                      <a:pt x="3" y="2"/>
                      <a:pt x="0" y="6"/>
                      <a:pt x="1" y="10"/>
                    </a:cubicBezTo>
                    <a:cubicBezTo>
                      <a:pt x="2" y="13"/>
                      <a:pt x="5" y="15"/>
                      <a:pt x="8" y="15"/>
                    </a:cubicBezTo>
                    <a:cubicBezTo>
                      <a:pt x="9" y="15"/>
                      <a:pt x="9" y="15"/>
                      <a:pt x="10" y="15"/>
                    </a:cubicBezTo>
                    <a:cubicBezTo>
                      <a:pt x="14" y="14"/>
                      <a:pt x="16" y="10"/>
                      <a:pt x="15" y="7"/>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0" name="Google Shape;880;p32"/>
              <p:cNvSpPr/>
              <p:nvPr/>
            </p:nvSpPr>
            <p:spPr>
              <a:xfrm>
                <a:off x="4097359" y="1927251"/>
                <a:ext cx="49213" cy="49213"/>
              </a:xfrm>
              <a:custGeom>
                <a:avLst/>
                <a:gdLst/>
                <a:ahLst/>
                <a:cxnLst/>
                <a:rect l="l" t="t" r="r" b="b"/>
                <a:pathLst>
                  <a:path w="15" h="15" extrusionOk="0">
                    <a:moveTo>
                      <a:pt x="8" y="15"/>
                    </a:moveTo>
                    <a:cubicBezTo>
                      <a:pt x="12" y="15"/>
                      <a:pt x="15" y="11"/>
                      <a:pt x="14" y="7"/>
                    </a:cubicBezTo>
                    <a:cubicBezTo>
                      <a:pt x="14" y="3"/>
                      <a:pt x="10" y="0"/>
                      <a:pt x="6" y="1"/>
                    </a:cubicBezTo>
                    <a:cubicBezTo>
                      <a:pt x="3" y="2"/>
                      <a:pt x="0" y="5"/>
                      <a:pt x="0" y="9"/>
                    </a:cubicBezTo>
                    <a:cubicBezTo>
                      <a:pt x="1" y="13"/>
                      <a:pt x="4" y="15"/>
                      <a:pt x="7" y="15"/>
                    </a:cubicBezTo>
                    <a:cubicBezTo>
                      <a:pt x="8" y="15"/>
                      <a:pt x="8"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1" name="Google Shape;881;p32"/>
              <p:cNvSpPr/>
              <p:nvPr/>
            </p:nvSpPr>
            <p:spPr>
              <a:xfrm>
                <a:off x="4219597" y="2540033"/>
                <a:ext cx="52388" cy="49213"/>
              </a:xfrm>
              <a:custGeom>
                <a:avLst/>
                <a:gdLst/>
                <a:ahLst/>
                <a:cxnLst/>
                <a:rect l="l" t="t" r="r" b="b"/>
                <a:pathLst>
                  <a:path w="16" h="15" extrusionOk="0">
                    <a:moveTo>
                      <a:pt x="1" y="10"/>
                    </a:moveTo>
                    <a:cubicBezTo>
                      <a:pt x="2" y="13"/>
                      <a:pt x="5" y="15"/>
                      <a:pt x="8" y="15"/>
                    </a:cubicBezTo>
                    <a:cubicBezTo>
                      <a:pt x="9" y="15"/>
                      <a:pt x="9" y="15"/>
                      <a:pt x="10" y="15"/>
                    </a:cubicBezTo>
                    <a:cubicBezTo>
                      <a:pt x="14" y="14"/>
                      <a:pt x="16" y="10"/>
                      <a:pt x="15" y="6"/>
                    </a:cubicBezTo>
                    <a:cubicBezTo>
                      <a:pt x="14" y="2"/>
                      <a:pt x="10" y="0"/>
                      <a:pt x="6" y="1"/>
                    </a:cubicBezTo>
                    <a:cubicBezTo>
                      <a:pt x="2" y="2"/>
                      <a:pt x="0" y="6"/>
                      <a:pt x="1" y="1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2" name="Google Shape;882;p32"/>
              <p:cNvSpPr/>
              <p:nvPr/>
            </p:nvSpPr>
            <p:spPr>
              <a:xfrm>
                <a:off x="4137046" y="2173316"/>
                <a:ext cx="49213" cy="50801"/>
              </a:xfrm>
              <a:custGeom>
                <a:avLst/>
                <a:gdLst/>
                <a:ahLst/>
                <a:cxnLst/>
                <a:rect l="l" t="t" r="r" b="b"/>
                <a:pathLst>
                  <a:path w="15" h="15" extrusionOk="0">
                    <a:moveTo>
                      <a:pt x="15" y="7"/>
                    </a:moveTo>
                    <a:cubicBezTo>
                      <a:pt x="14" y="3"/>
                      <a:pt x="10" y="0"/>
                      <a:pt x="6" y="1"/>
                    </a:cubicBezTo>
                    <a:cubicBezTo>
                      <a:pt x="2" y="2"/>
                      <a:pt x="0" y="5"/>
                      <a:pt x="1" y="9"/>
                    </a:cubicBezTo>
                    <a:cubicBezTo>
                      <a:pt x="1" y="13"/>
                      <a:pt x="4" y="15"/>
                      <a:pt x="8" y="15"/>
                    </a:cubicBezTo>
                    <a:cubicBezTo>
                      <a:pt x="8" y="15"/>
                      <a:pt x="9" y="15"/>
                      <a:pt x="9" y="15"/>
                    </a:cubicBezTo>
                    <a:cubicBezTo>
                      <a:pt x="13" y="14"/>
                      <a:pt x="15" y="10"/>
                      <a:pt x="15" y="7"/>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3" name="Google Shape;883;p32"/>
              <p:cNvSpPr/>
              <p:nvPr/>
            </p:nvSpPr>
            <p:spPr>
              <a:xfrm>
                <a:off x="4113234" y="2052665"/>
                <a:ext cx="53975" cy="49213"/>
              </a:xfrm>
              <a:custGeom>
                <a:avLst/>
                <a:gdLst/>
                <a:ahLst/>
                <a:cxnLst/>
                <a:rect l="l" t="t" r="r" b="b"/>
                <a:pathLst>
                  <a:path w="16" h="15" extrusionOk="0">
                    <a:moveTo>
                      <a:pt x="9" y="15"/>
                    </a:moveTo>
                    <a:cubicBezTo>
                      <a:pt x="13" y="14"/>
                      <a:pt x="16" y="10"/>
                      <a:pt x="15" y="6"/>
                    </a:cubicBezTo>
                    <a:cubicBezTo>
                      <a:pt x="14" y="2"/>
                      <a:pt x="11" y="0"/>
                      <a:pt x="7" y="0"/>
                    </a:cubicBezTo>
                    <a:cubicBezTo>
                      <a:pt x="3" y="1"/>
                      <a:pt x="0" y="5"/>
                      <a:pt x="1" y="9"/>
                    </a:cubicBezTo>
                    <a:cubicBezTo>
                      <a:pt x="2" y="12"/>
                      <a:pt x="5" y="15"/>
                      <a:pt x="8" y="15"/>
                    </a:cubicBezTo>
                    <a:cubicBezTo>
                      <a:pt x="8" y="15"/>
                      <a:pt x="9" y="15"/>
                      <a:pt x="9"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4" name="Google Shape;884;p32"/>
              <p:cNvSpPr/>
              <p:nvPr/>
            </p:nvSpPr>
            <p:spPr>
              <a:xfrm>
                <a:off x="4949850" y="4114852"/>
                <a:ext cx="57150" cy="49213"/>
              </a:xfrm>
              <a:custGeom>
                <a:avLst/>
                <a:gdLst/>
                <a:ahLst/>
                <a:cxnLst/>
                <a:rect l="l" t="t" r="r" b="b"/>
                <a:pathLst>
                  <a:path w="17" h="15" extrusionOk="0">
                    <a:moveTo>
                      <a:pt x="9" y="15"/>
                    </a:moveTo>
                    <a:cubicBezTo>
                      <a:pt x="10" y="15"/>
                      <a:pt x="11" y="15"/>
                      <a:pt x="13" y="14"/>
                    </a:cubicBezTo>
                    <a:cubicBezTo>
                      <a:pt x="16" y="11"/>
                      <a:pt x="17" y="7"/>
                      <a:pt x="14" y="4"/>
                    </a:cubicBezTo>
                    <a:cubicBezTo>
                      <a:pt x="12" y="1"/>
                      <a:pt x="8" y="0"/>
                      <a:pt x="5" y="2"/>
                    </a:cubicBezTo>
                    <a:cubicBezTo>
                      <a:pt x="1" y="4"/>
                      <a:pt x="0" y="9"/>
                      <a:pt x="3" y="12"/>
                    </a:cubicBezTo>
                    <a:cubicBezTo>
                      <a:pt x="4" y="14"/>
                      <a:pt x="6" y="15"/>
                      <a:pt x="9"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5" name="Google Shape;885;p32"/>
              <p:cNvSpPr/>
              <p:nvPr/>
            </p:nvSpPr>
            <p:spPr>
              <a:xfrm>
                <a:off x="5691216" y="4957824"/>
                <a:ext cx="52388" cy="49213"/>
              </a:xfrm>
              <a:custGeom>
                <a:avLst/>
                <a:gdLst/>
                <a:ahLst/>
                <a:cxnLst/>
                <a:rect l="l" t="t" r="r" b="b"/>
                <a:pathLst>
                  <a:path w="16" h="15" extrusionOk="0">
                    <a:moveTo>
                      <a:pt x="8" y="15"/>
                    </a:moveTo>
                    <a:cubicBezTo>
                      <a:pt x="10" y="15"/>
                      <a:pt x="12" y="14"/>
                      <a:pt x="13" y="13"/>
                    </a:cubicBezTo>
                    <a:cubicBezTo>
                      <a:pt x="16" y="10"/>
                      <a:pt x="16" y="5"/>
                      <a:pt x="13" y="3"/>
                    </a:cubicBezTo>
                    <a:cubicBezTo>
                      <a:pt x="10" y="0"/>
                      <a:pt x="5" y="0"/>
                      <a:pt x="3" y="3"/>
                    </a:cubicBezTo>
                    <a:cubicBezTo>
                      <a:pt x="0" y="6"/>
                      <a:pt x="0" y="11"/>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6" name="Google Shape;886;p32"/>
              <p:cNvSpPr/>
              <p:nvPr/>
            </p:nvSpPr>
            <p:spPr>
              <a:xfrm>
                <a:off x="5338789" y="4602220"/>
                <a:ext cx="52388" cy="49213"/>
              </a:xfrm>
              <a:custGeom>
                <a:avLst/>
                <a:gdLst/>
                <a:ahLst/>
                <a:cxnLst/>
                <a:rect l="l" t="t" r="r" b="b"/>
                <a:pathLst>
                  <a:path w="16" h="15" extrusionOk="0">
                    <a:moveTo>
                      <a:pt x="8" y="15"/>
                    </a:moveTo>
                    <a:cubicBezTo>
                      <a:pt x="10" y="15"/>
                      <a:pt x="12" y="15"/>
                      <a:pt x="13" y="14"/>
                    </a:cubicBezTo>
                    <a:cubicBezTo>
                      <a:pt x="16" y="11"/>
                      <a:pt x="16" y="7"/>
                      <a:pt x="13" y="4"/>
                    </a:cubicBezTo>
                    <a:cubicBezTo>
                      <a:pt x="11" y="1"/>
                      <a:pt x="6" y="0"/>
                      <a:pt x="3" y="3"/>
                    </a:cubicBezTo>
                    <a:cubicBezTo>
                      <a:pt x="1" y="6"/>
                      <a:pt x="0" y="10"/>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7" name="Google Shape;887;p32"/>
              <p:cNvSpPr/>
              <p:nvPr/>
            </p:nvSpPr>
            <p:spPr>
              <a:xfrm>
                <a:off x="5878541" y="5121339"/>
                <a:ext cx="53975" cy="50801"/>
              </a:xfrm>
              <a:custGeom>
                <a:avLst/>
                <a:gdLst/>
                <a:ahLst/>
                <a:cxnLst/>
                <a:rect l="l" t="t" r="r" b="b"/>
                <a:pathLst>
                  <a:path w="16" h="15" extrusionOk="0">
                    <a:moveTo>
                      <a:pt x="8" y="15"/>
                    </a:moveTo>
                    <a:cubicBezTo>
                      <a:pt x="10" y="15"/>
                      <a:pt x="12" y="14"/>
                      <a:pt x="14" y="12"/>
                    </a:cubicBezTo>
                    <a:cubicBezTo>
                      <a:pt x="16" y="9"/>
                      <a:pt x="16" y="5"/>
                      <a:pt x="13" y="2"/>
                    </a:cubicBezTo>
                    <a:cubicBezTo>
                      <a:pt x="10" y="0"/>
                      <a:pt x="5" y="0"/>
                      <a:pt x="3" y="3"/>
                    </a:cubicBezTo>
                    <a:cubicBezTo>
                      <a:pt x="0" y="6"/>
                      <a:pt x="1" y="11"/>
                      <a:pt x="4" y="13"/>
                    </a:cubicBezTo>
                    <a:cubicBezTo>
                      <a:pt x="5"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8" name="Google Shape;888;p32"/>
              <p:cNvSpPr/>
              <p:nvPr/>
            </p:nvSpPr>
            <p:spPr>
              <a:xfrm>
                <a:off x="5783291" y="5040375"/>
                <a:ext cx="52388" cy="49213"/>
              </a:xfrm>
              <a:custGeom>
                <a:avLst/>
                <a:gdLst/>
                <a:ahLst/>
                <a:cxnLst/>
                <a:rect l="l" t="t" r="r" b="b"/>
                <a:pathLst>
                  <a:path w="16" h="15" extrusionOk="0">
                    <a:moveTo>
                      <a:pt x="8" y="15"/>
                    </a:moveTo>
                    <a:cubicBezTo>
                      <a:pt x="10" y="15"/>
                      <a:pt x="12" y="15"/>
                      <a:pt x="13" y="13"/>
                    </a:cubicBezTo>
                    <a:cubicBezTo>
                      <a:pt x="16" y="10"/>
                      <a:pt x="16" y="6"/>
                      <a:pt x="13" y="3"/>
                    </a:cubicBezTo>
                    <a:cubicBezTo>
                      <a:pt x="10" y="0"/>
                      <a:pt x="5" y="1"/>
                      <a:pt x="3" y="4"/>
                    </a:cubicBezTo>
                    <a:cubicBezTo>
                      <a:pt x="0" y="7"/>
                      <a:pt x="1" y="11"/>
                      <a:pt x="3" y="14"/>
                    </a:cubicBezTo>
                    <a:cubicBezTo>
                      <a:pt x="5"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89" name="Google Shape;889;p32"/>
              <p:cNvSpPr/>
              <p:nvPr/>
            </p:nvSpPr>
            <p:spPr>
              <a:xfrm>
                <a:off x="5424514" y="4694296"/>
                <a:ext cx="52388" cy="49213"/>
              </a:xfrm>
              <a:custGeom>
                <a:avLst/>
                <a:gdLst/>
                <a:ahLst/>
                <a:cxnLst/>
                <a:rect l="l" t="t" r="r" b="b"/>
                <a:pathLst>
                  <a:path w="16" h="15" extrusionOk="0">
                    <a:moveTo>
                      <a:pt x="8" y="15"/>
                    </a:moveTo>
                    <a:cubicBezTo>
                      <a:pt x="10" y="15"/>
                      <a:pt x="11" y="15"/>
                      <a:pt x="13" y="13"/>
                    </a:cubicBezTo>
                    <a:cubicBezTo>
                      <a:pt x="16" y="11"/>
                      <a:pt x="16" y="6"/>
                      <a:pt x="13" y="3"/>
                    </a:cubicBezTo>
                    <a:cubicBezTo>
                      <a:pt x="10" y="0"/>
                      <a:pt x="6" y="0"/>
                      <a:pt x="3" y="3"/>
                    </a:cubicBezTo>
                    <a:cubicBezTo>
                      <a:pt x="0" y="6"/>
                      <a:pt x="0" y="10"/>
                      <a:pt x="3" y="13"/>
                    </a:cubicBezTo>
                    <a:cubicBezTo>
                      <a:pt x="4"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0" name="Google Shape;890;p32"/>
              <p:cNvSpPr/>
              <p:nvPr/>
            </p:nvSpPr>
            <p:spPr>
              <a:xfrm>
                <a:off x="5510240" y="4786372"/>
                <a:ext cx="52388" cy="49213"/>
              </a:xfrm>
              <a:custGeom>
                <a:avLst/>
                <a:gdLst/>
                <a:ahLst/>
                <a:cxnLst/>
                <a:rect l="l" t="t" r="r" b="b"/>
                <a:pathLst>
                  <a:path w="16" h="15" extrusionOk="0">
                    <a:moveTo>
                      <a:pt x="8" y="15"/>
                    </a:moveTo>
                    <a:cubicBezTo>
                      <a:pt x="10" y="15"/>
                      <a:pt x="12" y="14"/>
                      <a:pt x="13" y="13"/>
                    </a:cubicBezTo>
                    <a:cubicBezTo>
                      <a:pt x="16" y="10"/>
                      <a:pt x="16" y="5"/>
                      <a:pt x="13" y="2"/>
                    </a:cubicBezTo>
                    <a:cubicBezTo>
                      <a:pt x="10" y="0"/>
                      <a:pt x="6" y="0"/>
                      <a:pt x="3" y="2"/>
                    </a:cubicBezTo>
                    <a:cubicBezTo>
                      <a:pt x="0" y="5"/>
                      <a:pt x="0" y="10"/>
                      <a:pt x="3" y="12"/>
                    </a:cubicBezTo>
                    <a:cubicBezTo>
                      <a:pt x="5"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1" name="Google Shape;891;p32"/>
              <p:cNvSpPr/>
              <p:nvPr/>
            </p:nvSpPr>
            <p:spPr>
              <a:xfrm>
                <a:off x="5599140" y="4872098"/>
                <a:ext cx="52388" cy="49213"/>
              </a:xfrm>
              <a:custGeom>
                <a:avLst/>
                <a:gdLst/>
                <a:ahLst/>
                <a:cxnLst/>
                <a:rect l="l" t="t" r="r" b="b"/>
                <a:pathLst>
                  <a:path w="16" h="15" extrusionOk="0">
                    <a:moveTo>
                      <a:pt x="8" y="15"/>
                    </a:moveTo>
                    <a:cubicBezTo>
                      <a:pt x="10" y="15"/>
                      <a:pt x="12" y="14"/>
                      <a:pt x="13" y="13"/>
                    </a:cubicBezTo>
                    <a:cubicBezTo>
                      <a:pt x="16" y="10"/>
                      <a:pt x="16" y="6"/>
                      <a:pt x="13" y="3"/>
                    </a:cubicBezTo>
                    <a:cubicBezTo>
                      <a:pt x="10" y="0"/>
                      <a:pt x="6" y="0"/>
                      <a:pt x="3" y="3"/>
                    </a:cubicBezTo>
                    <a:cubicBezTo>
                      <a:pt x="0" y="6"/>
                      <a:pt x="0" y="11"/>
                      <a:pt x="3" y="13"/>
                    </a:cubicBezTo>
                    <a:cubicBezTo>
                      <a:pt x="5" y="15"/>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2" name="Google Shape;892;p32"/>
              <p:cNvSpPr/>
              <p:nvPr/>
            </p:nvSpPr>
            <p:spPr>
              <a:xfrm>
                <a:off x="5978554" y="5200714"/>
                <a:ext cx="52388" cy="49213"/>
              </a:xfrm>
              <a:custGeom>
                <a:avLst/>
                <a:gdLst/>
                <a:ahLst/>
                <a:cxnLst/>
                <a:rect l="l" t="t" r="r" b="b"/>
                <a:pathLst>
                  <a:path w="16" h="15" extrusionOk="0">
                    <a:moveTo>
                      <a:pt x="3" y="13"/>
                    </a:moveTo>
                    <a:cubicBezTo>
                      <a:pt x="4" y="14"/>
                      <a:pt x="6" y="15"/>
                      <a:pt x="8" y="15"/>
                    </a:cubicBezTo>
                    <a:cubicBezTo>
                      <a:pt x="10" y="15"/>
                      <a:pt x="12" y="14"/>
                      <a:pt x="13" y="12"/>
                    </a:cubicBezTo>
                    <a:cubicBezTo>
                      <a:pt x="16" y="9"/>
                      <a:pt x="15" y="5"/>
                      <a:pt x="12" y="2"/>
                    </a:cubicBezTo>
                    <a:cubicBezTo>
                      <a:pt x="9" y="0"/>
                      <a:pt x="4" y="0"/>
                      <a:pt x="2" y="3"/>
                    </a:cubicBezTo>
                    <a:cubicBezTo>
                      <a:pt x="0" y="6"/>
                      <a:pt x="0" y="11"/>
                      <a:pt x="3" y="13"/>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3" name="Google Shape;893;p32"/>
              <p:cNvSpPr/>
              <p:nvPr/>
            </p:nvSpPr>
            <p:spPr>
              <a:xfrm>
                <a:off x="6488144" y="5556319"/>
                <a:ext cx="55563" cy="49213"/>
              </a:xfrm>
              <a:custGeom>
                <a:avLst/>
                <a:gdLst/>
                <a:ahLst/>
                <a:cxnLst/>
                <a:rect l="l" t="t" r="r" b="b"/>
                <a:pathLst>
                  <a:path w="17" h="15" extrusionOk="0">
                    <a:moveTo>
                      <a:pt x="5" y="14"/>
                    </a:moveTo>
                    <a:cubicBezTo>
                      <a:pt x="6" y="15"/>
                      <a:pt x="7" y="15"/>
                      <a:pt x="9" y="15"/>
                    </a:cubicBezTo>
                    <a:cubicBezTo>
                      <a:pt x="11" y="15"/>
                      <a:pt x="13" y="14"/>
                      <a:pt x="15" y="11"/>
                    </a:cubicBezTo>
                    <a:cubicBezTo>
                      <a:pt x="17" y="8"/>
                      <a:pt x="16" y="4"/>
                      <a:pt x="12" y="2"/>
                    </a:cubicBezTo>
                    <a:cubicBezTo>
                      <a:pt x="9" y="0"/>
                      <a:pt x="4" y="1"/>
                      <a:pt x="2" y="4"/>
                    </a:cubicBezTo>
                    <a:cubicBezTo>
                      <a:pt x="0" y="7"/>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4" name="Google Shape;894;p32"/>
              <p:cNvSpPr/>
              <p:nvPr/>
            </p:nvSpPr>
            <p:spPr>
              <a:xfrm>
                <a:off x="4416448" y="3129002"/>
                <a:ext cx="52388" cy="49213"/>
              </a:xfrm>
              <a:custGeom>
                <a:avLst/>
                <a:gdLst/>
                <a:ahLst/>
                <a:cxnLst/>
                <a:rect l="l" t="t" r="r" b="b"/>
                <a:pathLst>
                  <a:path w="16" h="15" extrusionOk="0">
                    <a:moveTo>
                      <a:pt x="2" y="11"/>
                    </a:moveTo>
                    <a:cubicBezTo>
                      <a:pt x="3" y="14"/>
                      <a:pt x="6" y="15"/>
                      <a:pt x="8" y="15"/>
                    </a:cubicBezTo>
                    <a:cubicBezTo>
                      <a:pt x="9" y="15"/>
                      <a:pt x="10" y="15"/>
                      <a:pt x="11" y="15"/>
                    </a:cubicBezTo>
                    <a:cubicBezTo>
                      <a:pt x="15" y="13"/>
                      <a:pt x="16" y="9"/>
                      <a:pt x="15" y="6"/>
                    </a:cubicBezTo>
                    <a:cubicBezTo>
                      <a:pt x="13" y="2"/>
                      <a:pt x="9" y="0"/>
                      <a:pt x="6" y="2"/>
                    </a:cubicBezTo>
                    <a:cubicBezTo>
                      <a:pt x="2" y="3"/>
                      <a:pt x="0" y="7"/>
                      <a:pt x="2"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5" name="Google Shape;895;p32"/>
              <p:cNvSpPr/>
              <p:nvPr/>
            </p:nvSpPr>
            <p:spPr>
              <a:xfrm>
                <a:off x="6076980" y="5276915"/>
                <a:ext cx="52388" cy="49213"/>
              </a:xfrm>
              <a:custGeom>
                <a:avLst/>
                <a:gdLst/>
                <a:ahLst/>
                <a:cxnLst/>
                <a:rect l="l" t="t" r="r" b="b"/>
                <a:pathLst>
                  <a:path w="16" h="15" extrusionOk="0">
                    <a:moveTo>
                      <a:pt x="3" y="14"/>
                    </a:moveTo>
                    <a:cubicBezTo>
                      <a:pt x="5" y="15"/>
                      <a:pt x="6" y="15"/>
                      <a:pt x="8" y="15"/>
                    </a:cubicBezTo>
                    <a:cubicBezTo>
                      <a:pt x="10" y="15"/>
                      <a:pt x="12" y="14"/>
                      <a:pt x="13" y="12"/>
                    </a:cubicBezTo>
                    <a:cubicBezTo>
                      <a:pt x="16" y="9"/>
                      <a:pt x="15" y="5"/>
                      <a:pt x="12" y="2"/>
                    </a:cubicBezTo>
                    <a:cubicBezTo>
                      <a:pt x="9" y="0"/>
                      <a:pt x="4" y="0"/>
                      <a:pt x="2" y="4"/>
                    </a:cubicBezTo>
                    <a:cubicBezTo>
                      <a:pt x="0" y="7"/>
                      <a:pt x="0" y="11"/>
                      <a:pt x="3"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6" name="Google Shape;896;p32"/>
              <p:cNvSpPr/>
              <p:nvPr/>
            </p:nvSpPr>
            <p:spPr>
              <a:xfrm>
                <a:off x="4465660" y="3244891"/>
                <a:ext cx="53975" cy="49213"/>
              </a:xfrm>
              <a:custGeom>
                <a:avLst/>
                <a:gdLst/>
                <a:ahLst/>
                <a:cxnLst/>
                <a:rect l="l" t="t" r="r" b="b"/>
                <a:pathLst>
                  <a:path w="16" h="15" extrusionOk="0">
                    <a:moveTo>
                      <a:pt x="8" y="15"/>
                    </a:moveTo>
                    <a:cubicBezTo>
                      <a:pt x="9" y="15"/>
                      <a:pt x="10" y="15"/>
                      <a:pt x="11" y="15"/>
                    </a:cubicBezTo>
                    <a:cubicBezTo>
                      <a:pt x="14" y="13"/>
                      <a:pt x="16" y="9"/>
                      <a:pt x="15" y="5"/>
                    </a:cubicBezTo>
                    <a:cubicBezTo>
                      <a:pt x="13" y="2"/>
                      <a:pt x="9" y="0"/>
                      <a:pt x="5" y="2"/>
                    </a:cubicBezTo>
                    <a:cubicBezTo>
                      <a:pt x="2" y="3"/>
                      <a:pt x="0" y="7"/>
                      <a:pt x="2" y="11"/>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7" name="Google Shape;897;p32"/>
              <p:cNvSpPr/>
              <p:nvPr/>
            </p:nvSpPr>
            <p:spPr>
              <a:xfrm>
                <a:off x="6277006" y="5421380"/>
                <a:ext cx="57150" cy="49213"/>
              </a:xfrm>
              <a:custGeom>
                <a:avLst/>
                <a:gdLst/>
                <a:ahLst/>
                <a:cxnLst/>
                <a:rect l="l" t="t" r="r" b="b"/>
                <a:pathLst>
                  <a:path w="17" h="15" extrusionOk="0">
                    <a:moveTo>
                      <a:pt x="5" y="14"/>
                    </a:moveTo>
                    <a:cubicBezTo>
                      <a:pt x="6" y="15"/>
                      <a:pt x="7" y="15"/>
                      <a:pt x="9" y="15"/>
                    </a:cubicBezTo>
                    <a:cubicBezTo>
                      <a:pt x="11" y="15"/>
                      <a:pt x="13" y="14"/>
                      <a:pt x="14" y="12"/>
                    </a:cubicBezTo>
                    <a:cubicBezTo>
                      <a:pt x="17" y="9"/>
                      <a:pt x="16" y="4"/>
                      <a:pt x="13" y="2"/>
                    </a:cubicBezTo>
                    <a:cubicBezTo>
                      <a:pt x="9" y="0"/>
                      <a:pt x="5" y="1"/>
                      <a:pt x="3" y="4"/>
                    </a:cubicBezTo>
                    <a:cubicBezTo>
                      <a:pt x="0" y="7"/>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8" name="Google Shape;898;p32"/>
              <p:cNvSpPr/>
              <p:nvPr/>
            </p:nvSpPr>
            <p:spPr>
              <a:xfrm>
                <a:off x="6175405" y="5349941"/>
                <a:ext cx="52388" cy="49213"/>
              </a:xfrm>
              <a:custGeom>
                <a:avLst/>
                <a:gdLst/>
                <a:ahLst/>
                <a:cxnLst/>
                <a:rect l="l" t="t" r="r" b="b"/>
                <a:pathLst>
                  <a:path w="16" h="15" extrusionOk="0">
                    <a:moveTo>
                      <a:pt x="4" y="14"/>
                    </a:moveTo>
                    <a:cubicBezTo>
                      <a:pt x="5" y="15"/>
                      <a:pt x="7" y="15"/>
                      <a:pt x="8" y="15"/>
                    </a:cubicBezTo>
                    <a:cubicBezTo>
                      <a:pt x="11" y="15"/>
                      <a:pt x="13" y="14"/>
                      <a:pt x="14" y="12"/>
                    </a:cubicBezTo>
                    <a:cubicBezTo>
                      <a:pt x="16" y="9"/>
                      <a:pt x="16" y="5"/>
                      <a:pt x="12" y="2"/>
                    </a:cubicBezTo>
                    <a:cubicBezTo>
                      <a:pt x="9" y="0"/>
                      <a:pt x="5" y="1"/>
                      <a:pt x="3" y="4"/>
                    </a:cubicBezTo>
                    <a:cubicBezTo>
                      <a:pt x="0" y="7"/>
                      <a:pt x="1" y="12"/>
                      <a:pt x="4"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99" name="Google Shape;899;p32"/>
              <p:cNvSpPr/>
              <p:nvPr/>
            </p:nvSpPr>
            <p:spPr>
              <a:xfrm>
                <a:off x="6597682" y="5619819"/>
                <a:ext cx="52388" cy="49213"/>
              </a:xfrm>
              <a:custGeom>
                <a:avLst/>
                <a:gdLst/>
                <a:ahLst/>
                <a:cxnLst/>
                <a:rect l="l" t="t" r="r" b="b"/>
                <a:pathLst>
                  <a:path w="16" h="15" extrusionOk="0">
                    <a:moveTo>
                      <a:pt x="5" y="14"/>
                    </a:moveTo>
                    <a:cubicBezTo>
                      <a:pt x="6" y="15"/>
                      <a:pt x="7" y="15"/>
                      <a:pt x="8" y="15"/>
                    </a:cubicBezTo>
                    <a:cubicBezTo>
                      <a:pt x="11" y="15"/>
                      <a:pt x="13" y="14"/>
                      <a:pt x="14" y="12"/>
                    </a:cubicBezTo>
                    <a:cubicBezTo>
                      <a:pt x="16" y="8"/>
                      <a:pt x="15" y="4"/>
                      <a:pt x="12" y="2"/>
                    </a:cubicBezTo>
                    <a:cubicBezTo>
                      <a:pt x="12" y="2"/>
                      <a:pt x="12" y="2"/>
                      <a:pt x="12" y="2"/>
                    </a:cubicBezTo>
                    <a:cubicBezTo>
                      <a:pt x="8" y="0"/>
                      <a:pt x="4" y="1"/>
                      <a:pt x="2" y="4"/>
                    </a:cubicBezTo>
                    <a:cubicBezTo>
                      <a:pt x="0" y="8"/>
                      <a:pt x="1" y="12"/>
                      <a:pt x="5" y="1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0" name="Google Shape;900;p32"/>
              <p:cNvSpPr/>
              <p:nvPr/>
            </p:nvSpPr>
            <p:spPr>
              <a:xfrm>
                <a:off x="4814912" y="3906887"/>
                <a:ext cx="52388" cy="49213"/>
              </a:xfrm>
              <a:custGeom>
                <a:avLst/>
                <a:gdLst/>
                <a:ahLst/>
                <a:cxnLst/>
                <a:rect l="l" t="t" r="r" b="b"/>
                <a:pathLst>
                  <a:path w="16" h="15" extrusionOk="0">
                    <a:moveTo>
                      <a:pt x="8" y="15"/>
                    </a:moveTo>
                    <a:cubicBezTo>
                      <a:pt x="9" y="15"/>
                      <a:pt x="10" y="15"/>
                      <a:pt x="12" y="14"/>
                    </a:cubicBezTo>
                    <a:cubicBezTo>
                      <a:pt x="15" y="12"/>
                      <a:pt x="16" y="7"/>
                      <a:pt x="14" y="4"/>
                    </a:cubicBezTo>
                    <a:cubicBezTo>
                      <a:pt x="12" y="1"/>
                      <a:pt x="7" y="0"/>
                      <a:pt x="4" y="2"/>
                    </a:cubicBezTo>
                    <a:cubicBezTo>
                      <a:pt x="1" y="4"/>
                      <a:pt x="0" y="8"/>
                      <a:pt x="2" y="12"/>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1" name="Google Shape;901;p32"/>
              <p:cNvSpPr/>
              <p:nvPr/>
            </p:nvSpPr>
            <p:spPr>
              <a:xfrm>
                <a:off x="5256239" y="4510144"/>
                <a:ext cx="52388" cy="49213"/>
              </a:xfrm>
              <a:custGeom>
                <a:avLst/>
                <a:gdLst/>
                <a:ahLst/>
                <a:cxnLst/>
                <a:rect l="l" t="t" r="r" b="b"/>
                <a:pathLst>
                  <a:path w="16" h="15" extrusionOk="0">
                    <a:moveTo>
                      <a:pt x="8" y="15"/>
                    </a:moveTo>
                    <a:cubicBezTo>
                      <a:pt x="10" y="15"/>
                      <a:pt x="11" y="14"/>
                      <a:pt x="13" y="13"/>
                    </a:cubicBezTo>
                    <a:cubicBezTo>
                      <a:pt x="16" y="11"/>
                      <a:pt x="16" y="6"/>
                      <a:pt x="14" y="3"/>
                    </a:cubicBezTo>
                    <a:cubicBezTo>
                      <a:pt x="11" y="0"/>
                      <a:pt x="7" y="0"/>
                      <a:pt x="4" y="2"/>
                    </a:cubicBezTo>
                    <a:cubicBezTo>
                      <a:pt x="1" y="5"/>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2" name="Google Shape;902;p32"/>
              <p:cNvSpPr/>
              <p:nvPr/>
            </p:nvSpPr>
            <p:spPr>
              <a:xfrm>
                <a:off x="4749824" y="3797348"/>
                <a:ext cx="52388" cy="53976"/>
              </a:xfrm>
              <a:custGeom>
                <a:avLst/>
                <a:gdLst/>
                <a:ahLst/>
                <a:cxnLst/>
                <a:rect l="l" t="t" r="r" b="b"/>
                <a:pathLst>
                  <a:path w="16" h="16" extrusionOk="0">
                    <a:moveTo>
                      <a:pt x="8" y="16"/>
                    </a:moveTo>
                    <a:cubicBezTo>
                      <a:pt x="9" y="16"/>
                      <a:pt x="11" y="15"/>
                      <a:pt x="12" y="15"/>
                    </a:cubicBezTo>
                    <a:cubicBezTo>
                      <a:pt x="15" y="13"/>
                      <a:pt x="16" y="8"/>
                      <a:pt x="14" y="5"/>
                    </a:cubicBezTo>
                    <a:cubicBezTo>
                      <a:pt x="12" y="1"/>
                      <a:pt x="8" y="0"/>
                      <a:pt x="5" y="2"/>
                    </a:cubicBezTo>
                    <a:cubicBezTo>
                      <a:pt x="1" y="4"/>
                      <a:pt x="0" y="9"/>
                      <a:pt x="2" y="12"/>
                    </a:cubicBezTo>
                    <a:cubicBezTo>
                      <a:pt x="3" y="14"/>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3" name="Google Shape;903;p32"/>
              <p:cNvSpPr/>
              <p:nvPr/>
            </p:nvSpPr>
            <p:spPr>
              <a:xfrm>
                <a:off x="4627586" y="3579858"/>
                <a:ext cx="52388" cy="53976"/>
              </a:xfrm>
              <a:custGeom>
                <a:avLst/>
                <a:gdLst/>
                <a:ahLst/>
                <a:cxnLst/>
                <a:rect l="l" t="t" r="r" b="b"/>
                <a:pathLst>
                  <a:path w="16" h="16" extrusionOk="0">
                    <a:moveTo>
                      <a:pt x="8" y="16"/>
                    </a:moveTo>
                    <a:cubicBezTo>
                      <a:pt x="9" y="16"/>
                      <a:pt x="10" y="15"/>
                      <a:pt x="12" y="15"/>
                    </a:cubicBezTo>
                    <a:cubicBezTo>
                      <a:pt x="15" y="13"/>
                      <a:pt x="16" y="9"/>
                      <a:pt x="15" y="5"/>
                    </a:cubicBezTo>
                    <a:cubicBezTo>
                      <a:pt x="14" y="5"/>
                      <a:pt x="14" y="5"/>
                      <a:pt x="14" y="5"/>
                    </a:cubicBezTo>
                    <a:cubicBezTo>
                      <a:pt x="13" y="2"/>
                      <a:pt x="8" y="0"/>
                      <a:pt x="5" y="2"/>
                    </a:cubicBezTo>
                    <a:cubicBezTo>
                      <a:pt x="1" y="4"/>
                      <a:pt x="0" y="8"/>
                      <a:pt x="2" y="12"/>
                    </a:cubicBezTo>
                    <a:cubicBezTo>
                      <a:pt x="3" y="14"/>
                      <a:pt x="6" y="16"/>
                      <a:pt x="8" y="16"/>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4" name="Google Shape;904;p32"/>
              <p:cNvSpPr/>
              <p:nvPr/>
            </p:nvSpPr>
            <p:spPr>
              <a:xfrm>
                <a:off x="4519636" y="3359193"/>
                <a:ext cx="52388" cy="50801"/>
              </a:xfrm>
              <a:custGeom>
                <a:avLst/>
                <a:gdLst/>
                <a:ahLst/>
                <a:cxnLst/>
                <a:rect l="l" t="t" r="r" b="b"/>
                <a:pathLst>
                  <a:path w="16" h="15" extrusionOk="0">
                    <a:moveTo>
                      <a:pt x="8" y="15"/>
                    </a:moveTo>
                    <a:cubicBezTo>
                      <a:pt x="9" y="15"/>
                      <a:pt x="10" y="15"/>
                      <a:pt x="11" y="14"/>
                    </a:cubicBezTo>
                    <a:cubicBezTo>
                      <a:pt x="14" y="12"/>
                      <a:pt x="16" y="8"/>
                      <a:pt x="14" y="5"/>
                    </a:cubicBezTo>
                    <a:cubicBezTo>
                      <a:pt x="12" y="1"/>
                      <a:pt x="8" y="0"/>
                      <a:pt x="5" y="1"/>
                    </a:cubicBezTo>
                    <a:cubicBezTo>
                      <a:pt x="1" y="3"/>
                      <a:pt x="0" y="7"/>
                      <a:pt x="1" y="11"/>
                    </a:cubicBezTo>
                    <a:cubicBezTo>
                      <a:pt x="2"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5" name="Google Shape;905;p32"/>
              <p:cNvSpPr/>
              <p:nvPr/>
            </p:nvSpPr>
            <p:spPr>
              <a:xfrm>
                <a:off x="4572023" y="3471907"/>
                <a:ext cx="52388" cy="49213"/>
              </a:xfrm>
              <a:custGeom>
                <a:avLst/>
                <a:gdLst/>
                <a:ahLst/>
                <a:cxnLst/>
                <a:rect l="l" t="t" r="r" b="b"/>
                <a:pathLst>
                  <a:path w="16" h="15" extrusionOk="0">
                    <a:moveTo>
                      <a:pt x="8" y="15"/>
                    </a:moveTo>
                    <a:cubicBezTo>
                      <a:pt x="9" y="15"/>
                      <a:pt x="10" y="15"/>
                      <a:pt x="11" y="14"/>
                    </a:cubicBezTo>
                    <a:cubicBezTo>
                      <a:pt x="15" y="12"/>
                      <a:pt x="16" y="8"/>
                      <a:pt x="14" y="5"/>
                    </a:cubicBezTo>
                    <a:cubicBezTo>
                      <a:pt x="13" y="1"/>
                      <a:pt x="8" y="0"/>
                      <a:pt x="5" y="1"/>
                    </a:cubicBezTo>
                    <a:cubicBezTo>
                      <a:pt x="1" y="3"/>
                      <a:pt x="0" y="7"/>
                      <a:pt x="2" y="11"/>
                    </a:cubicBezTo>
                    <a:cubicBezTo>
                      <a:pt x="3" y="13"/>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32"/>
              <p:cNvSpPr/>
              <p:nvPr/>
            </p:nvSpPr>
            <p:spPr>
              <a:xfrm>
                <a:off x="4686324" y="3692572"/>
                <a:ext cx="53975" cy="49213"/>
              </a:xfrm>
              <a:custGeom>
                <a:avLst/>
                <a:gdLst/>
                <a:ahLst/>
                <a:cxnLst/>
                <a:rect l="l" t="t" r="r" b="b"/>
                <a:pathLst>
                  <a:path w="16" h="15" extrusionOk="0">
                    <a:moveTo>
                      <a:pt x="8" y="15"/>
                    </a:moveTo>
                    <a:cubicBezTo>
                      <a:pt x="9" y="15"/>
                      <a:pt x="11" y="14"/>
                      <a:pt x="12" y="14"/>
                    </a:cubicBezTo>
                    <a:cubicBezTo>
                      <a:pt x="15" y="12"/>
                      <a:pt x="16" y="8"/>
                      <a:pt x="14" y="4"/>
                    </a:cubicBezTo>
                    <a:cubicBezTo>
                      <a:pt x="13" y="1"/>
                      <a:pt x="8" y="0"/>
                      <a:pt x="5" y="1"/>
                    </a:cubicBezTo>
                    <a:cubicBezTo>
                      <a:pt x="1" y="3"/>
                      <a:pt x="0" y="8"/>
                      <a:pt x="2" y="11"/>
                    </a:cubicBezTo>
                    <a:cubicBezTo>
                      <a:pt x="3" y="13"/>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32"/>
              <p:cNvSpPr/>
              <p:nvPr/>
            </p:nvSpPr>
            <p:spPr>
              <a:xfrm>
                <a:off x="4330722" y="2895637"/>
                <a:ext cx="53975" cy="52388"/>
              </a:xfrm>
              <a:custGeom>
                <a:avLst/>
                <a:gdLst/>
                <a:ahLst/>
                <a:cxnLst/>
                <a:rect l="l" t="t" r="r" b="b"/>
                <a:pathLst>
                  <a:path w="16" h="16" extrusionOk="0">
                    <a:moveTo>
                      <a:pt x="1" y="11"/>
                    </a:moveTo>
                    <a:cubicBezTo>
                      <a:pt x="2" y="14"/>
                      <a:pt x="5" y="16"/>
                      <a:pt x="8" y="16"/>
                    </a:cubicBezTo>
                    <a:cubicBezTo>
                      <a:pt x="8" y="16"/>
                      <a:pt x="9" y="15"/>
                      <a:pt x="10" y="15"/>
                    </a:cubicBezTo>
                    <a:cubicBezTo>
                      <a:pt x="14" y="14"/>
                      <a:pt x="16" y="10"/>
                      <a:pt x="14" y="6"/>
                    </a:cubicBezTo>
                    <a:cubicBezTo>
                      <a:pt x="13" y="2"/>
                      <a:pt x="9" y="0"/>
                      <a:pt x="5" y="2"/>
                    </a:cubicBezTo>
                    <a:cubicBezTo>
                      <a:pt x="1" y="3"/>
                      <a:pt x="0" y="7"/>
                      <a:pt x="1"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32"/>
              <p:cNvSpPr/>
              <p:nvPr/>
            </p:nvSpPr>
            <p:spPr>
              <a:xfrm>
                <a:off x="5176863" y="4413305"/>
                <a:ext cx="53975" cy="49213"/>
              </a:xfrm>
              <a:custGeom>
                <a:avLst/>
                <a:gdLst/>
                <a:ahLst/>
                <a:cxnLst/>
                <a:rect l="l" t="t" r="r" b="b"/>
                <a:pathLst>
                  <a:path w="16" h="15" extrusionOk="0">
                    <a:moveTo>
                      <a:pt x="8" y="15"/>
                    </a:moveTo>
                    <a:cubicBezTo>
                      <a:pt x="10" y="15"/>
                      <a:pt x="11" y="14"/>
                      <a:pt x="12" y="13"/>
                    </a:cubicBezTo>
                    <a:cubicBezTo>
                      <a:pt x="15" y="11"/>
                      <a:pt x="16" y="6"/>
                      <a:pt x="13" y="3"/>
                    </a:cubicBezTo>
                    <a:cubicBezTo>
                      <a:pt x="11" y="0"/>
                      <a:pt x="6" y="0"/>
                      <a:pt x="3" y="2"/>
                    </a:cubicBezTo>
                    <a:cubicBezTo>
                      <a:pt x="0" y="5"/>
                      <a:pt x="0" y="9"/>
                      <a:pt x="2"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32"/>
              <p:cNvSpPr/>
              <p:nvPr/>
            </p:nvSpPr>
            <p:spPr>
              <a:xfrm>
                <a:off x="5099076" y="4314879"/>
                <a:ext cx="52388" cy="49213"/>
              </a:xfrm>
              <a:custGeom>
                <a:avLst/>
                <a:gdLst/>
                <a:ahLst/>
                <a:cxnLst/>
                <a:rect l="l" t="t" r="r" b="b"/>
                <a:pathLst>
                  <a:path w="16" h="15" extrusionOk="0">
                    <a:moveTo>
                      <a:pt x="8" y="15"/>
                    </a:moveTo>
                    <a:cubicBezTo>
                      <a:pt x="10" y="15"/>
                      <a:pt x="11" y="15"/>
                      <a:pt x="13" y="14"/>
                    </a:cubicBezTo>
                    <a:cubicBezTo>
                      <a:pt x="16" y="11"/>
                      <a:pt x="16" y="7"/>
                      <a:pt x="14" y="4"/>
                    </a:cubicBezTo>
                    <a:cubicBezTo>
                      <a:pt x="12" y="1"/>
                      <a:pt x="7" y="0"/>
                      <a:pt x="4" y="2"/>
                    </a:cubicBezTo>
                    <a:cubicBezTo>
                      <a:pt x="1" y="5"/>
                      <a:pt x="0" y="9"/>
                      <a:pt x="3"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32"/>
              <p:cNvSpPr/>
              <p:nvPr/>
            </p:nvSpPr>
            <p:spPr>
              <a:xfrm>
                <a:off x="5026050" y="4216453"/>
                <a:ext cx="52388" cy="49213"/>
              </a:xfrm>
              <a:custGeom>
                <a:avLst/>
                <a:gdLst/>
                <a:ahLst/>
                <a:cxnLst/>
                <a:rect l="l" t="t" r="r" b="b"/>
                <a:pathLst>
                  <a:path w="16" h="15" extrusionOk="0">
                    <a:moveTo>
                      <a:pt x="8" y="15"/>
                    </a:moveTo>
                    <a:cubicBezTo>
                      <a:pt x="9" y="15"/>
                      <a:pt x="11" y="14"/>
                      <a:pt x="12" y="13"/>
                    </a:cubicBezTo>
                    <a:cubicBezTo>
                      <a:pt x="15" y="11"/>
                      <a:pt x="16" y="7"/>
                      <a:pt x="13" y="4"/>
                    </a:cubicBezTo>
                    <a:cubicBezTo>
                      <a:pt x="11" y="0"/>
                      <a:pt x="7" y="0"/>
                      <a:pt x="3" y="2"/>
                    </a:cubicBezTo>
                    <a:cubicBezTo>
                      <a:pt x="0" y="4"/>
                      <a:pt x="0" y="9"/>
                      <a:pt x="2" y="12"/>
                    </a:cubicBezTo>
                    <a:cubicBezTo>
                      <a:pt x="3" y="14"/>
                      <a:pt x="5"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32"/>
              <p:cNvSpPr/>
              <p:nvPr/>
            </p:nvSpPr>
            <p:spPr>
              <a:xfrm>
                <a:off x="4881587" y="4011663"/>
                <a:ext cx="52388" cy="49213"/>
              </a:xfrm>
              <a:custGeom>
                <a:avLst/>
                <a:gdLst/>
                <a:ahLst/>
                <a:cxnLst/>
                <a:rect l="l" t="t" r="r" b="b"/>
                <a:pathLst>
                  <a:path w="16" h="15" extrusionOk="0">
                    <a:moveTo>
                      <a:pt x="8" y="15"/>
                    </a:moveTo>
                    <a:cubicBezTo>
                      <a:pt x="10" y="15"/>
                      <a:pt x="11" y="14"/>
                      <a:pt x="12" y="14"/>
                    </a:cubicBezTo>
                    <a:cubicBezTo>
                      <a:pt x="16" y="11"/>
                      <a:pt x="16" y="7"/>
                      <a:pt x="14" y="4"/>
                    </a:cubicBezTo>
                    <a:cubicBezTo>
                      <a:pt x="12" y="0"/>
                      <a:pt x="8" y="0"/>
                      <a:pt x="4" y="2"/>
                    </a:cubicBezTo>
                    <a:cubicBezTo>
                      <a:pt x="1" y="4"/>
                      <a:pt x="0" y="8"/>
                      <a:pt x="2" y="12"/>
                    </a:cubicBezTo>
                    <a:cubicBezTo>
                      <a:pt x="4" y="14"/>
                      <a:pt x="6" y="15"/>
                      <a:pt x="8"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32"/>
              <p:cNvSpPr/>
              <p:nvPr/>
            </p:nvSpPr>
            <p:spPr>
              <a:xfrm>
                <a:off x="4067196" y="806463"/>
                <a:ext cx="46038" cy="49213"/>
              </a:xfrm>
              <a:custGeom>
                <a:avLst/>
                <a:gdLst/>
                <a:ahLst/>
                <a:cxnLst/>
                <a:rect l="l" t="t" r="r" b="b"/>
                <a:pathLst>
                  <a:path w="14" h="15" extrusionOk="0">
                    <a:moveTo>
                      <a:pt x="6" y="15"/>
                    </a:moveTo>
                    <a:cubicBezTo>
                      <a:pt x="7" y="15"/>
                      <a:pt x="7" y="15"/>
                      <a:pt x="7" y="15"/>
                    </a:cubicBezTo>
                    <a:cubicBezTo>
                      <a:pt x="11" y="15"/>
                      <a:pt x="14" y="12"/>
                      <a:pt x="14" y="8"/>
                    </a:cubicBezTo>
                    <a:cubicBezTo>
                      <a:pt x="14" y="8"/>
                      <a:pt x="14" y="8"/>
                      <a:pt x="14" y="8"/>
                    </a:cubicBezTo>
                    <a:cubicBezTo>
                      <a:pt x="14" y="4"/>
                      <a:pt x="12" y="1"/>
                      <a:pt x="8" y="0"/>
                    </a:cubicBezTo>
                    <a:cubicBezTo>
                      <a:pt x="4" y="0"/>
                      <a:pt x="0" y="3"/>
                      <a:pt x="0" y="7"/>
                    </a:cubicBezTo>
                    <a:cubicBezTo>
                      <a:pt x="0" y="11"/>
                      <a:pt x="2" y="14"/>
                      <a:pt x="6" y="15"/>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32"/>
              <p:cNvSpPr/>
              <p:nvPr/>
            </p:nvSpPr>
            <p:spPr>
              <a:xfrm>
                <a:off x="4275159" y="3"/>
                <a:ext cx="1060455" cy="4262488"/>
              </a:xfrm>
              <a:custGeom>
                <a:avLst/>
                <a:gdLst/>
                <a:ahLst/>
                <a:cxnLst/>
                <a:rect l="l" t="t" r="r" b="b"/>
                <a:pathLst>
                  <a:path w="322" h="1294" extrusionOk="0">
                    <a:moveTo>
                      <a:pt x="317" y="1294"/>
                    </a:moveTo>
                    <a:cubicBezTo>
                      <a:pt x="319" y="1292"/>
                      <a:pt x="320" y="1291"/>
                      <a:pt x="322" y="1290"/>
                    </a:cubicBezTo>
                    <a:cubicBezTo>
                      <a:pt x="124" y="1040"/>
                      <a:pt x="5" y="723"/>
                      <a:pt x="5" y="380"/>
                    </a:cubicBezTo>
                    <a:cubicBezTo>
                      <a:pt x="5" y="250"/>
                      <a:pt x="22" y="122"/>
                      <a:pt x="54" y="0"/>
                    </a:cubicBezTo>
                    <a:cubicBezTo>
                      <a:pt x="50" y="0"/>
                      <a:pt x="50" y="0"/>
                      <a:pt x="50" y="0"/>
                    </a:cubicBezTo>
                    <a:cubicBezTo>
                      <a:pt x="17" y="123"/>
                      <a:pt x="0" y="250"/>
                      <a:pt x="0" y="380"/>
                    </a:cubicBezTo>
                    <a:cubicBezTo>
                      <a:pt x="0" y="716"/>
                      <a:pt x="112" y="1034"/>
                      <a:pt x="317" y="129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14" name="Google Shape;914;p32"/>
              <p:cNvGrpSpPr/>
              <p:nvPr/>
            </p:nvGrpSpPr>
            <p:grpSpPr>
              <a:xfrm>
                <a:off x="4075134" y="2859124"/>
                <a:ext cx="8116922" cy="3995785"/>
                <a:chOff x="4075134" y="2859124"/>
                <a:chExt cx="8116922" cy="3995785"/>
              </a:xfrm>
            </p:grpSpPr>
            <p:sp>
              <p:nvSpPr>
                <p:cNvPr id="915" name="Google Shape;915;p32"/>
                <p:cNvSpPr/>
                <p:nvPr/>
              </p:nvSpPr>
              <p:spPr>
                <a:xfrm>
                  <a:off x="11276065" y="6462792"/>
                  <a:ext cx="915991" cy="392117"/>
                </a:xfrm>
                <a:custGeom>
                  <a:avLst/>
                  <a:gdLst/>
                  <a:ahLst/>
                  <a:cxnLst/>
                  <a:rect l="l" t="t" r="r" b="b"/>
                  <a:pathLst>
                    <a:path w="278" h="119" extrusionOk="0">
                      <a:moveTo>
                        <a:pt x="0" y="3"/>
                      </a:moveTo>
                      <a:cubicBezTo>
                        <a:pt x="78" y="68"/>
                        <a:pt x="174" y="109"/>
                        <a:pt x="278" y="119"/>
                      </a:cubicBezTo>
                      <a:cubicBezTo>
                        <a:pt x="278" y="115"/>
                        <a:pt x="278" y="115"/>
                        <a:pt x="278" y="115"/>
                      </a:cubicBezTo>
                      <a:cubicBezTo>
                        <a:pt x="176" y="104"/>
                        <a:pt x="81" y="64"/>
                        <a:pt x="4" y="0"/>
                      </a:cubicBezTo>
                      <a:cubicBezTo>
                        <a:pt x="3" y="1"/>
                        <a:pt x="1" y="3"/>
                        <a:pt x="0" y="3"/>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16" name="Google Shape;916;p32"/>
                <p:cNvGrpSpPr/>
                <p:nvPr/>
              </p:nvGrpSpPr>
              <p:grpSpPr>
                <a:xfrm>
                  <a:off x="4075134" y="2859124"/>
                  <a:ext cx="8116922" cy="3668756"/>
                  <a:chOff x="4075134" y="2859124"/>
                  <a:chExt cx="8116922" cy="3668756"/>
                </a:xfrm>
              </p:grpSpPr>
              <p:sp>
                <p:nvSpPr>
                  <p:cNvPr id="917" name="Google Shape;917;p32"/>
                  <p:cNvSpPr/>
                  <p:nvPr/>
                </p:nvSpPr>
                <p:spPr>
                  <a:xfrm>
                    <a:off x="4075134" y="2859124"/>
                    <a:ext cx="144463" cy="290516"/>
                  </a:xfrm>
                  <a:custGeom>
                    <a:avLst/>
                    <a:gdLst/>
                    <a:ahLst/>
                    <a:cxnLst/>
                    <a:rect l="l" t="t" r="r" b="b"/>
                    <a:pathLst>
                      <a:path w="44" h="88" extrusionOk="0">
                        <a:moveTo>
                          <a:pt x="24" y="31"/>
                        </a:moveTo>
                        <a:cubicBezTo>
                          <a:pt x="31" y="28"/>
                          <a:pt x="35" y="20"/>
                          <a:pt x="32" y="12"/>
                        </a:cubicBezTo>
                        <a:cubicBezTo>
                          <a:pt x="29" y="4"/>
                          <a:pt x="21" y="0"/>
                          <a:pt x="12" y="2"/>
                        </a:cubicBezTo>
                        <a:cubicBezTo>
                          <a:pt x="4" y="5"/>
                          <a:pt x="0" y="14"/>
                          <a:pt x="3" y="22"/>
                        </a:cubicBezTo>
                        <a:cubicBezTo>
                          <a:pt x="5" y="30"/>
                          <a:pt x="13" y="34"/>
                          <a:pt x="20" y="33"/>
                        </a:cubicBezTo>
                        <a:cubicBezTo>
                          <a:pt x="26" y="51"/>
                          <a:pt x="33" y="70"/>
                          <a:pt x="40" y="88"/>
                        </a:cubicBezTo>
                        <a:cubicBezTo>
                          <a:pt x="41" y="87"/>
                          <a:pt x="43" y="86"/>
                          <a:pt x="44" y="86"/>
                        </a:cubicBezTo>
                        <a:cubicBezTo>
                          <a:pt x="37" y="68"/>
                          <a:pt x="31" y="49"/>
                          <a:pt x="24" y="3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8" name="Google Shape;918;p32"/>
                  <p:cNvSpPr/>
                  <p:nvPr/>
                </p:nvSpPr>
                <p:spPr>
                  <a:xfrm>
                    <a:off x="4400573" y="3579858"/>
                    <a:ext cx="7791483" cy="2948022"/>
                  </a:xfrm>
                  <a:custGeom>
                    <a:avLst/>
                    <a:gdLst/>
                    <a:ahLst/>
                    <a:cxnLst/>
                    <a:rect l="l" t="t" r="r" b="b"/>
                    <a:pathLst>
                      <a:path w="2366" h="895" extrusionOk="0">
                        <a:moveTo>
                          <a:pt x="2005" y="784"/>
                        </a:moveTo>
                        <a:cubicBezTo>
                          <a:pt x="1981" y="751"/>
                          <a:pt x="1961" y="715"/>
                          <a:pt x="1944" y="677"/>
                        </a:cubicBezTo>
                        <a:cubicBezTo>
                          <a:pt x="2065" y="632"/>
                          <a:pt x="2181" y="572"/>
                          <a:pt x="2288" y="496"/>
                        </a:cubicBezTo>
                        <a:cubicBezTo>
                          <a:pt x="2315" y="477"/>
                          <a:pt x="2341" y="457"/>
                          <a:pt x="2366" y="436"/>
                        </a:cubicBezTo>
                        <a:cubicBezTo>
                          <a:pt x="2366" y="429"/>
                          <a:pt x="2366" y="429"/>
                          <a:pt x="2366" y="429"/>
                        </a:cubicBezTo>
                        <a:cubicBezTo>
                          <a:pt x="2109" y="639"/>
                          <a:pt x="1782" y="762"/>
                          <a:pt x="1436" y="762"/>
                        </a:cubicBezTo>
                        <a:cubicBezTo>
                          <a:pt x="985" y="762"/>
                          <a:pt x="580" y="557"/>
                          <a:pt x="310" y="236"/>
                        </a:cubicBezTo>
                        <a:cubicBezTo>
                          <a:pt x="309" y="237"/>
                          <a:pt x="308" y="238"/>
                          <a:pt x="306" y="239"/>
                        </a:cubicBezTo>
                        <a:cubicBezTo>
                          <a:pt x="334" y="272"/>
                          <a:pt x="363" y="304"/>
                          <a:pt x="394" y="335"/>
                        </a:cubicBezTo>
                        <a:cubicBezTo>
                          <a:pt x="672" y="614"/>
                          <a:pt x="1042" y="767"/>
                          <a:pt x="1436" y="767"/>
                        </a:cubicBezTo>
                        <a:cubicBezTo>
                          <a:pt x="1610" y="767"/>
                          <a:pt x="1780" y="737"/>
                          <a:pt x="1940" y="679"/>
                        </a:cubicBezTo>
                        <a:cubicBezTo>
                          <a:pt x="1956" y="717"/>
                          <a:pt x="1977" y="753"/>
                          <a:pt x="2000" y="786"/>
                        </a:cubicBezTo>
                        <a:cubicBezTo>
                          <a:pt x="1824" y="853"/>
                          <a:pt x="1634" y="890"/>
                          <a:pt x="1436" y="890"/>
                        </a:cubicBezTo>
                        <a:cubicBezTo>
                          <a:pt x="824" y="890"/>
                          <a:pt x="275" y="549"/>
                          <a:pt x="4" y="0"/>
                        </a:cubicBezTo>
                        <a:cubicBezTo>
                          <a:pt x="2" y="1"/>
                          <a:pt x="1" y="2"/>
                          <a:pt x="0" y="2"/>
                        </a:cubicBezTo>
                        <a:cubicBezTo>
                          <a:pt x="130" y="265"/>
                          <a:pt x="330" y="488"/>
                          <a:pt x="578" y="646"/>
                        </a:cubicBezTo>
                        <a:cubicBezTo>
                          <a:pt x="834" y="809"/>
                          <a:pt x="1131" y="895"/>
                          <a:pt x="1436" y="895"/>
                        </a:cubicBezTo>
                        <a:cubicBezTo>
                          <a:pt x="1633" y="895"/>
                          <a:pt x="1825" y="859"/>
                          <a:pt x="2005" y="791"/>
                        </a:cubicBezTo>
                        <a:cubicBezTo>
                          <a:pt x="2023" y="816"/>
                          <a:pt x="2044" y="839"/>
                          <a:pt x="2066" y="860"/>
                        </a:cubicBezTo>
                        <a:cubicBezTo>
                          <a:pt x="2067" y="858"/>
                          <a:pt x="2068" y="857"/>
                          <a:pt x="2069" y="856"/>
                        </a:cubicBezTo>
                        <a:cubicBezTo>
                          <a:pt x="2047" y="835"/>
                          <a:pt x="2027" y="813"/>
                          <a:pt x="2009" y="789"/>
                        </a:cubicBezTo>
                        <a:cubicBezTo>
                          <a:pt x="2135" y="741"/>
                          <a:pt x="2255" y="677"/>
                          <a:pt x="2366" y="598"/>
                        </a:cubicBezTo>
                        <a:cubicBezTo>
                          <a:pt x="2366" y="587"/>
                          <a:pt x="2366" y="587"/>
                          <a:pt x="2366" y="587"/>
                        </a:cubicBezTo>
                        <a:cubicBezTo>
                          <a:pt x="2255" y="668"/>
                          <a:pt x="2134" y="734"/>
                          <a:pt x="2005" y="784"/>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919" name="Google Shape;919;p32"/>
                  <p:cNvGrpSpPr/>
                  <p:nvPr/>
                </p:nvGrpSpPr>
                <p:grpSpPr>
                  <a:xfrm>
                    <a:off x="4302147" y="3373480"/>
                    <a:ext cx="111125" cy="214316"/>
                    <a:chOff x="4302147" y="3373480"/>
                    <a:chExt cx="111125" cy="214316"/>
                  </a:xfrm>
                </p:grpSpPr>
                <p:sp>
                  <p:nvSpPr>
                    <p:cNvPr id="920" name="Google Shape;920;p32"/>
                    <p:cNvSpPr/>
                    <p:nvPr/>
                  </p:nvSpPr>
                  <p:spPr>
                    <a:xfrm>
                      <a:off x="4305322" y="3379830"/>
                      <a:ext cx="28575" cy="36513"/>
                    </a:xfrm>
                    <a:custGeom>
                      <a:avLst/>
                      <a:gdLst/>
                      <a:ahLst/>
                      <a:cxnLst/>
                      <a:rect l="l" t="t" r="r" b="b"/>
                      <a:pathLst>
                        <a:path w="9" h="11" extrusionOk="0">
                          <a:moveTo>
                            <a:pt x="4" y="11"/>
                          </a:moveTo>
                          <a:cubicBezTo>
                            <a:pt x="5" y="11"/>
                            <a:pt x="7" y="10"/>
                            <a:pt x="9" y="10"/>
                          </a:cubicBezTo>
                          <a:cubicBezTo>
                            <a:pt x="7" y="6"/>
                            <a:pt x="6" y="3"/>
                            <a:pt x="4" y="0"/>
                          </a:cubicBezTo>
                          <a:cubicBezTo>
                            <a:pt x="3" y="0"/>
                            <a:pt x="1" y="1"/>
                            <a:pt x="0" y="1"/>
                          </a:cubicBezTo>
                          <a:cubicBezTo>
                            <a:pt x="1" y="5"/>
                            <a:pt x="3" y="8"/>
                            <a:pt x="4" y="11"/>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1" name="Google Shape;921;p32"/>
                    <p:cNvSpPr/>
                    <p:nvPr/>
                  </p:nvSpPr>
                  <p:spPr>
                    <a:xfrm>
                      <a:off x="4379935" y="3540170"/>
                      <a:ext cx="30163" cy="39688"/>
                    </a:xfrm>
                    <a:custGeom>
                      <a:avLst/>
                      <a:gdLst/>
                      <a:ahLst/>
                      <a:cxnLst/>
                      <a:rect l="l" t="t" r="r" b="b"/>
                      <a:pathLst>
                        <a:path w="9" h="12" extrusionOk="0">
                          <a:moveTo>
                            <a:pt x="4" y="0"/>
                          </a:moveTo>
                          <a:cubicBezTo>
                            <a:pt x="3" y="1"/>
                            <a:pt x="1" y="2"/>
                            <a:pt x="0" y="3"/>
                          </a:cubicBezTo>
                          <a:cubicBezTo>
                            <a:pt x="1" y="5"/>
                            <a:pt x="2" y="8"/>
                            <a:pt x="4" y="10"/>
                          </a:cubicBezTo>
                          <a:cubicBezTo>
                            <a:pt x="4" y="11"/>
                            <a:pt x="4" y="12"/>
                            <a:pt x="5" y="12"/>
                          </a:cubicBezTo>
                          <a:cubicBezTo>
                            <a:pt x="6" y="12"/>
                            <a:pt x="8" y="11"/>
                            <a:pt x="9" y="10"/>
                          </a:cubicBezTo>
                          <a:cubicBezTo>
                            <a:pt x="9" y="10"/>
                            <a:pt x="8" y="9"/>
                            <a:pt x="8" y="8"/>
                          </a:cubicBezTo>
                          <a:cubicBezTo>
                            <a:pt x="7" y="6"/>
                            <a:pt x="5" y="3"/>
                            <a:pt x="4" y="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32"/>
                    <p:cNvSpPr/>
                    <p:nvPr/>
                  </p:nvSpPr>
                  <p:spPr>
                    <a:xfrm>
                      <a:off x="4397397" y="3573508"/>
                      <a:ext cx="15875" cy="14288"/>
                    </a:xfrm>
                    <a:custGeom>
                      <a:avLst/>
                      <a:gdLst/>
                      <a:ahLst/>
                      <a:cxnLst/>
                      <a:rect l="l" t="t" r="r" b="b"/>
                      <a:pathLst>
                        <a:path w="5" h="4" extrusionOk="0">
                          <a:moveTo>
                            <a:pt x="0" y="2"/>
                          </a:moveTo>
                          <a:cubicBezTo>
                            <a:pt x="0" y="3"/>
                            <a:pt x="0" y="4"/>
                            <a:pt x="1" y="4"/>
                          </a:cubicBezTo>
                          <a:cubicBezTo>
                            <a:pt x="2" y="4"/>
                            <a:pt x="3" y="3"/>
                            <a:pt x="5" y="2"/>
                          </a:cubicBezTo>
                          <a:cubicBezTo>
                            <a:pt x="4" y="1"/>
                            <a:pt x="4" y="1"/>
                            <a:pt x="4" y="0"/>
                          </a:cubicBezTo>
                          <a:cubicBezTo>
                            <a:pt x="3" y="1"/>
                            <a:pt x="1" y="2"/>
                            <a:pt x="0"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32"/>
                    <p:cNvSpPr/>
                    <p:nvPr/>
                  </p:nvSpPr>
                  <p:spPr>
                    <a:xfrm>
                      <a:off x="4302147" y="3373480"/>
                      <a:ext cx="15875" cy="9525"/>
                    </a:xfrm>
                    <a:custGeom>
                      <a:avLst/>
                      <a:gdLst/>
                      <a:ahLst/>
                      <a:cxnLst/>
                      <a:rect l="l" t="t" r="r" b="b"/>
                      <a:pathLst>
                        <a:path w="5" h="3" extrusionOk="0">
                          <a:moveTo>
                            <a:pt x="5" y="2"/>
                          </a:moveTo>
                          <a:cubicBezTo>
                            <a:pt x="5" y="1"/>
                            <a:pt x="5" y="0"/>
                            <a:pt x="4" y="0"/>
                          </a:cubicBezTo>
                          <a:cubicBezTo>
                            <a:pt x="3" y="0"/>
                            <a:pt x="1" y="1"/>
                            <a:pt x="0" y="2"/>
                          </a:cubicBezTo>
                          <a:cubicBezTo>
                            <a:pt x="0" y="2"/>
                            <a:pt x="0" y="3"/>
                            <a:pt x="1" y="3"/>
                          </a:cubicBezTo>
                          <a:cubicBezTo>
                            <a:pt x="2" y="3"/>
                            <a:pt x="4" y="2"/>
                            <a:pt x="5" y="2"/>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32"/>
                    <p:cNvSpPr/>
                    <p:nvPr/>
                  </p:nvSpPr>
                  <p:spPr>
                    <a:xfrm>
                      <a:off x="4318022" y="3413168"/>
                      <a:ext cx="76200" cy="138114"/>
                    </a:xfrm>
                    <a:custGeom>
                      <a:avLst/>
                      <a:gdLst/>
                      <a:ahLst/>
                      <a:cxnLst/>
                      <a:rect l="l" t="t" r="r" b="b"/>
                      <a:pathLst>
                        <a:path w="23" h="42" extrusionOk="0">
                          <a:moveTo>
                            <a:pt x="23" y="39"/>
                          </a:moveTo>
                          <a:cubicBezTo>
                            <a:pt x="17" y="26"/>
                            <a:pt x="11" y="13"/>
                            <a:pt x="5" y="0"/>
                          </a:cubicBezTo>
                          <a:cubicBezTo>
                            <a:pt x="3" y="0"/>
                            <a:pt x="1" y="1"/>
                            <a:pt x="0" y="1"/>
                          </a:cubicBezTo>
                          <a:cubicBezTo>
                            <a:pt x="6" y="15"/>
                            <a:pt x="12" y="28"/>
                            <a:pt x="19" y="42"/>
                          </a:cubicBezTo>
                          <a:cubicBezTo>
                            <a:pt x="20" y="41"/>
                            <a:pt x="22" y="40"/>
                            <a:pt x="23" y="39"/>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25" name="Google Shape;925;p32"/>
                  <p:cNvSpPr/>
                  <p:nvPr/>
                </p:nvSpPr>
                <p:spPr>
                  <a:xfrm>
                    <a:off x="4206896" y="3141703"/>
                    <a:ext cx="107950" cy="238127"/>
                  </a:xfrm>
                  <a:custGeom>
                    <a:avLst/>
                    <a:gdLst/>
                    <a:ahLst/>
                    <a:cxnLst/>
                    <a:rect l="l" t="t" r="r" b="b"/>
                    <a:pathLst>
                      <a:path w="107950" h="238127" extrusionOk="0">
                        <a:moveTo>
                          <a:pt x="13124" y="0"/>
                        </a:moveTo>
                        <a:cubicBezTo>
                          <a:pt x="26247" y="30054"/>
                          <a:pt x="39371" y="60107"/>
                          <a:pt x="49213" y="93500"/>
                        </a:cubicBezTo>
                        <a:lnTo>
                          <a:pt x="48239" y="93748"/>
                        </a:lnTo>
                        <a:lnTo>
                          <a:pt x="107950" y="231561"/>
                        </a:lnTo>
                        <a:cubicBezTo>
                          <a:pt x="104631" y="231561"/>
                          <a:pt x="97992" y="234844"/>
                          <a:pt x="94673" y="238127"/>
                        </a:cubicBezTo>
                        <a:cubicBezTo>
                          <a:pt x="74757" y="192161"/>
                          <a:pt x="54841" y="142912"/>
                          <a:pt x="34925" y="96946"/>
                        </a:cubicBezTo>
                        <a:lnTo>
                          <a:pt x="36024" y="96675"/>
                        </a:lnTo>
                        <a:lnTo>
                          <a:pt x="0" y="6679"/>
                        </a:lnTo>
                        <a:cubicBezTo>
                          <a:pt x="3281" y="3339"/>
                          <a:pt x="9843" y="0"/>
                          <a:pt x="13124" y="0"/>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26" name="Google Shape;926;p32"/>
                <p:cNvSpPr/>
                <p:nvPr/>
              </p:nvSpPr>
              <p:spPr>
                <a:xfrm>
                  <a:off x="11204627" y="6399291"/>
                  <a:ext cx="85725" cy="73026"/>
                </a:xfrm>
                <a:custGeom>
                  <a:avLst/>
                  <a:gdLst/>
                  <a:ahLst/>
                  <a:cxnLst/>
                  <a:rect l="l" t="t" r="r" b="b"/>
                  <a:pathLst>
                    <a:path w="26" h="22" extrusionOk="0">
                      <a:moveTo>
                        <a:pt x="26" y="19"/>
                      </a:moveTo>
                      <a:cubicBezTo>
                        <a:pt x="18" y="13"/>
                        <a:pt x="10" y="6"/>
                        <a:pt x="3" y="0"/>
                      </a:cubicBezTo>
                      <a:cubicBezTo>
                        <a:pt x="2" y="1"/>
                        <a:pt x="1" y="2"/>
                        <a:pt x="0" y="4"/>
                      </a:cubicBezTo>
                      <a:cubicBezTo>
                        <a:pt x="7" y="10"/>
                        <a:pt x="15" y="16"/>
                        <a:pt x="22" y="22"/>
                      </a:cubicBezTo>
                      <a:cubicBezTo>
                        <a:pt x="23" y="22"/>
                        <a:pt x="25" y="20"/>
                        <a:pt x="26" y="19"/>
                      </a:cubicBezTo>
                      <a:close/>
                    </a:path>
                  </a:pathLst>
                </a:custGeom>
                <a:solidFill>
                  <a:srgbClr val="BBBCB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nvGrpSpPr>
            <p:cNvPr id="927" name="Google Shape;927;p32"/>
            <p:cNvGrpSpPr/>
            <p:nvPr/>
          </p:nvGrpSpPr>
          <p:grpSpPr>
            <a:xfrm>
              <a:off x="4186259" y="3137957"/>
              <a:ext cx="7631145" cy="3640751"/>
              <a:chOff x="4186259" y="3137957"/>
              <a:chExt cx="7631145" cy="3640751"/>
            </a:xfrm>
          </p:grpSpPr>
          <p:grpSp>
            <p:nvGrpSpPr>
              <p:cNvPr id="928" name="Google Shape;928;p32"/>
              <p:cNvGrpSpPr/>
              <p:nvPr/>
            </p:nvGrpSpPr>
            <p:grpSpPr>
              <a:xfrm>
                <a:off x="4572023" y="4308529"/>
                <a:ext cx="4603770" cy="2470179"/>
                <a:chOff x="4572023" y="4308529"/>
                <a:chExt cx="4603770" cy="2470179"/>
              </a:xfrm>
            </p:grpSpPr>
            <p:sp>
              <p:nvSpPr>
                <p:cNvPr id="929" name="Google Shape;929;p32"/>
                <p:cNvSpPr/>
                <p:nvPr/>
              </p:nvSpPr>
              <p:spPr>
                <a:xfrm>
                  <a:off x="9083718" y="6683457"/>
                  <a:ext cx="92075" cy="95251"/>
                </a:xfrm>
                <a:custGeom>
                  <a:avLst/>
                  <a:gdLst/>
                  <a:ahLst/>
                  <a:cxnLst/>
                  <a:rect l="l" t="t" r="r" b="b"/>
                  <a:pathLst>
                    <a:path w="28" h="29" extrusionOk="0">
                      <a:moveTo>
                        <a:pt x="22" y="3"/>
                      </a:moveTo>
                      <a:cubicBezTo>
                        <a:pt x="21" y="2"/>
                        <a:pt x="20" y="2"/>
                        <a:pt x="19" y="1"/>
                      </a:cubicBezTo>
                      <a:cubicBezTo>
                        <a:pt x="19" y="1"/>
                        <a:pt x="18" y="1"/>
                        <a:pt x="17" y="0"/>
                      </a:cubicBezTo>
                      <a:cubicBezTo>
                        <a:pt x="12" y="0"/>
                        <a:pt x="7" y="1"/>
                        <a:pt x="4" y="4"/>
                      </a:cubicBezTo>
                      <a:cubicBezTo>
                        <a:pt x="1" y="7"/>
                        <a:pt x="0" y="11"/>
                        <a:pt x="0" y="14"/>
                      </a:cubicBezTo>
                      <a:cubicBezTo>
                        <a:pt x="0" y="18"/>
                        <a:pt x="1" y="22"/>
                        <a:pt x="4" y="24"/>
                      </a:cubicBezTo>
                      <a:cubicBezTo>
                        <a:pt x="7" y="27"/>
                        <a:pt x="10" y="29"/>
                        <a:pt x="14" y="29"/>
                      </a:cubicBezTo>
                      <a:cubicBezTo>
                        <a:pt x="18" y="29"/>
                        <a:pt x="21" y="27"/>
                        <a:pt x="24" y="24"/>
                      </a:cubicBezTo>
                      <a:cubicBezTo>
                        <a:pt x="27" y="22"/>
                        <a:pt x="28" y="18"/>
                        <a:pt x="28" y="14"/>
                      </a:cubicBezTo>
                      <a:cubicBezTo>
                        <a:pt x="28" y="11"/>
                        <a:pt x="27" y="7"/>
                        <a:pt x="24" y="4"/>
                      </a:cubicBezTo>
                      <a:cubicBezTo>
                        <a:pt x="23" y="4"/>
                        <a:pt x="23" y="3"/>
                        <a:pt x="22"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32"/>
                <p:cNvSpPr/>
                <p:nvPr/>
              </p:nvSpPr>
              <p:spPr>
                <a:xfrm>
                  <a:off x="4872062" y="4706996"/>
                  <a:ext cx="104775" cy="101601"/>
                </a:xfrm>
                <a:custGeom>
                  <a:avLst/>
                  <a:gdLst/>
                  <a:ahLst/>
                  <a:cxnLst/>
                  <a:rect l="l" t="t" r="r" b="b"/>
                  <a:pathLst>
                    <a:path w="32" h="31" extrusionOk="0">
                      <a:moveTo>
                        <a:pt x="7" y="5"/>
                      </a:moveTo>
                      <a:cubicBezTo>
                        <a:pt x="1" y="10"/>
                        <a:pt x="0" y="19"/>
                        <a:pt x="5" y="25"/>
                      </a:cubicBezTo>
                      <a:cubicBezTo>
                        <a:pt x="8" y="29"/>
                        <a:pt x="12" y="31"/>
                        <a:pt x="16" y="31"/>
                      </a:cubicBezTo>
                      <a:cubicBezTo>
                        <a:pt x="19" y="31"/>
                        <a:pt x="22" y="29"/>
                        <a:pt x="25" y="27"/>
                      </a:cubicBezTo>
                      <a:cubicBezTo>
                        <a:pt x="31" y="22"/>
                        <a:pt x="32" y="13"/>
                        <a:pt x="27" y="7"/>
                      </a:cubicBezTo>
                      <a:cubicBezTo>
                        <a:pt x="22" y="1"/>
                        <a:pt x="13"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32"/>
                <p:cNvSpPr/>
                <p:nvPr/>
              </p:nvSpPr>
              <p:spPr>
                <a:xfrm>
                  <a:off x="4713311" y="4510144"/>
                  <a:ext cx="104775" cy="101601"/>
                </a:xfrm>
                <a:custGeom>
                  <a:avLst/>
                  <a:gdLst/>
                  <a:ahLst/>
                  <a:cxnLst/>
                  <a:rect l="l" t="t" r="r" b="b"/>
                  <a:pathLst>
                    <a:path w="32" h="31" extrusionOk="0">
                      <a:moveTo>
                        <a:pt x="7" y="5"/>
                      </a:moveTo>
                      <a:cubicBezTo>
                        <a:pt x="1" y="10"/>
                        <a:pt x="0" y="19"/>
                        <a:pt x="5" y="25"/>
                      </a:cubicBezTo>
                      <a:cubicBezTo>
                        <a:pt x="8" y="29"/>
                        <a:pt x="12" y="31"/>
                        <a:pt x="16" y="31"/>
                      </a:cubicBezTo>
                      <a:cubicBezTo>
                        <a:pt x="19" y="31"/>
                        <a:pt x="22" y="30"/>
                        <a:pt x="25" y="28"/>
                      </a:cubicBezTo>
                      <a:cubicBezTo>
                        <a:pt x="31" y="23"/>
                        <a:pt x="32" y="14"/>
                        <a:pt x="27" y="8"/>
                      </a:cubicBezTo>
                      <a:cubicBezTo>
                        <a:pt x="23" y="1"/>
                        <a:pt x="14"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32"/>
                <p:cNvSpPr/>
                <p:nvPr/>
              </p:nvSpPr>
              <p:spPr>
                <a:xfrm>
                  <a:off x="5035575" y="4897498"/>
                  <a:ext cx="106363" cy="100014"/>
                </a:xfrm>
                <a:custGeom>
                  <a:avLst/>
                  <a:gdLst/>
                  <a:ahLst/>
                  <a:cxnLst/>
                  <a:rect l="l" t="t" r="r" b="b"/>
                  <a:pathLst>
                    <a:path w="32" h="30" extrusionOk="0">
                      <a:moveTo>
                        <a:pt x="7" y="5"/>
                      </a:moveTo>
                      <a:cubicBezTo>
                        <a:pt x="1" y="11"/>
                        <a:pt x="0" y="20"/>
                        <a:pt x="6" y="26"/>
                      </a:cubicBezTo>
                      <a:cubicBezTo>
                        <a:pt x="9" y="29"/>
                        <a:pt x="12" y="30"/>
                        <a:pt x="16" y="30"/>
                      </a:cubicBezTo>
                      <a:cubicBezTo>
                        <a:pt x="20" y="30"/>
                        <a:pt x="23" y="29"/>
                        <a:pt x="26" y="26"/>
                      </a:cubicBezTo>
                      <a:cubicBezTo>
                        <a:pt x="32" y="21"/>
                        <a:pt x="32" y="12"/>
                        <a:pt x="27" y="6"/>
                      </a:cubicBezTo>
                      <a:cubicBezTo>
                        <a:pt x="21" y="1"/>
                        <a:pt x="12" y="0"/>
                        <a:pt x="7"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3" name="Google Shape;933;p32"/>
                <p:cNvSpPr/>
                <p:nvPr/>
              </p:nvSpPr>
              <p:spPr>
                <a:xfrm>
                  <a:off x="6415119" y="5988124"/>
                  <a:ext cx="109538" cy="101601"/>
                </a:xfrm>
                <a:custGeom>
                  <a:avLst/>
                  <a:gdLst/>
                  <a:ahLst/>
                  <a:cxnLst/>
                  <a:rect l="l" t="t" r="r" b="b"/>
                  <a:pathLst>
                    <a:path w="33" h="31" extrusionOk="0">
                      <a:moveTo>
                        <a:pt x="23" y="4"/>
                      </a:moveTo>
                      <a:cubicBezTo>
                        <a:pt x="16" y="0"/>
                        <a:pt x="8" y="3"/>
                        <a:pt x="4" y="9"/>
                      </a:cubicBezTo>
                      <a:cubicBezTo>
                        <a:pt x="0" y="16"/>
                        <a:pt x="3" y="25"/>
                        <a:pt x="9" y="29"/>
                      </a:cubicBezTo>
                      <a:cubicBezTo>
                        <a:pt x="12" y="30"/>
                        <a:pt x="14" y="31"/>
                        <a:pt x="16" y="31"/>
                      </a:cubicBezTo>
                      <a:cubicBezTo>
                        <a:pt x="21" y="31"/>
                        <a:pt x="26" y="28"/>
                        <a:pt x="29" y="23"/>
                      </a:cubicBezTo>
                      <a:cubicBezTo>
                        <a:pt x="33" y="16"/>
                        <a:pt x="30" y="8"/>
                        <a:pt x="23"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4" name="Google Shape;934;p32"/>
                <p:cNvSpPr/>
                <p:nvPr/>
              </p:nvSpPr>
              <p:spPr>
                <a:xfrm>
                  <a:off x="7340635" y="6396116"/>
                  <a:ext cx="103188" cy="100014"/>
                </a:xfrm>
                <a:custGeom>
                  <a:avLst/>
                  <a:gdLst/>
                  <a:ahLst/>
                  <a:cxnLst/>
                  <a:rect l="l" t="t" r="r" b="b"/>
                  <a:pathLst>
                    <a:path w="31" h="30" extrusionOk="0">
                      <a:moveTo>
                        <a:pt x="20" y="2"/>
                      </a:moveTo>
                      <a:cubicBezTo>
                        <a:pt x="20" y="2"/>
                        <a:pt x="20" y="2"/>
                        <a:pt x="20" y="2"/>
                      </a:cubicBezTo>
                      <a:cubicBezTo>
                        <a:pt x="13" y="0"/>
                        <a:pt x="4" y="4"/>
                        <a:pt x="2" y="11"/>
                      </a:cubicBezTo>
                      <a:cubicBezTo>
                        <a:pt x="0" y="19"/>
                        <a:pt x="4" y="27"/>
                        <a:pt x="11" y="29"/>
                      </a:cubicBezTo>
                      <a:cubicBezTo>
                        <a:pt x="12" y="30"/>
                        <a:pt x="14" y="30"/>
                        <a:pt x="15" y="30"/>
                      </a:cubicBezTo>
                      <a:cubicBezTo>
                        <a:pt x="21" y="30"/>
                        <a:pt x="27" y="26"/>
                        <a:pt x="29" y="20"/>
                      </a:cubicBezTo>
                      <a:cubicBezTo>
                        <a:pt x="31" y="13"/>
                        <a:pt x="27" y="5"/>
                        <a:pt x="20"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32"/>
                <p:cNvSpPr/>
                <p:nvPr/>
              </p:nvSpPr>
              <p:spPr>
                <a:xfrm>
                  <a:off x="7824825" y="6535818"/>
                  <a:ext cx="106363" cy="98426"/>
                </a:xfrm>
                <a:custGeom>
                  <a:avLst/>
                  <a:gdLst/>
                  <a:ahLst/>
                  <a:cxnLst/>
                  <a:rect l="l" t="t" r="r" b="b"/>
                  <a:pathLst>
                    <a:path w="32" h="30" extrusionOk="0">
                      <a:moveTo>
                        <a:pt x="19" y="2"/>
                      </a:moveTo>
                      <a:cubicBezTo>
                        <a:pt x="12" y="0"/>
                        <a:pt x="4" y="5"/>
                        <a:pt x="2" y="13"/>
                      </a:cubicBezTo>
                      <a:cubicBezTo>
                        <a:pt x="0" y="20"/>
                        <a:pt x="5" y="28"/>
                        <a:pt x="13" y="30"/>
                      </a:cubicBezTo>
                      <a:cubicBezTo>
                        <a:pt x="14" y="30"/>
                        <a:pt x="15" y="30"/>
                        <a:pt x="16" y="30"/>
                      </a:cubicBezTo>
                      <a:cubicBezTo>
                        <a:pt x="22" y="30"/>
                        <a:pt x="28" y="26"/>
                        <a:pt x="30" y="19"/>
                      </a:cubicBezTo>
                      <a:cubicBezTo>
                        <a:pt x="32" y="11"/>
                        <a:pt x="27" y="4"/>
                        <a:pt x="19"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32"/>
                <p:cNvSpPr/>
                <p:nvPr/>
              </p:nvSpPr>
              <p:spPr>
                <a:xfrm>
                  <a:off x="7581936" y="6472317"/>
                  <a:ext cx="104775" cy="98426"/>
                </a:xfrm>
                <a:custGeom>
                  <a:avLst/>
                  <a:gdLst/>
                  <a:ahLst/>
                  <a:cxnLst/>
                  <a:rect l="l" t="t" r="r" b="b"/>
                  <a:pathLst>
                    <a:path w="32" h="30" extrusionOk="0">
                      <a:moveTo>
                        <a:pt x="20" y="2"/>
                      </a:moveTo>
                      <a:cubicBezTo>
                        <a:pt x="12" y="0"/>
                        <a:pt x="4" y="4"/>
                        <a:pt x="2" y="12"/>
                      </a:cubicBezTo>
                      <a:cubicBezTo>
                        <a:pt x="0" y="19"/>
                        <a:pt x="4" y="27"/>
                        <a:pt x="12" y="29"/>
                      </a:cubicBezTo>
                      <a:cubicBezTo>
                        <a:pt x="13" y="30"/>
                        <a:pt x="15" y="30"/>
                        <a:pt x="16" y="30"/>
                      </a:cubicBezTo>
                      <a:cubicBezTo>
                        <a:pt x="22" y="30"/>
                        <a:pt x="28" y="26"/>
                        <a:pt x="29" y="19"/>
                      </a:cubicBezTo>
                      <a:cubicBezTo>
                        <a:pt x="32" y="12"/>
                        <a:pt x="27" y="4"/>
                        <a:pt x="20"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32"/>
                <p:cNvSpPr/>
                <p:nvPr/>
              </p:nvSpPr>
              <p:spPr>
                <a:xfrm>
                  <a:off x="7100922" y="6310390"/>
                  <a:ext cx="104775" cy="100014"/>
                </a:xfrm>
                <a:custGeom>
                  <a:avLst/>
                  <a:gdLst/>
                  <a:ahLst/>
                  <a:cxnLst/>
                  <a:rect l="l" t="t" r="r" b="b"/>
                  <a:pathLst>
                    <a:path w="32" h="30" extrusionOk="0">
                      <a:moveTo>
                        <a:pt x="21" y="3"/>
                      </a:moveTo>
                      <a:cubicBezTo>
                        <a:pt x="14" y="0"/>
                        <a:pt x="6" y="4"/>
                        <a:pt x="3" y="11"/>
                      </a:cubicBezTo>
                      <a:cubicBezTo>
                        <a:pt x="0" y="18"/>
                        <a:pt x="4" y="26"/>
                        <a:pt x="11" y="29"/>
                      </a:cubicBezTo>
                      <a:cubicBezTo>
                        <a:pt x="13" y="30"/>
                        <a:pt x="15" y="30"/>
                        <a:pt x="16" y="30"/>
                      </a:cubicBezTo>
                      <a:cubicBezTo>
                        <a:pt x="22" y="30"/>
                        <a:pt x="27" y="27"/>
                        <a:pt x="30" y="21"/>
                      </a:cubicBezTo>
                      <a:cubicBezTo>
                        <a:pt x="32" y="14"/>
                        <a:pt x="29" y="6"/>
                        <a:pt x="21"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32"/>
                <p:cNvSpPr/>
                <p:nvPr/>
              </p:nvSpPr>
              <p:spPr>
                <a:xfrm>
                  <a:off x="8075651" y="6588206"/>
                  <a:ext cx="98425" cy="98426"/>
                </a:xfrm>
                <a:custGeom>
                  <a:avLst/>
                  <a:gdLst/>
                  <a:ahLst/>
                  <a:cxnLst/>
                  <a:rect l="l" t="t" r="r" b="b"/>
                  <a:pathLst>
                    <a:path w="30" h="30" extrusionOk="0">
                      <a:moveTo>
                        <a:pt x="18" y="2"/>
                      </a:moveTo>
                      <a:cubicBezTo>
                        <a:pt x="10" y="0"/>
                        <a:pt x="3" y="5"/>
                        <a:pt x="1" y="13"/>
                      </a:cubicBezTo>
                      <a:cubicBezTo>
                        <a:pt x="0" y="21"/>
                        <a:pt x="5" y="28"/>
                        <a:pt x="12" y="29"/>
                      </a:cubicBezTo>
                      <a:cubicBezTo>
                        <a:pt x="13" y="30"/>
                        <a:pt x="14" y="30"/>
                        <a:pt x="15" y="30"/>
                      </a:cubicBezTo>
                      <a:cubicBezTo>
                        <a:pt x="22" y="30"/>
                        <a:pt x="28" y="25"/>
                        <a:pt x="29" y="18"/>
                      </a:cubicBezTo>
                      <a:cubicBezTo>
                        <a:pt x="30" y="10"/>
                        <a:pt x="25" y="3"/>
                        <a:pt x="18" y="2"/>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9" name="Google Shape;939;p32"/>
                <p:cNvSpPr/>
                <p:nvPr/>
              </p:nvSpPr>
              <p:spPr>
                <a:xfrm>
                  <a:off x="8575715" y="6659644"/>
                  <a:ext cx="100013" cy="96839"/>
                </a:xfrm>
                <a:custGeom>
                  <a:avLst/>
                  <a:gdLst/>
                  <a:ahLst/>
                  <a:cxnLst/>
                  <a:rect l="l" t="t" r="r" b="b"/>
                  <a:pathLst>
                    <a:path w="30" h="29" extrusionOk="0">
                      <a:moveTo>
                        <a:pt x="16" y="0"/>
                      </a:moveTo>
                      <a:cubicBezTo>
                        <a:pt x="8" y="0"/>
                        <a:pt x="2" y="5"/>
                        <a:pt x="1" y="13"/>
                      </a:cubicBezTo>
                      <a:cubicBezTo>
                        <a:pt x="0" y="21"/>
                        <a:pt x="6" y="28"/>
                        <a:pt x="14" y="29"/>
                      </a:cubicBezTo>
                      <a:cubicBezTo>
                        <a:pt x="14" y="29"/>
                        <a:pt x="15" y="29"/>
                        <a:pt x="15" y="29"/>
                      </a:cubicBezTo>
                      <a:cubicBezTo>
                        <a:pt x="22" y="29"/>
                        <a:pt x="28" y="23"/>
                        <a:pt x="29" y="16"/>
                      </a:cubicBezTo>
                      <a:cubicBezTo>
                        <a:pt x="30" y="8"/>
                        <a:pt x="24" y="1"/>
                        <a:pt x="16" y="0"/>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0" name="Google Shape;940;p32"/>
                <p:cNvSpPr/>
                <p:nvPr/>
              </p:nvSpPr>
              <p:spPr>
                <a:xfrm>
                  <a:off x="6867558" y="6211964"/>
                  <a:ext cx="107950" cy="103189"/>
                </a:xfrm>
                <a:custGeom>
                  <a:avLst/>
                  <a:gdLst/>
                  <a:ahLst/>
                  <a:cxnLst/>
                  <a:rect l="l" t="t" r="r" b="b"/>
                  <a:pathLst>
                    <a:path w="33" h="31" extrusionOk="0">
                      <a:moveTo>
                        <a:pt x="22" y="4"/>
                      </a:moveTo>
                      <a:cubicBezTo>
                        <a:pt x="15" y="0"/>
                        <a:pt x="7" y="4"/>
                        <a:pt x="4" y="11"/>
                      </a:cubicBezTo>
                      <a:cubicBezTo>
                        <a:pt x="0" y="18"/>
                        <a:pt x="4" y="26"/>
                        <a:pt x="11" y="30"/>
                      </a:cubicBezTo>
                      <a:cubicBezTo>
                        <a:pt x="13" y="30"/>
                        <a:pt x="15" y="31"/>
                        <a:pt x="17" y="31"/>
                      </a:cubicBezTo>
                      <a:cubicBezTo>
                        <a:pt x="22" y="31"/>
                        <a:pt x="27" y="28"/>
                        <a:pt x="30" y="22"/>
                      </a:cubicBezTo>
                      <a:cubicBezTo>
                        <a:pt x="33" y="15"/>
                        <a:pt x="29" y="7"/>
                        <a:pt x="22"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1" name="Google Shape;941;p32"/>
                <p:cNvSpPr/>
                <p:nvPr/>
              </p:nvSpPr>
              <p:spPr>
                <a:xfrm>
                  <a:off x="8829717" y="6677107"/>
                  <a:ext cx="95250" cy="95251"/>
                </a:xfrm>
                <a:custGeom>
                  <a:avLst/>
                  <a:gdLst/>
                  <a:ahLst/>
                  <a:cxnLst/>
                  <a:rect l="l" t="t" r="r" b="b"/>
                  <a:pathLst>
                    <a:path w="29" h="29" extrusionOk="0">
                      <a:moveTo>
                        <a:pt x="15" y="0"/>
                      </a:moveTo>
                      <a:cubicBezTo>
                        <a:pt x="7" y="0"/>
                        <a:pt x="1" y="6"/>
                        <a:pt x="0" y="14"/>
                      </a:cubicBezTo>
                      <a:cubicBezTo>
                        <a:pt x="0" y="22"/>
                        <a:pt x="6" y="29"/>
                        <a:pt x="14" y="29"/>
                      </a:cubicBezTo>
                      <a:cubicBezTo>
                        <a:pt x="14" y="29"/>
                        <a:pt x="14" y="29"/>
                        <a:pt x="14" y="29"/>
                      </a:cubicBezTo>
                      <a:cubicBezTo>
                        <a:pt x="22" y="29"/>
                        <a:pt x="28" y="23"/>
                        <a:pt x="29" y="15"/>
                      </a:cubicBezTo>
                      <a:cubicBezTo>
                        <a:pt x="29" y="7"/>
                        <a:pt x="23" y="1"/>
                        <a:pt x="15" y="0"/>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2" name="Google Shape;942;p32"/>
                <p:cNvSpPr/>
                <p:nvPr/>
              </p:nvSpPr>
              <p:spPr>
                <a:xfrm>
                  <a:off x="8326477" y="6631069"/>
                  <a:ext cx="98425" cy="95251"/>
                </a:xfrm>
                <a:custGeom>
                  <a:avLst/>
                  <a:gdLst/>
                  <a:ahLst/>
                  <a:cxnLst/>
                  <a:rect l="l" t="t" r="r" b="b"/>
                  <a:pathLst>
                    <a:path w="30" h="29" extrusionOk="0">
                      <a:moveTo>
                        <a:pt x="17" y="1"/>
                      </a:moveTo>
                      <a:cubicBezTo>
                        <a:pt x="9" y="0"/>
                        <a:pt x="2" y="5"/>
                        <a:pt x="1" y="13"/>
                      </a:cubicBezTo>
                      <a:cubicBezTo>
                        <a:pt x="0" y="21"/>
                        <a:pt x="5" y="28"/>
                        <a:pt x="13" y="29"/>
                      </a:cubicBezTo>
                      <a:cubicBezTo>
                        <a:pt x="14" y="29"/>
                        <a:pt x="14" y="29"/>
                        <a:pt x="15" y="29"/>
                      </a:cubicBezTo>
                      <a:cubicBezTo>
                        <a:pt x="22" y="29"/>
                        <a:pt x="28" y="24"/>
                        <a:pt x="29" y="17"/>
                      </a:cubicBezTo>
                      <a:cubicBezTo>
                        <a:pt x="30" y="9"/>
                        <a:pt x="25" y="2"/>
                        <a:pt x="17" y="1"/>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3" name="Google Shape;943;p32"/>
                <p:cNvSpPr/>
                <p:nvPr/>
              </p:nvSpPr>
              <p:spPr>
                <a:xfrm>
                  <a:off x="5988079" y="5724596"/>
                  <a:ext cx="104775" cy="98426"/>
                </a:xfrm>
                <a:custGeom>
                  <a:avLst/>
                  <a:gdLst/>
                  <a:ahLst/>
                  <a:cxnLst/>
                  <a:rect l="l" t="t" r="r" b="b"/>
                  <a:pathLst>
                    <a:path w="32" h="30" extrusionOk="0">
                      <a:moveTo>
                        <a:pt x="24" y="4"/>
                      </a:moveTo>
                      <a:cubicBezTo>
                        <a:pt x="17" y="0"/>
                        <a:pt x="9" y="1"/>
                        <a:pt x="4" y="8"/>
                      </a:cubicBezTo>
                      <a:cubicBezTo>
                        <a:pt x="0" y="14"/>
                        <a:pt x="1" y="23"/>
                        <a:pt x="8" y="27"/>
                      </a:cubicBezTo>
                      <a:cubicBezTo>
                        <a:pt x="10" y="29"/>
                        <a:pt x="13" y="30"/>
                        <a:pt x="16" y="30"/>
                      </a:cubicBezTo>
                      <a:cubicBezTo>
                        <a:pt x="20" y="30"/>
                        <a:pt x="25" y="28"/>
                        <a:pt x="28" y="24"/>
                      </a:cubicBezTo>
                      <a:cubicBezTo>
                        <a:pt x="32" y="17"/>
                        <a:pt x="30" y="8"/>
                        <a:pt x="24"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4" name="Google Shape;944;p32"/>
                <p:cNvSpPr/>
                <p:nvPr/>
              </p:nvSpPr>
              <p:spPr>
                <a:xfrm>
                  <a:off x="5586440" y="5418205"/>
                  <a:ext cx="104775" cy="101601"/>
                </a:xfrm>
                <a:custGeom>
                  <a:avLst/>
                  <a:gdLst/>
                  <a:ahLst/>
                  <a:cxnLst/>
                  <a:rect l="l" t="t" r="r" b="b"/>
                  <a:pathLst>
                    <a:path w="32" h="31" extrusionOk="0">
                      <a:moveTo>
                        <a:pt x="5" y="7"/>
                      </a:moveTo>
                      <a:cubicBezTo>
                        <a:pt x="0" y="13"/>
                        <a:pt x="1" y="22"/>
                        <a:pt x="7" y="27"/>
                      </a:cubicBezTo>
                      <a:cubicBezTo>
                        <a:pt x="9" y="30"/>
                        <a:pt x="12" y="31"/>
                        <a:pt x="16" y="31"/>
                      </a:cubicBezTo>
                      <a:cubicBezTo>
                        <a:pt x="20" y="31"/>
                        <a:pt x="24" y="29"/>
                        <a:pt x="27" y="25"/>
                      </a:cubicBezTo>
                      <a:cubicBezTo>
                        <a:pt x="32" y="19"/>
                        <a:pt x="31" y="10"/>
                        <a:pt x="25" y="5"/>
                      </a:cubicBezTo>
                      <a:cubicBezTo>
                        <a:pt x="19" y="0"/>
                        <a:pt x="10" y="1"/>
                        <a:pt x="5" y="7"/>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5" name="Google Shape;945;p32"/>
                <p:cNvSpPr/>
                <p:nvPr/>
              </p:nvSpPr>
              <p:spPr>
                <a:xfrm>
                  <a:off x="5394352" y="5253103"/>
                  <a:ext cx="106363" cy="100014"/>
                </a:xfrm>
                <a:custGeom>
                  <a:avLst/>
                  <a:gdLst/>
                  <a:ahLst/>
                  <a:cxnLst/>
                  <a:rect l="l" t="t" r="r" b="b"/>
                  <a:pathLst>
                    <a:path w="32" h="30" extrusionOk="0">
                      <a:moveTo>
                        <a:pt x="5" y="7"/>
                      </a:moveTo>
                      <a:cubicBezTo>
                        <a:pt x="0" y="12"/>
                        <a:pt x="0" y="21"/>
                        <a:pt x="6" y="27"/>
                      </a:cubicBezTo>
                      <a:cubicBezTo>
                        <a:pt x="9" y="29"/>
                        <a:pt x="12" y="30"/>
                        <a:pt x="16" y="30"/>
                      </a:cubicBezTo>
                      <a:cubicBezTo>
                        <a:pt x="20" y="30"/>
                        <a:pt x="23" y="29"/>
                        <a:pt x="26" y="26"/>
                      </a:cubicBezTo>
                      <a:cubicBezTo>
                        <a:pt x="32" y="20"/>
                        <a:pt x="31" y="11"/>
                        <a:pt x="25" y="6"/>
                      </a:cubicBezTo>
                      <a:cubicBezTo>
                        <a:pt x="19" y="0"/>
                        <a:pt x="11" y="1"/>
                        <a:pt x="5" y="7"/>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6" name="Google Shape;946;p32"/>
                <p:cNvSpPr/>
                <p:nvPr/>
              </p:nvSpPr>
              <p:spPr>
                <a:xfrm>
                  <a:off x="5213376" y="5083238"/>
                  <a:ext cx="103188" cy="98426"/>
                </a:xfrm>
                <a:custGeom>
                  <a:avLst/>
                  <a:gdLst/>
                  <a:ahLst/>
                  <a:cxnLst/>
                  <a:rect l="l" t="t" r="r" b="b"/>
                  <a:pathLst>
                    <a:path w="31" h="30" extrusionOk="0">
                      <a:moveTo>
                        <a:pt x="5" y="5"/>
                      </a:moveTo>
                      <a:cubicBezTo>
                        <a:pt x="0" y="11"/>
                        <a:pt x="0" y="20"/>
                        <a:pt x="5" y="25"/>
                      </a:cubicBezTo>
                      <a:cubicBezTo>
                        <a:pt x="8" y="28"/>
                        <a:pt x="12" y="30"/>
                        <a:pt x="15" y="30"/>
                      </a:cubicBezTo>
                      <a:cubicBezTo>
                        <a:pt x="19" y="30"/>
                        <a:pt x="23" y="28"/>
                        <a:pt x="25" y="25"/>
                      </a:cubicBezTo>
                      <a:cubicBezTo>
                        <a:pt x="31" y="20"/>
                        <a:pt x="31" y="11"/>
                        <a:pt x="25" y="5"/>
                      </a:cubicBezTo>
                      <a:cubicBezTo>
                        <a:pt x="20" y="0"/>
                        <a:pt x="11" y="0"/>
                        <a:pt x="5"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7" name="Google Shape;947;p32"/>
                <p:cNvSpPr/>
                <p:nvPr/>
              </p:nvSpPr>
              <p:spPr>
                <a:xfrm>
                  <a:off x="5783291" y="5576956"/>
                  <a:ext cx="106363" cy="98426"/>
                </a:xfrm>
                <a:custGeom>
                  <a:avLst/>
                  <a:gdLst/>
                  <a:ahLst/>
                  <a:cxnLst/>
                  <a:rect l="l" t="t" r="r" b="b"/>
                  <a:pathLst>
                    <a:path w="32" h="30" extrusionOk="0">
                      <a:moveTo>
                        <a:pt x="24" y="5"/>
                      </a:moveTo>
                      <a:cubicBezTo>
                        <a:pt x="18" y="0"/>
                        <a:pt x="9" y="1"/>
                        <a:pt x="4" y="7"/>
                      </a:cubicBezTo>
                      <a:cubicBezTo>
                        <a:pt x="0" y="14"/>
                        <a:pt x="1" y="23"/>
                        <a:pt x="7" y="27"/>
                      </a:cubicBezTo>
                      <a:cubicBezTo>
                        <a:pt x="7" y="27"/>
                        <a:pt x="7" y="27"/>
                        <a:pt x="7" y="27"/>
                      </a:cubicBezTo>
                      <a:cubicBezTo>
                        <a:pt x="10" y="29"/>
                        <a:pt x="13" y="30"/>
                        <a:pt x="16" y="30"/>
                      </a:cubicBezTo>
                      <a:cubicBezTo>
                        <a:pt x="20" y="30"/>
                        <a:pt x="24" y="28"/>
                        <a:pt x="27" y="25"/>
                      </a:cubicBezTo>
                      <a:cubicBezTo>
                        <a:pt x="32" y="18"/>
                        <a:pt x="31" y="9"/>
                        <a:pt x="24"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8" name="Google Shape;948;p32"/>
                <p:cNvSpPr/>
                <p:nvPr/>
              </p:nvSpPr>
              <p:spPr>
                <a:xfrm>
                  <a:off x="6199218" y="5859535"/>
                  <a:ext cx="104775" cy="103189"/>
                </a:xfrm>
                <a:custGeom>
                  <a:avLst/>
                  <a:gdLst/>
                  <a:ahLst/>
                  <a:cxnLst/>
                  <a:rect l="l" t="t" r="r" b="b"/>
                  <a:pathLst>
                    <a:path w="32" h="31" extrusionOk="0">
                      <a:moveTo>
                        <a:pt x="24" y="4"/>
                      </a:moveTo>
                      <a:cubicBezTo>
                        <a:pt x="17" y="0"/>
                        <a:pt x="8" y="2"/>
                        <a:pt x="4" y="9"/>
                      </a:cubicBezTo>
                      <a:cubicBezTo>
                        <a:pt x="0" y="16"/>
                        <a:pt x="2" y="24"/>
                        <a:pt x="9" y="29"/>
                      </a:cubicBezTo>
                      <a:cubicBezTo>
                        <a:pt x="11" y="30"/>
                        <a:pt x="14" y="31"/>
                        <a:pt x="16" y="31"/>
                      </a:cubicBezTo>
                      <a:cubicBezTo>
                        <a:pt x="21" y="31"/>
                        <a:pt x="26" y="28"/>
                        <a:pt x="28" y="24"/>
                      </a:cubicBezTo>
                      <a:cubicBezTo>
                        <a:pt x="32" y="17"/>
                        <a:pt x="30" y="9"/>
                        <a:pt x="24" y="4"/>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49" name="Google Shape;949;p32"/>
                <p:cNvSpPr/>
                <p:nvPr/>
              </p:nvSpPr>
              <p:spPr>
                <a:xfrm>
                  <a:off x="6640545" y="6107188"/>
                  <a:ext cx="104775" cy="98426"/>
                </a:xfrm>
                <a:custGeom>
                  <a:avLst/>
                  <a:gdLst/>
                  <a:ahLst/>
                  <a:cxnLst/>
                  <a:rect l="l" t="t" r="r" b="b"/>
                  <a:pathLst>
                    <a:path w="32" h="30" extrusionOk="0">
                      <a:moveTo>
                        <a:pt x="22" y="3"/>
                      </a:moveTo>
                      <a:cubicBezTo>
                        <a:pt x="15" y="0"/>
                        <a:pt x="7" y="3"/>
                        <a:pt x="3" y="10"/>
                      </a:cubicBezTo>
                      <a:cubicBezTo>
                        <a:pt x="0" y="17"/>
                        <a:pt x="3" y="25"/>
                        <a:pt x="10" y="29"/>
                      </a:cubicBezTo>
                      <a:cubicBezTo>
                        <a:pt x="12" y="30"/>
                        <a:pt x="14" y="30"/>
                        <a:pt x="16" y="30"/>
                      </a:cubicBezTo>
                      <a:cubicBezTo>
                        <a:pt x="21" y="30"/>
                        <a:pt x="26" y="27"/>
                        <a:pt x="29" y="22"/>
                      </a:cubicBezTo>
                      <a:cubicBezTo>
                        <a:pt x="32" y="15"/>
                        <a:pt x="29" y="7"/>
                        <a:pt x="22" y="3"/>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0" name="Google Shape;950;p32"/>
                <p:cNvSpPr/>
                <p:nvPr/>
              </p:nvSpPr>
              <p:spPr>
                <a:xfrm>
                  <a:off x="4572023" y="4308529"/>
                  <a:ext cx="92075" cy="98426"/>
                </a:xfrm>
                <a:custGeom>
                  <a:avLst/>
                  <a:gdLst/>
                  <a:ahLst/>
                  <a:cxnLst/>
                  <a:rect l="l" t="t" r="r" b="b"/>
                  <a:pathLst>
                    <a:path w="28" h="30" extrusionOk="0">
                      <a:moveTo>
                        <a:pt x="4" y="5"/>
                      </a:moveTo>
                      <a:cubicBezTo>
                        <a:pt x="4" y="6"/>
                        <a:pt x="3" y="7"/>
                        <a:pt x="2" y="8"/>
                      </a:cubicBezTo>
                      <a:cubicBezTo>
                        <a:pt x="2" y="8"/>
                        <a:pt x="1" y="9"/>
                        <a:pt x="1" y="10"/>
                      </a:cubicBezTo>
                      <a:cubicBezTo>
                        <a:pt x="1" y="11"/>
                        <a:pt x="0" y="12"/>
                        <a:pt x="0" y="13"/>
                      </a:cubicBezTo>
                      <a:cubicBezTo>
                        <a:pt x="0" y="14"/>
                        <a:pt x="0" y="15"/>
                        <a:pt x="0" y="15"/>
                      </a:cubicBezTo>
                      <a:cubicBezTo>
                        <a:pt x="0" y="16"/>
                        <a:pt x="0" y="17"/>
                        <a:pt x="0" y="18"/>
                      </a:cubicBezTo>
                      <a:cubicBezTo>
                        <a:pt x="0" y="19"/>
                        <a:pt x="1" y="20"/>
                        <a:pt x="1" y="21"/>
                      </a:cubicBezTo>
                      <a:cubicBezTo>
                        <a:pt x="1" y="22"/>
                        <a:pt x="2" y="23"/>
                        <a:pt x="2" y="23"/>
                      </a:cubicBezTo>
                      <a:cubicBezTo>
                        <a:pt x="3" y="24"/>
                        <a:pt x="4" y="25"/>
                        <a:pt x="4" y="26"/>
                      </a:cubicBezTo>
                      <a:cubicBezTo>
                        <a:pt x="7" y="28"/>
                        <a:pt x="10" y="30"/>
                        <a:pt x="14" y="30"/>
                      </a:cubicBezTo>
                      <a:cubicBezTo>
                        <a:pt x="18" y="30"/>
                        <a:pt x="22" y="28"/>
                        <a:pt x="24" y="26"/>
                      </a:cubicBezTo>
                      <a:cubicBezTo>
                        <a:pt x="25" y="25"/>
                        <a:pt x="26" y="24"/>
                        <a:pt x="26" y="23"/>
                      </a:cubicBezTo>
                      <a:cubicBezTo>
                        <a:pt x="27" y="23"/>
                        <a:pt x="27" y="22"/>
                        <a:pt x="27" y="21"/>
                      </a:cubicBezTo>
                      <a:cubicBezTo>
                        <a:pt x="28" y="20"/>
                        <a:pt x="28" y="19"/>
                        <a:pt x="28" y="18"/>
                      </a:cubicBezTo>
                      <a:cubicBezTo>
                        <a:pt x="28" y="17"/>
                        <a:pt x="28" y="16"/>
                        <a:pt x="28" y="15"/>
                      </a:cubicBezTo>
                      <a:cubicBezTo>
                        <a:pt x="28" y="12"/>
                        <a:pt x="27" y="8"/>
                        <a:pt x="24" y="5"/>
                      </a:cubicBezTo>
                      <a:cubicBezTo>
                        <a:pt x="19" y="0"/>
                        <a:pt x="9" y="0"/>
                        <a:pt x="4" y="5"/>
                      </a:cubicBezTo>
                      <a:close/>
                    </a:path>
                  </a:pathLst>
                </a:cu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51" name="Google Shape;951;p32"/>
              <p:cNvGrpSpPr/>
              <p:nvPr/>
            </p:nvGrpSpPr>
            <p:grpSpPr>
              <a:xfrm>
                <a:off x="4238647" y="3368720"/>
                <a:ext cx="228600" cy="228600"/>
                <a:chOff x="4238647" y="3368720"/>
                <a:chExt cx="228600" cy="228600"/>
              </a:xfrm>
            </p:grpSpPr>
            <p:sp>
              <p:nvSpPr>
                <p:cNvPr id="952" name="Google Shape;952;p32"/>
                <p:cNvSpPr/>
                <p:nvPr/>
              </p:nvSpPr>
              <p:spPr>
                <a:xfrm>
                  <a:off x="4279795" y="3409868"/>
                  <a:ext cx="146304" cy="14630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3" name="Google Shape;953;p32"/>
                <p:cNvSpPr/>
                <p:nvPr/>
              </p:nvSpPr>
              <p:spPr>
                <a:xfrm>
                  <a:off x="4238647" y="3368720"/>
                  <a:ext cx="228600" cy="228600"/>
                </a:xfrm>
                <a:prstGeom prst="ellipse">
                  <a:avLst/>
                </a:prstGeom>
                <a:noFill/>
                <a:ln w="9525" cap="rnd"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54" name="Google Shape;954;p32"/>
              <p:cNvSpPr/>
              <p:nvPr/>
            </p:nvSpPr>
            <p:spPr>
              <a:xfrm>
                <a:off x="4186259" y="3137957"/>
                <a:ext cx="100584" cy="100584"/>
              </a:xfrm>
              <a:prstGeom prst="ellipse">
                <a:avLst/>
              </a:prstGeom>
              <a:solidFill>
                <a:schemeClr val="dk2"/>
              </a:solidFill>
              <a:ln w="127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5" name="Google Shape;955;p32"/>
              <p:cNvSpPr/>
              <p:nvPr/>
            </p:nvSpPr>
            <p:spPr>
              <a:xfrm>
                <a:off x="5302276" y="4241220"/>
                <a:ext cx="137160" cy="13716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956" name="Google Shape;956;p32"/>
              <p:cNvGrpSpPr/>
              <p:nvPr/>
            </p:nvGrpSpPr>
            <p:grpSpPr>
              <a:xfrm>
                <a:off x="10944276" y="6380241"/>
                <a:ext cx="873128" cy="98426"/>
                <a:chOff x="10944276" y="6380241"/>
                <a:chExt cx="873128" cy="98426"/>
              </a:xfrm>
            </p:grpSpPr>
            <p:sp>
              <p:nvSpPr>
                <p:cNvPr id="957" name="Google Shape;957;p32"/>
                <p:cNvSpPr/>
                <p:nvPr/>
              </p:nvSpPr>
              <p:spPr>
                <a:xfrm>
                  <a:off x="11458628" y="6380241"/>
                  <a:ext cx="100013"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8" name="Google Shape;958;p32"/>
                <p:cNvSpPr/>
                <p:nvPr/>
              </p:nvSpPr>
              <p:spPr>
                <a:xfrm>
                  <a:off x="11717391" y="6380241"/>
                  <a:ext cx="100013"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9" name="Google Shape;959;p32"/>
                <p:cNvSpPr/>
                <p:nvPr/>
              </p:nvSpPr>
              <p:spPr>
                <a:xfrm>
                  <a:off x="10944276" y="6380241"/>
                  <a:ext cx="98425"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0" name="Google Shape;960;p32"/>
                <p:cNvSpPr/>
                <p:nvPr/>
              </p:nvSpPr>
              <p:spPr>
                <a:xfrm>
                  <a:off x="11201452" y="6380241"/>
                  <a:ext cx="98425" cy="98426"/>
                </a:xfrm>
                <a:prstGeom prst="ellipse">
                  <a:avLst/>
                </a:prstGeom>
                <a:solidFill>
                  <a:srgbClr val="CC092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sp>
        <p:nvSpPr>
          <p:cNvPr id="961" name="Google Shape;961;p32"/>
          <p:cNvSpPr txBox="1"/>
          <p:nvPr/>
        </p:nvSpPr>
        <p:spPr>
          <a:xfrm>
            <a:off x="411480"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a:solidFill>
                  <a:srgbClr val="2D2D2D"/>
                </a:solidFill>
                <a:latin typeface="Arial"/>
                <a:ea typeface="Arial"/>
                <a:cs typeface="Arial"/>
                <a:sym typeface="Arial"/>
              </a:rPr>
              <a:t>Broadcom Proprietary and Confidential.  Copyright © 2023 Broadcom.  All Rights Reserved. The term “Broadcom” refers to Broadcom Inc. and/or its subsidiaries.</a:t>
            </a:r>
            <a:endParaRPr/>
          </a:p>
        </p:txBody>
      </p:sp>
      <p:sp>
        <p:nvSpPr>
          <p:cNvPr id="962" name="Google Shape;962;p32"/>
          <p:cNvSpPr/>
          <p:nvPr/>
        </p:nvSpPr>
        <p:spPr>
          <a:xfrm>
            <a:off x="411480" y="4142969"/>
            <a:ext cx="2679192" cy="54864"/>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3" name="Google Shape;963;p32"/>
          <p:cNvSpPr txBox="1">
            <a:spLocks noGrp="1"/>
          </p:cNvSpPr>
          <p:nvPr>
            <p:ph type="body" idx="1"/>
          </p:nvPr>
        </p:nvSpPr>
        <p:spPr>
          <a:xfrm>
            <a:off x="411480" y="1991994"/>
            <a:ext cx="6217920" cy="2011680"/>
          </a:xfrm>
          <a:prstGeom prst="rect">
            <a:avLst/>
          </a:prstGeom>
          <a:noFill/>
          <a:ln>
            <a:noFill/>
          </a:ln>
        </p:spPr>
        <p:txBody>
          <a:bodyPr spcFirstLastPara="1" wrap="square" lIns="0" tIns="0" rIns="0" bIns="0" anchor="b" anchorCtr="0">
            <a:normAutofit/>
          </a:bodyPr>
          <a:lstStyle>
            <a:lvl1pPr marL="457200" lvl="0" indent="-228600" algn="l">
              <a:lnSpc>
                <a:spcPct val="95000"/>
              </a:lnSpc>
              <a:spcBef>
                <a:spcPts val="0"/>
              </a:spcBef>
              <a:spcAft>
                <a:spcPts val="0"/>
              </a:spcAft>
              <a:buSzPts val="3200"/>
              <a:buNone/>
              <a:defRPr sz="3200" b="1" cap="none">
                <a:solidFill>
                  <a:schemeClr val="dk1"/>
                </a:solidFill>
                <a:latin typeface="Arial"/>
                <a:ea typeface="Arial"/>
                <a:cs typeface="Arial"/>
                <a:sym typeface="Arial"/>
              </a:defRPr>
            </a:lvl1pPr>
            <a:lvl2pPr marL="914400" lvl="1" indent="-342900" algn="l">
              <a:lnSpc>
                <a:spcPct val="90000"/>
              </a:lnSpc>
              <a:spcBef>
                <a:spcPts val="4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64" name="Google Shape;964;p32"/>
          <p:cNvPicPr preferRelativeResize="0"/>
          <p:nvPr/>
        </p:nvPicPr>
        <p:blipFill rotWithShape="1">
          <a:blip r:embed="rId3">
            <a:alphaModFix/>
          </a:blip>
          <a:srcRect/>
          <a:stretch/>
        </p:blipFill>
        <p:spPr>
          <a:xfrm>
            <a:off x="411480" y="365760"/>
            <a:ext cx="2679674" cy="365760"/>
          </a:xfrm>
          <a:prstGeom prst="rect">
            <a:avLst/>
          </a:prstGeom>
          <a:noFill/>
          <a:ln>
            <a:noFill/>
          </a:ln>
        </p:spPr>
      </p:pic>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22"/>
          <p:cNvPicPr preferRelativeResize="0"/>
          <p:nvPr/>
        </p:nvPicPr>
        <p:blipFill rotWithShape="1">
          <a:blip r:embed="rId14">
            <a:alphaModFix/>
          </a:blip>
          <a:srcRect l="45698" b="25537"/>
          <a:stretch/>
        </p:blipFill>
        <p:spPr>
          <a:xfrm>
            <a:off x="0" y="3575619"/>
            <a:ext cx="2850543" cy="3282381"/>
          </a:xfrm>
          <a:prstGeom prst="rect">
            <a:avLst/>
          </a:prstGeom>
          <a:noFill/>
          <a:ln>
            <a:noFill/>
          </a:ln>
        </p:spPr>
      </p:pic>
      <p:sp>
        <p:nvSpPr>
          <p:cNvPr id="7" name="Google Shape;7;p22"/>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lvl1pPr marR="0" lvl="0" algn="l" rtl="0">
              <a:lnSpc>
                <a:spcPct val="85000"/>
              </a:lnSpc>
              <a:spcBef>
                <a:spcPts val="0"/>
              </a:spcBef>
              <a:spcAft>
                <a:spcPts val="0"/>
              </a:spcAft>
              <a:buClr>
                <a:schemeClr val="dk2"/>
              </a:buClr>
              <a:buSzPts val="2800"/>
              <a:buFont typeface="Arial"/>
              <a:buNone/>
              <a:defRPr sz="2800" b="1"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2"/>
          <p:cNvSpPr txBox="1">
            <a:spLocks noGrp="1"/>
          </p:cNvSpPr>
          <p:nvPr>
            <p:ph type="body" idx="1"/>
          </p:nvPr>
        </p:nvSpPr>
        <p:spPr>
          <a:xfrm>
            <a:off x="413004" y="1188720"/>
            <a:ext cx="11365992" cy="1507079"/>
          </a:xfrm>
          <a:prstGeom prst="rect">
            <a:avLst/>
          </a:prstGeom>
          <a:noFill/>
          <a:ln>
            <a:noFill/>
          </a:ln>
        </p:spPr>
        <p:txBody>
          <a:bodyPr spcFirstLastPara="1" wrap="square" lIns="0" tIns="0" rIns="0" bIns="0" anchor="t" anchorCtr="0">
            <a:spAutoFit/>
          </a:bodyPr>
          <a:lstStyle>
            <a:lvl1pPr marL="457200" marR="0" lvl="0" indent="-381000" algn="l" rtl="0">
              <a:lnSpc>
                <a:spcPct val="90000"/>
              </a:lnSpc>
              <a:spcBef>
                <a:spcPts val="1200"/>
              </a:spcBef>
              <a:spcAft>
                <a:spcPts val="0"/>
              </a:spcAft>
              <a:buClr>
                <a:schemeClr val="dk2"/>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90000"/>
              </a:lnSpc>
              <a:spcBef>
                <a:spcPts val="4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3pPr>
            <a:lvl4pPr marL="1828800" marR="0" lvl="3"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90000"/>
              </a:lnSpc>
              <a:spcBef>
                <a:spcPts val="40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 name="Google Shape;9;p22"/>
          <p:cNvSpPr txBox="1"/>
          <p:nvPr/>
        </p:nvSpPr>
        <p:spPr>
          <a:xfrm>
            <a:off x="411480" y="6629400"/>
            <a:ext cx="125034" cy="12311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fld id="{00000000-1234-1234-1234-123412341234}" type="slidenum">
              <a:rPr lang="en-US" sz="800" b="0" i="0" u="none" strike="noStrike" cap="none">
                <a:solidFill>
                  <a:srgbClr val="2D2D2D"/>
                </a:solidFill>
                <a:latin typeface="Arial"/>
                <a:ea typeface="Arial"/>
                <a:cs typeface="Arial"/>
                <a:sym typeface="Arial"/>
              </a:rPr>
              <a:t>‹#›</a:t>
            </a:fld>
            <a:endParaRPr sz="800" b="0" i="0" u="none" strike="noStrike" cap="none">
              <a:solidFill>
                <a:srgbClr val="2D2D2D"/>
              </a:solidFill>
              <a:latin typeface="Arial"/>
              <a:ea typeface="Arial"/>
              <a:cs typeface="Arial"/>
              <a:sym typeface="Arial"/>
            </a:endParaRPr>
          </a:p>
        </p:txBody>
      </p:sp>
      <p:sp>
        <p:nvSpPr>
          <p:cNvPr id="10" name="Google Shape;10;p22"/>
          <p:cNvSpPr txBox="1"/>
          <p:nvPr/>
        </p:nvSpPr>
        <p:spPr>
          <a:xfrm>
            <a:off x="832766" y="6629400"/>
            <a:ext cx="7320915" cy="12311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 b="0" i="0" u="none" strike="noStrike" cap="none">
                <a:solidFill>
                  <a:srgbClr val="2D2D2D"/>
                </a:solidFill>
                <a:latin typeface="Arial"/>
                <a:ea typeface="Arial"/>
                <a:cs typeface="Arial"/>
                <a:sym typeface="Arial"/>
              </a:rPr>
              <a:t>Broadcom Proprietary and Confidential.  Copyright © 2023 Broadcom.  All Rights Reserved. The term “Broadcom” refers to Broadcom Inc. and/or its subsidiaries.</a:t>
            </a:r>
            <a:endParaRPr/>
          </a:p>
        </p:txBody>
      </p:sp>
      <p:sp>
        <p:nvSpPr>
          <p:cNvPr id="11" name="Google Shape;11;p22"/>
          <p:cNvSpPr txBox="1"/>
          <p:nvPr/>
        </p:nvSpPr>
        <p:spPr>
          <a:xfrm>
            <a:off x="671014" y="6629400"/>
            <a:ext cx="27252" cy="123111"/>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800">
                <a:solidFill>
                  <a:srgbClr val="2D2D2D"/>
                </a:solidFill>
                <a:latin typeface="Arial"/>
                <a:ea typeface="Arial"/>
                <a:cs typeface="Arial"/>
                <a:sym typeface="Arial"/>
              </a:rPr>
              <a:t>|</a:t>
            </a:r>
            <a:endParaRPr/>
          </a:p>
        </p:txBody>
      </p:sp>
      <p:pic>
        <p:nvPicPr>
          <p:cNvPr id="12" name="Google Shape;12;p22"/>
          <p:cNvPicPr preferRelativeResize="0"/>
          <p:nvPr/>
        </p:nvPicPr>
        <p:blipFill rotWithShape="1">
          <a:blip r:embed="rId15">
            <a:alphaModFix/>
          </a:blip>
          <a:srcRect/>
          <a:stretch/>
        </p:blipFill>
        <p:spPr>
          <a:xfrm>
            <a:off x="10414000" y="6511510"/>
            <a:ext cx="1511300" cy="204806"/>
          </a:xfrm>
          <a:prstGeom prst="rect">
            <a:avLst/>
          </a:prstGeom>
          <a:noFill/>
          <a:ln>
            <a:noFill/>
          </a:ln>
        </p:spPr>
      </p:pic>
      <p:grpSp>
        <p:nvGrpSpPr>
          <p:cNvPr id="13" name="Google Shape;13;p22"/>
          <p:cNvGrpSpPr/>
          <p:nvPr/>
        </p:nvGrpSpPr>
        <p:grpSpPr>
          <a:xfrm>
            <a:off x="0" y="0"/>
            <a:ext cx="12192000" cy="91440"/>
            <a:chOff x="0" y="0"/>
            <a:chExt cx="12192000" cy="137160"/>
          </a:xfrm>
        </p:grpSpPr>
        <p:sp>
          <p:nvSpPr>
            <p:cNvPr id="14" name="Google Shape;14;p22"/>
            <p:cNvSpPr/>
            <p:nvPr/>
          </p:nvSpPr>
          <p:spPr>
            <a:xfrm>
              <a:off x="0" y="0"/>
              <a:ext cx="12192000" cy="137160"/>
            </a:xfrm>
            <a:prstGeom prst="rect">
              <a:avLst/>
            </a:prstGeom>
            <a:solidFill>
              <a:srgbClr val="CC092F"/>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sp>
          <p:nvSpPr>
            <p:cNvPr id="15" name="Google Shape;15;p22"/>
            <p:cNvSpPr/>
            <p:nvPr/>
          </p:nvSpPr>
          <p:spPr>
            <a:xfrm>
              <a:off x="10665070" y="0"/>
              <a:ext cx="1526930" cy="137160"/>
            </a:xfrm>
            <a:prstGeom prst="rect">
              <a:avLst/>
            </a:prstGeom>
            <a:solidFill>
              <a:srgbClr val="AB162C"/>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2000" b="1">
                <a:solidFill>
                  <a:schemeClr val="lt1"/>
                </a:solidFill>
                <a:latin typeface="Arial"/>
                <a:ea typeface="Arial"/>
                <a:cs typeface="Arial"/>
                <a:sym typeface="Arial"/>
              </a:endParaRPr>
            </a:p>
          </p:txBody>
        </p:sp>
      </p:grpSp>
      <p:pic>
        <p:nvPicPr>
          <p:cNvPr id="16" name="Google Shape;16;p22"/>
          <p:cNvPicPr preferRelativeResize="0"/>
          <p:nvPr/>
        </p:nvPicPr>
        <p:blipFill rotWithShape="1">
          <a:blip r:embed="rId16">
            <a:alphaModFix/>
          </a:blip>
          <a:srcRect t="53577" r="62105"/>
          <a:stretch/>
        </p:blipFill>
        <p:spPr>
          <a:xfrm>
            <a:off x="11369039" y="0"/>
            <a:ext cx="822961" cy="9175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cs.vmware.com/en/VMware-vSphere/7.0/com.vmware.vsphere.security.doc/GUID-D3FB2182-ECC9-42F2-9F87-11CBC33F414C.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vmware.com/en/VMware-vSphere/8.0/vsphere-monitoring-performance/GUID-0AB9C958-EFD0-4291-A48E-542D1C6EB8C7.html?hWord=N4IghgNiBcIG4HsBGATAdBBBzEBfI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vmware.com/en/VMware-Skyline-Health-Diagnostics/index.html"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docs.vmware.com/en/VMware-vSphere/8.0/vsphere-monitoring-performance/GUID-29CD95DD-3652-4CEB-9E03-958CF2750A0A.html" TargetMode="External"/><Relationship Id="rId7" Type="http://schemas.openxmlformats.org/officeDocument/2006/relationships/hyperlink" Target="https://kb.vmware.com/s/article/200912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kb.vmware.com/s/article/2005831" TargetMode="External"/><Relationship Id="rId5" Type="http://schemas.openxmlformats.org/officeDocument/2006/relationships/hyperlink" Target="https://docs.vmware.com/en/VMware-vSphere/8.0/vsphere-monitoring-performance/GUID-0AB9C958-EFD0-4291-A48E-542D1C6EB8C7.html?hWord=N4IghgNiBcIG4FsC0BnArgBwwewE4BcQBfIA" TargetMode="External"/><Relationship Id="rId4" Type="http://schemas.openxmlformats.org/officeDocument/2006/relationships/hyperlink" Target="https://docs.vmware.com/en/VMware-vSphere/8.0/vsphere-vcenter-configuration/GUID-0B9988FF-5FB6-4656-9C58-EE3617B57E90.html?hWord=N4IghgNiBcIG4GMC0BnArgBwwewE4BcQBfI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
          <p:cNvSpPr txBox="1">
            <a:spLocks noGrp="1"/>
          </p:cNvSpPr>
          <p:nvPr>
            <p:ph type="body" idx="1"/>
          </p:nvPr>
        </p:nvSpPr>
        <p:spPr>
          <a:xfrm>
            <a:off x="411480" y="1814160"/>
            <a:ext cx="6217920" cy="2011680"/>
          </a:xfrm>
          <a:prstGeom prst="rect">
            <a:avLst/>
          </a:prstGeom>
          <a:noFill/>
          <a:ln>
            <a:noFill/>
          </a:ln>
        </p:spPr>
        <p:txBody>
          <a:bodyPr spcFirstLastPara="1" wrap="square" lIns="0" tIns="0" rIns="0" bIns="0" anchor="b" anchorCtr="0">
            <a:normAutofit/>
          </a:bodyPr>
          <a:lstStyle/>
          <a:p>
            <a:pPr marL="0" lvl="0" indent="0" algn="l" rtl="0">
              <a:lnSpc>
                <a:spcPct val="95000"/>
              </a:lnSpc>
              <a:spcBef>
                <a:spcPts val="0"/>
              </a:spcBef>
              <a:spcAft>
                <a:spcPts val="0"/>
              </a:spcAft>
              <a:buSzPts val="3200"/>
              <a:buNone/>
            </a:pPr>
            <a:r>
              <a:rPr lang="en-US"/>
              <a:t>Introduction to ESX/vCenter Server Diagnostics Log Bundle</a:t>
            </a:r>
            <a:endParaRPr/>
          </a:p>
        </p:txBody>
      </p:sp>
      <p:sp>
        <p:nvSpPr>
          <p:cNvPr id="985" name="Google Shape;985;p1"/>
          <p:cNvSpPr txBox="1">
            <a:spLocks noGrp="1"/>
          </p:cNvSpPr>
          <p:nvPr>
            <p:ph type="body" idx="2"/>
          </p:nvPr>
        </p:nvSpPr>
        <p:spPr>
          <a:xfrm>
            <a:off x="411480" y="4330179"/>
            <a:ext cx="7452360" cy="263149"/>
          </a:xfrm>
          <a:prstGeom prst="rect">
            <a:avLst/>
          </a:prstGeom>
          <a:noFill/>
          <a:ln>
            <a:noFill/>
          </a:ln>
        </p:spPr>
        <p:txBody>
          <a:bodyPr spcFirstLastPara="1" wrap="square" lIns="0" tIns="0" rIns="0" bIns="0" anchor="t" anchorCtr="0">
            <a:spAutoFit/>
          </a:bodyPr>
          <a:lstStyle/>
          <a:p>
            <a:pPr marL="0" lvl="0" indent="0" algn="l" rtl="0">
              <a:lnSpc>
                <a:spcPct val="95000"/>
              </a:lnSpc>
              <a:spcBef>
                <a:spcPts val="0"/>
              </a:spcBef>
              <a:spcAft>
                <a:spcPts val="0"/>
              </a:spcAft>
              <a:buSzPts val="1800"/>
              <a:buNone/>
            </a:pPr>
            <a:r>
              <a:rPr lang="en-US"/>
              <a:t>April 2024</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8"/>
          <p:cNvSpPr txBox="1">
            <a:spLocks noGrp="1"/>
          </p:cNvSpPr>
          <p:nvPr>
            <p:ph type="body" idx="1"/>
          </p:nvPr>
        </p:nvSpPr>
        <p:spPr>
          <a:xfrm>
            <a:off x="6096000" y="1055075"/>
            <a:ext cx="5881116" cy="164829"/>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1200"/>
              <a:buChar char="•"/>
            </a:pPr>
            <a:r>
              <a:rPr lang="en-US" sz="1200"/>
              <a:t>action.log – events from log collection process</a:t>
            </a:r>
            <a:endParaRPr/>
          </a:p>
        </p:txBody>
      </p:sp>
      <p:sp>
        <p:nvSpPr>
          <p:cNvPr id="1027" name="Google Shape;1027;p8"/>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Content Structure – ESXi Server Log Bundle</a:t>
            </a:r>
            <a:endParaRPr/>
          </a:p>
        </p:txBody>
      </p:sp>
      <p:pic>
        <p:nvPicPr>
          <p:cNvPr id="1028" name="Google Shape;1028;p8"/>
          <p:cNvPicPr preferRelativeResize="0"/>
          <p:nvPr/>
        </p:nvPicPr>
        <p:blipFill rotWithShape="1">
          <a:blip r:embed="rId3">
            <a:alphaModFix/>
          </a:blip>
          <a:srcRect/>
          <a:stretch/>
        </p:blipFill>
        <p:spPr>
          <a:xfrm>
            <a:off x="413004" y="1055075"/>
            <a:ext cx="5553456" cy="4941865"/>
          </a:xfrm>
          <a:prstGeom prst="rect">
            <a:avLst/>
          </a:prstGeom>
          <a:noFill/>
          <a:ln>
            <a:noFill/>
          </a:ln>
        </p:spPr>
      </p:pic>
      <p:sp>
        <p:nvSpPr>
          <p:cNvPr id="1029" name="Google Shape;1029;p8"/>
          <p:cNvSpPr txBox="1"/>
          <p:nvPr/>
        </p:nvSpPr>
        <p:spPr>
          <a:xfrm>
            <a:off x="6096000" y="1407035"/>
            <a:ext cx="5881116" cy="1661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altbookbank – directory containing alternate boot configuration and persistent data</a:t>
            </a:r>
            <a:endParaRPr/>
          </a:p>
        </p:txBody>
      </p:sp>
      <p:sp>
        <p:nvSpPr>
          <p:cNvPr id="1030" name="Google Shape;1030;p8"/>
          <p:cNvSpPr txBox="1"/>
          <p:nvPr/>
        </p:nvSpPr>
        <p:spPr>
          <a:xfrm>
            <a:off x="6096000" y="1804855"/>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bookbank – directory containing boot configuration and persistent data</a:t>
            </a:r>
            <a:endParaRPr/>
          </a:p>
        </p:txBody>
      </p:sp>
      <p:sp>
        <p:nvSpPr>
          <p:cNvPr id="1031" name="Google Shape;1031;p8"/>
          <p:cNvSpPr txBox="1"/>
          <p:nvPr/>
        </p:nvSpPr>
        <p:spPr>
          <a:xfrm>
            <a:off x="6096000" y="2104335"/>
            <a:ext cx="5881116" cy="32965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commands – Directory with output of various commands executed as part of collection</a:t>
            </a:r>
            <a:endParaRPr/>
          </a:p>
        </p:txBody>
      </p:sp>
      <p:sp>
        <p:nvSpPr>
          <p:cNvPr id="1032" name="Google Shape;1032;p8"/>
          <p:cNvSpPr txBox="1"/>
          <p:nvPr/>
        </p:nvSpPr>
        <p:spPr>
          <a:xfrm>
            <a:off x="6096000" y="2521630"/>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error.log – errors if any from collection process</a:t>
            </a:r>
            <a:endParaRPr/>
          </a:p>
        </p:txBody>
      </p:sp>
      <p:sp>
        <p:nvSpPr>
          <p:cNvPr id="1033" name="Google Shape;1033;p8"/>
          <p:cNvSpPr txBox="1"/>
          <p:nvPr/>
        </p:nvSpPr>
        <p:spPr>
          <a:xfrm>
            <a:off x="6096000" y="2889808"/>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errors-ignored.log – errors ignored if any from collection process</a:t>
            </a:r>
            <a:endParaRPr/>
          </a:p>
        </p:txBody>
      </p:sp>
      <p:sp>
        <p:nvSpPr>
          <p:cNvPr id="1034" name="Google Shape;1034;p8"/>
          <p:cNvSpPr txBox="1"/>
          <p:nvPr/>
        </p:nvSpPr>
        <p:spPr>
          <a:xfrm>
            <a:off x="6096000" y="3218616"/>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etc – Directory with few of the configuration files from /etc of the ESXi server</a:t>
            </a:r>
            <a:endParaRPr/>
          </a:p>
        </p:txBody>
      </p:sp>
      <p:sp>
        <p:nvSpPr>
          <p:cNvPr id="1035" name="Google Shape;1035;p8"/>
          <p:cNvSpPr txBox="1"/>
          <p:nvPr/>
        </p:nvSpPr>
        <p:spPr>
          <a:xfrm>
            <a:off x="6096000" y="3557651"/>
            <a:ext cx="5881116" cy="32965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json – Directory with json format output of various commands executed as part of collection </a:t>
            </a:r>
            <a:endParaRPr/>
          </a:p>
        </p:txBody>
      </p:sp>
      <p:sp>
        <p:nvSpPr>
          <p:cNvPr id="1036" name="Google Shape;1036;p8"/>
          <p:cNvSpPr txBox="1"/>
          <p:nvPr/>
        </p:nvSpPr>
        <p:spPr>
          <a:xfrm>
            <a:off x="6096000" y="3920190"/>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README – Metadata of the log collection process</a:t>
            </a:r>
            <a:endParaRPr/>
          </a:p>
        </p:txBody>
      </p:sp>
      <p:sp>
        <p:nvSpPr>
          <p:cNvPr id="1037" name="Google Shape;1037;p8"/>
          <p:cNvSpPr txBox="1"/>
          <p:nvPr/>
        </p:nvSpPr>
        <p:spPr>
          <a:xfrm>
            <a:off x="6096000" y="4259882"/>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scratch – Few selected content from the /scratch of the ESXi Server</a:t>
            </a:r>
            <a:endParaRPr/>
          </a:p>
        </p:txBody>
      </p:sp>
      <p:sp>
        <p:nvSpPr>
          <p:cNvPr id="1038" name="Google Shape;1038;p8"/>
          <p:cNvSpPr txBox="1"/>
          <p:nvPr/>
        </p:nvSpPr>
        <p:spPr>
          <a:xfrm>
            <a:off x="6096000" y="4640092"/>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usr – Few selected content from the /usr of the ESXi Server</a:t>
            </a:r>
            <a:endParaRPr/>
          </a:p>
        </p:txBody>
      </p:sp>
      <p:sp>
        <p:nvSpPr>
          <p:cNvPr id="1039" name="Google Shape;1039;p8"/>
          <p:cNvSpPr txBox="1"/>
          <p:nvPr/>
        </p:nvSpPr>
        <p:spPr>
          <a:xfrm>
            <a:off x="6096000" y="4997265"/>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var – Directory holding logs (var/run/log) and core dumps (var/core)</a:t>
            </a:r>
            <a:endParaRPr/>
          </a:p>
        </p:txBody>
      </p:sp>
      <p:sp>
        <p:nvSpPr>
          <p:cNvPr id="1040" name="Google Shape;1040;p8"/>
          <p:cNvSpPr txBox="1"/>
          <p:nvPr/>
        </p:nvSpPr>
        <p:spPr>
          <a:xfrm>
            <a:off x="6096000" y="5291698"/>
            <a:ext cx="5881116" cy="32965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vmfs – Directory holding Virtual Machine related configuration and logs data (vmfs/VOLUME/VM_NAME/*)</a:t>
            </a:r>
            <a:endParaRPr/>
          </a:p>
        </p:txBody>
      </p:sp>
      <p:sp>
        <p:nvSpPr>
          <p:cNvPr id="1041" name="Google Shape;1041;p8"/>
          <p:cNvSpPr txBox="1"/>
          <p:nvPr/>
        </p:nvSpPr>
        <p:spPr>
          <a:xfrm>
            <a:off x="6096000" y="5764112"/>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vm-support-incident-key – Key file for encrypted support bundle*</a:t>
            </a:r>
            <a:endParaRPr/>
          </a:p>
        </p:txBody>
      </p:sp>
      <p:sp>
        <p:nvSpPr>
          <p:cNvPr id="1042" name="Google Shape;1042;p8"/>
          <p:cNvSpPr txBox="1"/>
          <p:nvPr/>
        </p:nvSpPr>
        <p:spPr>
          <a:xfrm>
            <a:off x="365760" y="6077879"/>
            <a:ext cx="1136599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Arial"/>
                <a:ea typeface="Arial"/>
                <a:cs typeface="Arial"/>
                <a:sym typeface="Arial"/>
              </a:rPr>
              <a:t>*See: </a:t>
            </a:r>
            <a:r>
              <a:rPr lang="en-US" sz="1100" b="0" i="0" u="sng">
                <a:solidFill>
                  <a:schemeClr val="hlink"/>
                </a:solidFill>
                <a:latin typeface="Arial"/>
                <a:ea typeface="Arial"/>
                <a:cs typeface="Arial"/>
                <a:sym typeface="Arial"/>
                <a:hlinkClick r:id="rId4"/>
              </a:rPr>
              <a:t>Collect a vm-support Package for an ESXi Host That Uses Encryption</a:t>
            </a:r>
            <a:endParaRPr sz="1100" b="0" i="0">
              <a:solidFill>
                <a:srgbClr val="000000"/>
              </a:solidFill>
              <a:latin typeface="Arial"/>
              <a:ea typeface="Arial"/>
              <a:cs typeface="Arial"/>
              <a:sym typeface="Aria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
          <p:cNvSpPr txBox="1">
            <a:spLocks noGrp="1"/>
          </p:cNvSpPr>
          <p:nvPr>
            <p:ph type="body" idx="1"/>
          </p:nvPr>
        </p:nvSpPr>
        <p:spPr>
          <a:xfrm>
            <a:off x="413004" y="1188720"/>
            <a:ext cx="11365992" cy="4532523"/>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000"/>
              <a:buChar char="•"/>
            </a:pPr>
            <a:r>
              <a:rPr lang="en-US" sz="2000"/>
              <a:t>ESXi Version is recorded in the file </a:t>
            </a:r>
            <a:r>
              <a:rPr lang="en-US" sz="2000">
                <a:latin typeface="Courier New"/>
                <a:ea typeface="Courier New"/>
                <a:cs typeface="Courier New"/>
                <a:sym typeface="Courier New"/>
              </a:rPr>
              <a:t>commands/localcli_system-version-get.txt</a:t>
            </a:r>
            <a:r>
              <a:rPr lang="en-US" sz="2000"/>
              <a:t> and </a:t>
            </a:r>
            <a:r>
              <a:rPr lang="en-US" sz="2000">
                <a:latin typeface="Courier New"/>
                <a:ea typeface="Courier New"/>
                <a:cs typeface="Courier New"/>
                <a:sym typeface="Courier New"/>
              </a:rPr>
              <a:t>commands/vmware_-vl.txt</a:t>
            </a:r>
            <a:endParaRPr/>
          </a:p>
          <a:p>
            <a:pPr marL="228600" lvl="0" indent="-228600" algn="l" rtl="0">
              <a:lnSpc>
                <a:spcPct val="90000"/>
              </a:lnSpc>
              <a:spcBef>
                <a:spcPts val="1200"/>
              </a:spcBef>
              <a:spcAft>
                <a:spcPts val="0"/>
              </a:spcAft>
              <a:buSzPts val="2000"/>
              <a:buChar char="•"/>
            </a:pPr>
            <a:r>
              <a:rPr lang="en-US" sz="2000"/>
              <a:t>Main source of ESXi Configuration and Current state is the commands/esxcfg-info_-a.txt</a:t>
            </a:r>
            <a:endParaRPr/>
          </a:p>
          <a:p>
            <a:pPr marL="514350" lvl="1" indent="-227013" algn="l" rtl="0">
              <a:lnSpc>
                <a:spcPct val="90000"/>
              </a:lnSpc>
              <a:spcBef>
                <a:spcPts val="400"/>
              </a:spcBef>
              <a:spcAft>
                <a:spcPts val="0"/>
              </a:spcAft>
              <a:buSzPts val="1800"/>
              <a:buChar char="–"/>
            </a:pPr>
            <a:r>
              <a:rPr lang="en-US" sz="1800"/>
              <a:t>This file contains the output of esxcfg-info command</a:t>
            </a:r>
            <a:endParaRPr/>
          </a:p>
          <a:p>
            <a:pPr marL="514350" lvl="1" indent="-227013" algn="l" rtl="0">
              <a:lnSpc>
                <a:spcPct val="90000"/>
              </a:lnSpc>
              <a:spcBef>
                <a:spcPts val="400"/>
              </a:spcBef>
              <a:spcAft>
                <a:spcPts val="0"/>
              </a:spcAft>
              <a:buSzPts val="1800"/>
              <a:buChar char="–"/>
            </a:pPr>
            <a:r>
              <a:rPr lang="en-US" sz="1800"/>
              <a:t>This can be used to investigate Hardware configuration Server Details, PCI Device information, CPU/Memory Information, Network Adapters, Storage HBAs, GPU Devices, ESXi Options etc.</a:t>
            </a:r>
            <a:endParaRPr/>
          </a:p>
          <a:p>
            <a:pPr marL="514350" lvl="1" indent="-227013" algn="l" rtl="0">
              <a:lnSpc>
                <a:spcPct val="90000"/>
              </a:lnSpc>
              <a:spcBef>
                <a:spcPts val="400"/>
              </a:spcBef>
              <a:spcAft>
                <a:spcPts val="0"/>
              </a:spcAft>
              <a:buSzPts val="1800"/>
              <a:buChar char="–"/>
            </a:pPr>
            <a:r>
              <a:rPr lang="en-US" sz="1800"/>
              <a:t>esxcfg-resgrp_-l.txt contains the state of resources on the server at the time of log collection</a:t>
            </a:r>
            <a:endParaRPr/>
          </a:p>
          <a:p>
            <a:pPr marL="228600" lvl="0" indent="-228600" algn="l" rtl="0">
              <a:lnSpc>
                <a:spcPct val="90000"/>
              </a:lnSpc>
              <a:spcBef>
                <a:spcPts val="1200"/>
              </a:spcBef>
              <a:spcAft>
                <a:spcPts val="0"/>
              </a:spcAft>
              <a:buSzPts val="2000"/>
              <a:buChar char="•"/>
            </a:pPr>
            <a:r>
              <a:rPr lang="en-US" sz="2000"/>
              <a:t>Individual localcli command outputs provide additional details about storage (device, path, policy etc.), network device, coredump configuration.</a:t>
            </a:r>
            <a:endParaRPr/>
          </a:p>
          <a:p>
            <a:pPr marL="228600" lvl="0" indent="-228600" algn="l" rtl="0">
              <a:lnSpc>
                <a:spcPct val="90000"/>
              </a:lnSpc>
              <a:spcBef>
                <a:spcPts val="1200"/>
              </a:spcBef>
              <a:spcAft>
                <a:spcPts val="0"/>
              </a:spcAft>
              <a:buSzPts val="2000"/>
              <a:buChar char="•"/>
            </a:pPr>
            <a:r>
              <a:rPr lang="en-US" sz="2000"/>
              <a:t>One file each for NFS/VMFS volume connected to ESXi Server, contains the volume details</a:t>
            </a:r>
            <a:endParaRPr/>
          </a:p>
          <a:p>
            <a:pPr marL="514350" lvl="1" indent="-227013" algn="l" rtl="0">
              <a:lnSpc>
                <a:spcPct val="90000"/>
              </a:lnSpc>
              <a:spcBef>
                <a:spcPts val="400"/>
              </a:spcBef>
              <a:spcAft>
                <a:spcPts val="0"/>
              </a:spcAft>
              <a:buSzPts val="1800"/>
              <a:buChar char="–"/>
            </a:pPr>
            <a:r>
              <a:rPr lang="en-US" sz="1800"/>
              <a:t>Ex: </a:t>
            </a:r>
            <a:r>
              <a:rPr lang="en-US" sz="1800">
                <a:latin typeface="Courier New"/>
                <a:ea typeface="Courier New"/>
                <a:cs typeface="Courier New"/>
                <a:sym typeface="Courier New"/>
              </a:rPr>
              <a:t>commands/vmkfstools_-P--v-10-vmfsvolumes629fe542-a54ee48c-8888-000011112222.txt</a:t>
            </a:r>
            <a:endParaRPr/>
          </a:p>
          <a:p>
            <a:pPr marL="228600" lvl="0" indent="-228600" algn="l" rtl="0">
              <a:lnSpc>
                <a:spcPct val="90000"/>
              </a:lnSpc>
              <a:spcBef>
                <a:spcPts val="1200"/>
              </a:spcBef>
              <a:spcAft>
                <a:spcPts val="0"/>
              </a:spcAft>
              <a:buSzPts val="2000"/>
              <a:buChar char="•"/>
            </a:pPr>
            <a:r>
              <a:rPr lang="en-US" sz="2000"/>
              <a:t>README file contains details on when and how the bundle was collected along with options selected</a:t>
            </a:r>
            <a:endParaRPr/>
          </a:p>
        </p:txBody>
      </p:sp>
      <p:sp>
        <p:nvSpPr>
          <p:cNvPr id="1048" name="Google Shape;1048;p9"/>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ESXi Configuration and State</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10"/>
          <p:cNvSpPr txBox="1">
            <a:spLocks noGrp="1"/>
          </p:cNvSpPr>
          <p:nvPr>
            <p:ph type="body" idx="1"/>
          </p:nvPr>
        </p:nvSpPr>
        <p:spPr>
          <a:xfrm>
            <a:off x="413004" y="1051560"/>
            <a:ext cx="11365992" cy="5355312"/>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000"/>
              <a:buChar char="•"/>
            </a:pPr>
            <a:r>
              <a:rPr lang="en-US" sz="2000" dirty="0" err="1"/>
              <a:t>ESXi</a:t>
            </a:r>
            <a:r>
              <a:rPr lang="en-US" sz="2000" dirty="0"/>
              <a:t> Server log bundle contains information of the Virtual Machines registered on the server at the time of log collection.</a:t>
            </a:r>
            <a:endParaRPr dirty="0"/>
          </a:p>
          <a:p>
            <a:pPr marL="514350" lvl="1" indent="-227013" algn="l" rtl="0">
              <a:lnSpc>
                <a:spcPct val="90000"/>
              </a:lnSpc>
              <a:spcBef>
                <a:spcPts val="400"/>
              </a:spcBef>
              <a:spcAft>
                <a:spcPts val="0"/>
              </a:spcAft>
              <a:buSzPts val="1800"/>
              <a:buChar char="–"/>
            </a:pPr>
            <a:r>
              <a:rPr lang="en-US" sz="1800" dirty="0"/>
              <a:t>File </a:t>
            </a:r>
            <a:r>
              <a:rPr lang="en-US" sz="1800" dirty="0" err="1">
                <a:latin typeface="Courier New"/>
                <a:ea typeface="Courier New"/>
                <a:cs typeface="Courier New"/>
                <a:sym typeface="Courier New"/>
              </a:rPr>
              <a:t>etc</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vmware</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hostd</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vmInventory.xml</a:t>
            </a:r>
            <a:r>
              <a:rPr lang="en-US" sz="1800" dirty="0" err="1"/>
              <a:t>contains</a:t>
            </a:r>
            <a:r>
              <a:rPr lang="en-US" sz="1800" dirty="0"/>
              <a:t> the details of the virtual machines registered on the server</a:t>
            </a:r>
            <a:endParaRPr dirty="0"/>
          </a:p>
          <a:p>
            <a:pPr marL="228600" lvl="0" indent="-228600" algn="l" rtl="0">
              <a:lnSpc>
                <a:spcPct val="90000"/>
              </a:lnSpc>
              <a:spcBef>
                <a:spcPts val="1200"/>
              </a:spcBef>
              <a:spcAft>
                <a:spcPts val="0"/>
              </a:spcAft>
              <a:buSzPts val="2000"/>
              <a:buChar char="•"/>
            </a:pPr>
            <a:r>
              <a:rPr lang="en-US" sz="2000" dirty="0"/>
              <a:t>Details of each virtual machine from the inventory is stored using the same directory structure as stored on the </a:t>
            </a:r>
            <a:r>
              <a:rPr lang="en-US" sz="2000" dirty="0" err="1"/>
              <a:t>ESXi</a:t>
            </a:r>
            <a:r>
              <a:rPr lang="en-US" sz="2000" dirty="0"/>
              <a:t> Server (Virtual Machine home directory)</a:t>
            </a:r>
            <a:endParaRPr dirty="0"/>
          </a:p>
          <a:p>
            <a:pPr marL="514350" lvl="1" indent="-227013" algn="l" rtl="0">
              <a:lnSpc>
                <a:spcPct val="90000"/>
              </a:lnSpc>
              <a:spcBef>
                <a:spcPts val="400"/>
              </a:spcBef>
              <a:spcAft>
                <a:spcPts val="0"/>
              </a:spcAft>
              <a:buSzPts val="1800"/>
              <a:buChar char="–"/>
            </a:pPr>
            <a:r>
              <a:rPr lang="en-US" sz="1800" dirty="0" err="1">
                <a:latin typeface="Courier New"/>
                <a:ea typeface="Courier New"/>
                <a:cs typeface="Courier New"/>
                <a:sym typeface="Courier New"/>
              </a:rPr>
              <a:t>vmfs</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volume_uuid</a:t>
            </a:r>
            <a:r>
              <a:rPr lang="en-US" sz="1800" dirty="0">
                <a:latin typeface="Courier New"/>
                <a:ea typeface="Courier New"/>
                <a:cs typeface="Courier New"/>
                <a:sym typeface="Courier New"/>
              </a:rPr>
              <a:t>/</a:t>
            </a:r>
            <a:r>
              <a:rPr lang="en-US" sz="1800" dirty="0" err="1">
                <a:latin typeface="Courier New"/>
                <a:ea typeface="Courier New"/>
                <a:cs typeface="Courier New"/>
                <a:sym typeface="Courier New"/>
              </a:rPr>
              <a:t>VM_directory</a:t>
            </a:r>
            <a:r>
              <a:rPr lang="en-US" sz="1800" dirty="0">
                <a:latin typeface="Courier New"/>
                <a:ea typeface="Courier New"/>
                <a:cs typeface="Courier New"/>
                <a:sym typeface="Courier New"/>
              </a:rPr>
              <a:t>/</a:t>
            </a:r>
            <a:endParaRPr dirty="0"/>
          </a:p>
          <a:p>
            <a:pPr marL="514350" lvl="1" indent="-227013" algn="l" rtl="0">
              <a:lnSpc>
                <a:spcPct val="90000"/>
              </a:lnSpc>
              <a:spcBef>
                <a:spcPts val="400"/>
              </a:spcBef>
              <a:spcAft>
                <a:spcPts val="0"/>
              </a:spcAft>
              <a:buSzPts val="1800"/>
              <a:buChar char="–"/>
            </a:pPr>
            <a:r>
              <a:rPr lang="en-US" sz="1800" dirty="0"/>
              <a:t>Directory contents</a:t>
            </a:r>
            <a:endParaRPr dirty="0"/>
          </a:p>
          <a:p>
            <a:pPr marL="514350" lvl="1" indent="-112713" algn="l" rtl="0">
              <a:lnSpc>
                <a:spcPct val="90000"/>
              </a:lnSpc>
              <a:spcBef>
                <a:spcPts val="400"/>
              </a:spcBef>
              <a:spcAft>
                <a:spcPts val="0"/>
              </a:spcAft>
              <a:buSzPts val="1800"/>
              <a:buNone/>
            </a:pPr>
            <a:endParaRPr sz="1800" dirty="0"/>
          </a:p>
          <a:p>
            <a:pPr marL="514350" lvl="1" indent="-112713" algn="l" rtl="0">
              <a:lnSpc>
                <a:spcPct val="90000"/>
              </a:lnSpc>
              <a:spcBef>
                <a:spcPts val="400"/>
              </a:spcBef>
              <a:spcAft>
                <a:spcPts val="0"/>
              </a:spcAft>
              <a:buSzPts val="1800"/>
              <a:buNone/>
            </a:pPr>
            <a:endParaRPr sz="1800" dirty="0"/>
          </a:p>
          <a:p>
            <a:pPr marL="514350" lvl="1" indent="-112713" algn="l" rtl="0">
              <a:lnSpc>
                <a:spcPct val="90000"/>
              </a:lnSpc>
              <a:spcBef>
                <a:spcPts val="400"/>
              </a:spcBef>
              <a:spcAft>
                <a:spcPts val="0"/>
              </a:spcAft>
              <a:buSzPts val="1800"/>
              <a:buNone/>
            </a:pPr>
            <a:endParaRPr sz="1800" dirty="0"/>
          </a:p>
          <a:p>
            <a:pPr marL="514350" lvl="1" indent="-112713" algn="l" rtl="0">
              <a:lnSpc>
                <a:spcPct val="90000"/>
              </a:lnSpc>
              <a:spcBef>
                <a:spcPts val="400"/>
              </a:spcBef>
              <a:spcAft>
                <a:spcPts val="0"/>
              </a:spcAft>
              <a:buSzPts val="1800"/>
              <a:buNone/>
            </a:pPr>
            <a:endParaRPr sz="1800" dirty="0"/>
          </a:p>
          <a:p>
            <a:pPr marL="514350" lvl="1" indent="-112713" algn="l" rtl="0">
              <a:lnSpc>
                <a:spcPct val="90000"/>
              </a:lnSpc>
              <a:spcBef>
                <a:spcPts val="400"/>
              </a:spcBef>
              <a:spcAft>
                <a:spcPts val="0"/>
              </a:spcAft>
              <a:buSzPts val="1800"/>
              <a:buNone/>
            </a:pPr>
            <a:endParaRPr sz="1800" dirty="0"/>
          </a:p>
          <a:p>
            <a:pPr marL="514350" lvl="1" indent="-112713" algn="l" rtl="0">
              <a:lnSpc>
                <a:spcPct val="90000"/>
              </a:lnSpc>
              <a:spcBef>
                <a:spcPts val="400"/>
              </a:spcBef>
              <a:spcAft>
                <a:spcPts val="0"/>
              </a:spcAft>
              <a:buSzPts val="1800"/>
              <a:buNone/>
            </a:pPr>
            <a:endParaRPr sz="1800" dirty="0"/>
          </a:p>
          <a:p>
            <a:pPr marL="228600" lvl="0" indent="-101600" algn="l" rtl="0">
              <a:lnSpc>
                <a:spcPct val="90000"/>
              </a:lnSpc>
              <a:spcBef>
                <a:spcPts val="1200"/>
              </a:spcBef>
              <a:spcAft>
                <a:spcPts val="0"/>
              </a:spcAft>
              <a:buSzPts val="2000"/>
              <a:buNone/>
            </a:pPr>
            <a:endParaRPr sz="2000" dirty="0"/>
          </a:p>
          <a:p>
            <a:pPr marL="228600" lvl="0" indent="-228600" algn="l" rtl="0">
              <a:lnSpc>
                <a:spcPct val="90000"/>
              </a:lnSpc>
              <a:spcBef>
                <a:spcPts val="1200"/>
              </a:spcBef>
              <a:spcAft>
                <a:spcPts val="0"/>
              </a:spcAft>
              <a:buSzPts val="2000"/>
              <a:buChar char="•"/>
            </a:pPr>
            <a:r>
              <a:rPr lang="en-US" sz="2000" dirty="0" err="1"/>
              <a:t>vmware</a:t>
            </a:r>
            <a:r>
              <a:rPr lang="en-US" sz="2000" dirty="0"/>
              <a:t>*log stores the virtual machine process logs and is an important source for the troubleshooting of virtual machine related issues. (Ex: Snapshots, Power operations)</a:t>
            </a:r>
            <a:endParaRPr dirty="0"/>
          </a:p>
        </p:txBody>
      </p:sp>
      <p:sp>
        <p:nvSpPr>
          <p:cNvPr id="1054" name="Google Shape;1054;p10"/>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Virtual Machine Information</a:t>
            </a:r>
            <a:endParaRPr/>
          </a:p>
        </p:txBody>
      </p:sp>
      <p:graphicFrame>
        <p:nvGraphicFramePr>
          <p:cNvPr id="1055" name="Google Shape;1055;p10"/>
          <p:cNvGraphicFramePr/>
          <p:nvPr/>
        </p:nvGraphicFramePr>
        <p:xfrm>
          <a:off x="942340" y="3429000"/>
          <a:ext cx="9954250" cy="1920310"/>
        </p:xfrm>
        <a:graphic>
          <a:graphicData uri="http://schemas.openxmlformats.org/drawingml/2006/table">
            <a:tbl>
              <a:tblPr firstRow="1" bandRow="1">
                <a:noFill/>
                <a:tableStyleId>{0AB009F9-8511-4A7D-90AD-DBDE10190954}</a:tableStyleId>
              </a:tblPr>
              <a:tblGrid>
                <a:gridCol w="2616200">
                  <a:extLst>
                    <a:ext uri="{9D8B030D-6E8A-4147-A177-3AD203B41FA5}">
                      <a16:colId xmlns:a16="http://schemas.microsoft.com/office/drawing/2014/main" val="20000"/>
                    </a:ext>
                  </a:extLst>
                </a:gridCol>
                <a:gridCol w="733805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u="none" strike="noStrike" cap="none"/>
                        <a:t>File Name</a:t>
                      </a:r>
                      <a:endParaRPr/>
                    </a:p>
                  </a:txBody>
                  <a:tcPr marL="91450" marR="91450" marT="45725" marB="45725"/>
                </a:tc>
                <a:tc>
                  <a:txBody>
                    <a:bodyPr/>
                    <a:lstStyle/>
                    <a:p>
                      <a:pPr marL="0" marR="0" lvl="0" indent="0" algn="l" rtl="0">
                        <a:spcBef>
                          <a:spcPts val="0"/>
                        </a:spcBef>
                        <a:spcAft>
                          <a:spcPts val="0"/>
                        </a:spcAft>
                        <a:buNone/>
                      </a:pPr>
                      <a:r>
                        <a:rPr lang="en-US" sz="1200"/>
                        <a:t>Description</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a:t>*.vmx</a:t>
                      </a:r>
                      <a:endParaRPr sz="1200"/>
                    </a:p>
                  </a:txBody>
                  <a:tcPr marL="91450" marR="91450" marT="45725" marB="45725"/>
                </a:tc>
                <a:tc>
                  <a:txBody>
                    <a:bodyPr/>
                    <a:lstStyle/>
                    <a:p>
                      <a:pPr marL="0" marR="0" lvl="0" indent="0" algn="l" rtl="0">
                        <a:spcBef>
                          <a:spcPts val="0"/>
                        </a:spcBef>
                        <a:spcAft>
                          <a:spcPts val="0"/>
                        </a:spcAft>
                        <a:buNone/>
                      </a:pPr>
                      <a:r>
                        <a:rPr lang="en-US" sz="1200"/>
                        <a:t>Virtual Machine Configuration file</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a:t>*.vmsd</a:t>
                      </a:r>
                      <a:endParaRPr sz="1200"/>
                    </a:p>
                  </a:txBody>
                  <a:tcPr marL="91450" marR="91450" marT="45725" marB="45725"/>
                </a:tc>
                <a:tc>
                  <a:txBody>
                    <a:bodyPr/>
                    <a:lstStyle/>
                    <a:p>
                      <a:pPr marL="0" marR="0" lvl="0" indent="0" algn="l" rtl="0">
                        <a:spcBef>
                          <a:spcPts val="0"/>
                        </a:spcBef>
                        <a:spcAft>
                          <a:spcPts val="0"/>
                        </a:spcAft>
                        <a:buNone/>
                      </a:pPr>
                      <a:r>
                        <a:rPr lang="en-US" sz="1200"/>
                        <a:t>Virtual Machine Snapshot Database</a:t>
                      </a:r>
                      <a:endParaRPr/>
                    </a:p>
                  </a:txBody>
                  <a:tcPr marL="91450" marR="91450" marT="45725" marB="45725"/>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a:t>vmware*.log</a:t>
                      </a:r>
                      <a:endParaRPr/>
                    </a:p>
                  </a:txBody>
                  <a:tcPr marL="91450" marR="91450" marT="45725" marB="45725"/>
                </a:tc>
                <a:tc>
                  <a:txBody>
                    <a:bodyPr/>
                    <a:lstStyle/>
                    <a:p>
                      <a:pPr marL="0" marR="0" lvl="0" indent="0" algn="l" rtl="0">
                        <a:spcBef>
                          <a:spcPts val="0"/>
                        </a:spcBef>
                        <a:spcAft>
                          <a:spcPts val="0"/>
                        </a:spcAft>
                        <a:buNone/>
                      </a:pPr>
                      <a:r>
                        <a:rPr lang="en-US" sz="1200"/>
                        <a:t>Logs from the virtual machine process (Process on the ESXi server and not the guest)</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a:t>*.vmdk</a:t>
                      </a:r>
                      <a:endParaRPr sz="1200"/>
                    </a:p>
                  </a:txBody>
                  <a:tcPr marL="91450" marR="91450" marT="45725" marB="45725"/>
                </a:tc>
                <a:tc>
                  <a:txBody>
                    <a:bodyPr/>
                    <a:lstStyle/>
                    <a:p>
                      <a:pPr marL="0" marR="0" lvl="0" indent="0" algn="l" rtl="0">
                        <a:spcBef>
                          <a:spcPts val="0"/>
                        </a:spcBef>
                        <a:spcAft>
                          <a:spcPts val="0"/>
                        </a:spcAft>
                        <a:buNone/>
                      </a:pPr>
                      <a:r>
                        <a:rPr lang="en-US" sz="1200"/>
                        <a:t>Virtual disk descriptor</a:t>
                      </a:r>
                      <a:endParaRPr/>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a:t>ls*txt</a:t>
                      </a:r>
                      <a:endParaRPr/>
                    </a:p>
                  </a:txBody>
                  <a:tcPr marL="91450" marR="91450" marT="45725" marB="45725"/>
                </a:tc>
                <a:tc>
                  <a:txBody>
                    <a:bodyPr/>
                    <a:lstStyle/>
                    <a:p>
                      <a:pPr marL="0" marR="0" lvl="0" indent="0" algn="l" rtl="0">
                        <a:spcBef>
                          <a:spcPts val="0"/>
                        </a:spcBef>
                        <a:spcAft>
                          <a:spcPts val="0"/>
                        </a:spcAft>
                        <a:buNone/>
                      </a:pPr>
                      <a:r>
                        <a:rPr lang="en-US" sz="1200"/>
                        <a:t>Listing of files in the Virtual Machine home directory</a:t>
                      </a:r>
                      <a:endParaRPr/>
                    </a:p>
                  </a:txBody>
                  <a:tcPr marL="91450" marR="91450" marT="45725" marB="45725"/>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a:t>dump-vmdk-rdm-info.sh*txt</a:t>
                      </a:r>
                      <a:endParaRPr/>
                    </a:p>
                  </a:txBody>
                  <a:tcPr marL="91450" marR="91450" marT="45725" marB="45725"/>
                </a:tc>
                <a:tc>
                  <a:txBody>
                    <a:bodyPr/>
                    <a:lstStyle/>
                    <a:p>
                      <a:pPr marL="0" marR="0" lvl="0" indent="0" algn="l" rtl="0">
                        <a:spcBef>
                          <a:spcPts val="0"/>
                        </a:spcBef>
                        <a:spcAft>
                          <a:spcPts val="0"/>
                        </a:spcAft>
                        <a:buNone/>
                      </a:pPr>
                      <a:r>
                        <a:rPr lang="en-US" sz="1200"/>
                        <a:t>Details of virtual disks and their Raw Device Mapping (RDM) if configured</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11"/>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Important Log Files – ESXi Log Bundle</a:t>
            </a:r>
            <a:endParaRPr/>
          </a:p>
        </p:txBody>
      </p:sp>
      <p:graphicFrame>
        <p:nvGraphicFramePr>
          <p:cNvPr id="1061" name="Google Shape;1061;p11"/>
          <p:cNvGraphicFramePr/>
          <p:nvPr/>
        </p:nvGraphicFramePr>
        <p:xfrm>
          <a:off x="413004" y="1002959"/>
          <a:ext cx="11276075" cy="4744840"/>
        </p:xfrm>
        <a:graphic>
          <a:graphicData uri="http://schemas.openxmlformats.org/drawingml/2006/table">
            <a:tbl>
              <a:tblPr firstRow="1" bandRow="1">
                <a:noFill/>
                <a:tableStyleId>{0AB009F9-8511-4A7D-90AD-DBDE10190954}</a:tableStyleId>
              </a:tblPr>
              <a:tblGrid>
                <a:gridCol w="1705350">
                  <a:extLst>
                    <a:ext uri="{9D8B030D-6E8A-4147-A177-3AD203B41FA5}">
                      <a16:colId xmlns:a16="http://schemas.microsoft.com/office/drawing/2014/main" val="20000"/>
                    </a:ext>
                  </a:extLst>
                </a:gridCol>
                <a:gridCol w="2636525">
                  <a:extLst>
                    <a:ext uri="{9D8B030D-6E8A-4147-A177-3AD203B41FA5}">
                      <a16:colId xmlns:a16="http://schemas.microsoft.com/office/drawing/2014/main" val="20001"/>
                    </a:ext>
                  </a:extLst>
                </a:gridCol>
                <a:gridCol w="69342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US" sz="1400"/>
                        <a:t>Source</a:t>
                      </a:r>
                      <a:endParaRPr/>
                    </a:p>
                  </a:txBody>
                  <a:tcPr marL="91450" marR="91450" marT="45725" marB="45725"/>
                </a:tc>
                <a:tc>
                  <a:txBody>
                    <a:bodyPr/>
                    <a:lstStyle/>
                    <a:p>
                      <a:pPr marL="0" marR="0" lvl="0" indent="0" algn="l" rtl="0">
                        <a:spcBef>
                          <a:spcPts val="0"/>
                        </a:spcBef>
                        <a:spcAft>
                          <a:spcPts val="0"/>
                        </a:spcAft>
                        <a:buNone/>
                      </a:pPr>
                      <a:r>
                        <a:rPr lang="en-US" sz="1400"/>
                        <a:t>Location/File</a:t>
                      </a:r>
                      <a:endParaRPr/>
                    </a:p>
                  </a:txBody>
                  <a:tcPr marL="91450" marR="91450" marT="45725" marB="45725"/>
                </a:tc>
                <a:tc>
                  <a:txBody>
                    <a:bodyPr/>
                    <a:lstStyle/>
                    <a:p>
                      <a:pPr marL="0" marR="0" lvl="0" indent="0" algn="l" rtl="0">
                        <a:spcBef>
                          <a:spcPts val="0"/>
                        </a:spcBef>
                        <a:spcAft>
                          <a:spcPts val="0"/>
                        </a:spcAft>
                        <a:buNone/>
                      </a:pPr>
                      <a:r>
                        <a:rPr lang="en-US" sz="1400"/>
                        <a:t>Description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400"/>
                        <a:t>VMkernel</a:t>
                      </a:r>
                      <a:endParaRPr/>
                    </a:p>
                  </a:txBody>
                  <a:tcPr marL="91450" marR="91450" marT="45725" marB="45725"/>
                </a:tc>
                <a:tc>
                  <a:txBody>
                    <a:bodyPr/>
                    <a:lstStyle/>
                    <a:p>
                      <a:pPr marL="0" marR="0" lvl="0" indent="0" algn="l" rtl="0">
                        <a:spcBef>
                          <a:spcPts val="0"/>
                        </a:spcBef>
                        <a:spcAft>
                          <a:spcPts val="0"/>
                        </a:spcAft>
                        <a:buNone/>
                      </a:pPr>
                      <a:r>
                        <a:rPr lang="en-US" sz="1400"/>
                        <a:t>var/run/log/vmkernel.*</a:t>
                      </a:r>
                      <a:endParaRPr/>
                    </a:p>
                  </a:txBody>
                  <a:tcPr marL="91450" marR="91450" marT="45725" marB="45725"/>
                </a:tc>
                <a:tc>
                  <a:txBody>
                    <a:bodyPr/>
                    <a:lstStyle/>
                    <a:p>
                      <a:pPr marL="0" marR="0" lvl="0" indent="0" algn="l" rtl="0">
                        <a:spcBef>
                          <a:spcPts val="0"/>
                        </a:spcBef>
                        <a:spcAft>
                          <a:spcPts val="0"/>
                        </a:spcAft>
                        <a:buNone/>
                      </a:pPr>
                      <a:r>
                        <a:rPr lang="en-US" sz="1400"/>
                        <a:t>Log events generated by vmkernel </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var/run/log/vmksummary.*</a:t>
                      </a:r>
                      <a:endParaRPr/>
                    </a:p>
                  </a:txBody>
                  <a:tcPr marL="91450" marR="91450" marT="45725" marB="45725"/>
                </a:tc>
                <a:tc>
                  <a:txBody>
                    <a:bodyPr/>
                    <a:lstStyle/>
                    <a:p>
                      <a:pPr marL="0" marR="0" lvl="0" indent="0" algn="l" rtl="0">
                        <a:spcBef>
                          <a:spcPts val="0"/>
                        </a:spcBef>
                        <a:spcAft>
                          <a:spcPts val="0"/>
                        </a:spcAft>
                        <a:buNone/>
                      </a:pPr>
                      <a:r>
                        <a:rPr lang="en-US" sz="1400"/>
                        <a:t>Records Host power operations (start/shutdown) as well as periodic heartbeat entries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var/run/log/vmkwarning.*</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Arial"/>
                        <a:buNone/>
                      </a:pPr>
                      <a:r>
                        <a:rPr lang="en-US" sz="1400"/>
                        <a:t>Log events generated at WARNING level by </a:t>
                      </a:r>
                      <a:r>
                        <a:rPr lang="en-US"/>
                        <a:t>VMkernel </a:t>
                      </a:r>
                      <a:r>
                        <a:rPr lang="en-US" sz="1400"/>
                        <a:t>(subset of the contents found in var/log/vmkernel.* but for longer time)</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400"/>
                        <a:t>System</a:t>
                      </a:r>
                      <a:endParaRPr/>
                    </a:p>
                  </a:txBody>
                  <a:tcPr marL="91450" marR="91450" marT="45725" marB="45725"/>
                </a:tc>
                <a:tc>
                  <a:txBody>
                    <a:bodyPr/>
                    <a:lstStyle/>
                    <a:p>
                      <a:pPr marL="0" marR="0" lvl="0" indent="0" algn="l" rtl="0">
                        <a:spcBef>
                          <a:spcPts val="0"/>
                        </a:spcBef>
                        <a:spcAft>
                          <a:spcPts val="0"/>
                        </a:spcAft>
                        <a:buNone/>
                      </a:pPr>
                      <a:r>
                        <a:rPr lang="en-US" sz="1400"/>
                        <a:t>var/run/log/syslog.*</a:t>
                      </a:r>
                      <a:endParaRPr/>
                    </a:p>
                  </a:txBody>
                  <a:tcPr marL="91450" marR="91450" marT="45725" marB="45725"/>
                </a:tc>
                <a:tc>
                  <a:txBody>
                    <a:bodyPr/>
                    <a:lstStyle/>
                    <a:p>
                      <a:pPr marL="0" marR="0" lvl="0" indent="0" algn="l" rtl="0">
                        <a:spcBef>
                          <a:spcPts val="0"/>
                        </a:spcBef>
                        <a:spcAft>
                          <a:spcPts val="0"/>
                        </a:spcAft>
                        <a:buNone/>
                      </a:pPr>
                      <a:r>
                        <a:rPr lang="en-US" sz="1400"/>
                        <a:t>Contains all general log messages and can be used for troubleshooting.</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400"/>
                        <a:t>Observability </a:t>
                      </a:r>
                      <a:endParaRPr/>
                    </a:p>
                  </a:txBody>
                  <a:tcPr marL="91450" marR="91450" marT="45725" marB="45725"/>
                </a:tc>
                <a:tc>
                  <a:txBody>
                    <a:bodyPr/>
                    <a:lstStyle/>
                    <a:p>
                      <a:pPr marL="0" marR="0" lvl="0" indent="0" algn="l" rtl="0">
                        <a:spcBef>
                          <a:spcPts val="0"/>
                        </a:spcBef>
                        <a:spcAft>
                          <a:spcPts val="0"/>
                        </a:spcAft>
                        <a:buNone/>
                      </a:pPr>
                      <a:r>
                        <a:rPr lang="en-US" sz="1400"/>
                        <a:t>var/run/log/vobd.*</a:t>
                      </a:r>
                      <a:endParaRPr/>
                    </a:p>
                  </a:txBody>
                  <a:tcPr marL="91450" marR="91450" marT="45725" marB="45725"/>
                </a:tc>
                <a:tc>
                  <a:txBody>
                    <a:bodyPr/>
                    <a:lstStyle/>
                    <a:p>
                      <a:pPr marL="0" marR="0" lvl="0" indent="0" algn="l" rtl="0">
                        <a:spcBef>
                          <a:spcPts val="0"/>
                        </a:spcBef>
                        <a:spcAft>
                          <a:spcPts val="0"/>
                        </a:spcAft>
                        <a:buNone/>
                      </a:pPr>
                      <a:r>
                        <a:rPr lang="en-US" sz="1400"/>
                        <a:t>Events posted to Observability Daemon</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400"/>
                        <a:t>Hostd</a:t>
                      </a:r>
                      <a:endParaRPr sz="1400"/>
                    </a:p>
                  </a:txBody>
                  <a:tcPr marL="91450" marR="91450" marT="45725" marB="45725"/>
                </a:tc>
                <a:tc>
                  <a:txBody>
                    <a:bodyPr/>
                    <a:lstStyle/>
                    <a:p>
                      <a:pPr marL="0" marR="0" lvl="0" indent="0" algn="l" rtl="0">
                        <a:spcBef>
                          <a:spcPts val="0"/>
                        </a:spcBef>
                        <a:spcAft>
                          <a:spcPts val="0"/>
                        </a:spcAft>
                        <a:buNone/>
                      </a:pPr>
                      <a:r>
                        <a:rPr lang="en-US" sz="1400"/>
                        <a:t>var/run/log/hostd.*</a:t>
                      </a:r>
                      <a:endParaRPr/>
                    </a:p>
                  </a:txBody>
                  <a:tcPr marL="91450" marR="91450" marT="45725" marB="45725"/>
                </a:tc>
                <a:tc>
                  <a:txBody>
                    <a:bodyPr/>
                    <a:lstStyle/>
                    <a:p>
                      <a:pPr marL="0" marR="0" lvl="0" indent="0" algn="l" rtl="0">
                        <a:spcBef>
                          <a:spcPts val="0"/>
                        </a:spcBef>
                        <a:spcAft>
                          <a:spcPts val="0"/>
                        </a:spcAft>
                        <a:buNone/>
                      </a:pPr>
                      <a:r>
                        <a:rPr lang="en-US" sz="1400"/>
                        <a:t>Log events generated by Host Management Agent (hostd)</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400"/>
                        <a:t>Vpxa</a:t>
                      </a:r>
                      <a:endParaRPr sz="1400"/>
                    </a:p>
                  </a:txBody>
                  <a:tcPr marL="91450" marR="91450" marT="45725" marB="45725"/>
                </a:tc>
                <a:tc>
                  <a:txBody>
                    <a:bodyPr/>
                    <a:lstStyle/>
                    <a:p>
                      <a:pPr marL="0" marR="0" lvl="0" indent="0" algn="l" rtl="0">
                        <a:spcBef>
                          <a:spcPts val="0"/>
                        </a:spcBef>
                        <a:spcAft>
                          <a:spcPts val="0"/>
                        </a:spcAft>
                        <a:buNone/>
                      </a:pPr>
                      <a:r>
                        <a:rPr lang="en-US" sz="1400"/>
                        <a:t>var/run/log/vpxa.*</a:t>
                      </a:r>
                      <a:endParaRPr/>
                    </a:p>
                  </a:txBody>
                  <a:tcPr marL="91450" marR="91450" marT="45725" marB="45725"/>
                </a:tc>
                <a:tc>
                  <a:txBody>
                    <a:bodyPr/>
                    <a:lstStyle/>
                    <a:p>
                      <a:pPr marL="0" marR="0" lvl="0" indent="0" algn="l" rtl="0">
                        <a:spcBef>
                          <a:spcPts val="0"/>
                        </a:spcBef>
                        <a:spcAft>
                          <a:spcPts val="0"/>
                        </a:spcAft>
                        <a:buNone/>
                      </a:pPr>
                      <a:r>
                        <a:rPr lang="en-US" sz="1400"/>
                        <a:t>Log events generated by vCenter Server Agent (vpxa)</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400"/>
                        <a:t>vSphere HA</a:t>
                      </a:r>
                      <a:endParaRPr/>
                    </a:p>
                  </a:txBody>
                  <a:tcPr marL="91450" marR="91450" marT="45725" marB="45725"/>
                </a:tc>
                <a:tc>
                  <a:txBody>
                    <a:bodyPr/>
                    <a:lstStyle/>
                    <a:p>
                      <a:pPr marL="0" marR="0" lvl="0" indent="0" algn="l" rtl="0">
                        <a:spcBef>
                          <a:spcPts val="0"/>
                        </a:spcBef>
                        <a:spcAft>
                          <a:spcPts val="0"/>
                        </a:spcAft>
                        <a:buNone/>
                      </a:pPr>
                      <a:r>
                        <a:rPr lang="en-US" sz="1400"/>
                        <a:t>var/run/log/fdm.*</a:t>
                      </a:r>
                      <a:endParaRPr/>
                    </a:p>
                  </a:txBody>
                  <a:tcPr marL="91450" marR="91450" marT="45725" marB="45725"/>
                </a:tc>
                <a:tc>
                  <a:txBody>
                    <a:bodyPr/>
                    <a:lstStyle/>
                    <a:p>
                      <a:pPr marL="0" marR="0" lvl="0" indent="0" algn="l" rtl="0">
                        <a:spcBef>
                          <a:spcPts val="0"/>
                        </a:spcBef>
                        <a:spcAft>
                          <a:spcPts val="0"/>
                        </a:spcAft>
                        <a:buNone/>
                      </a:pPr>
                      <a:r>
                        <a:rPr lang="en-US" sz="1400"/>
                        <a:t>Log events generated by vSphere HA </a:t>
                      </a:r>
                      <a:endParaRPr/>
                    </a:p>
                  </a:txBody>
                  <a:tcPr marL="91450" marR="91450" marT="45725" marB="45725"/>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400"/>
                        <a:t>Shell</a:t>
                      </a:r>
                      <a:endParaRPr/>
                    </a:p>
                  </a:txBody>
                  <a:tcPr marL="91450" marR="91450" marT="45725" marB="45725"/>
                </a:tc>
                <a:tc>
                  <a:txBody>
                    <a:bodyPr/>
                    <a:lstStyle/>
                    <a:p>
                      <a:pPr marL="0" marR="0" lvl="0" indent="0" algn="l" rtl="0">
                        <a:spcBef>
                          <a:spcPts val="0"/>
                        </a:spcBef>
                        <a:spcAft>
                          <a:spcPts val="0"/>
                        </a:spcAft>
                        <a:buNone/>
                      </a:pPr>
                      <a:r>
                        <a:rPr lang="en-US" sz="1400" b="0" i="0">
                          <a:solidFill>
                            <a:schemeClr val="dk1"/>
                          </a:solidFill>
                          <a:latin typeface="Arial"/>
                          <a:ea typeface="Arial"/>
                          <a:cs typeface="Arial"/>
                          <a:sym typeface="Arial"/>
                        </a:rPr>
                        <a:t>var/</a:t>
                      </a:r>
                      <a:r>
                        <a:rPr lang="en-US" sz="1400"/>
                        <a:t>run/</a:t>
                      </a:r>
                      <a:r>
                        <a:rPr lang="en-US" sz="1400" b="0" i="0">
                          <a:solidFill>
                            <a:schemeClr val="dk1"/>
                          </a:solidFill>
                          <a:latin typeface="Arial"/>
                          <a:ea typeface="Arial"/>
                          <a:cs typeface="Arial"/>
                          <a:sym typeface="Arial"/>
                        </a:rPr>
                        <a:t>log/shell.log</a:t>
                      </a:r>
                      <a:endParaRPr sz="1400"/>
                    </a:p>
                  </a:txBody>
                  <a:tcPr marL="91450" marR="91450" marT="45725" marB="45725"/>
                </a:tc>
                <a:tc>
                  <a:txBody>
                    <a:bodyPr/>
                    <a:lstStyle/>
                    <a:p>
                      <a:pPr marL="0" marR="0" lvl="0" indent="0" algn="l" rtl="0">
                        <a:spcBef>
                          <a:spcPts val="0"/>
                        </a:spcBef>
                        <a:spcAft>
                          <a:spcPts val="0"/>
                        </a:spcAft>
                        <a:buNone/>
                      </a:pPr>
                      <a:r>
                        <a:rPr lang="en-US" sz="1400" b="0" i="0">
                          <a:solidFill>
                            <a:schemeClr val="dk1"/>
                          </a:solidFill>
                          <a:latin typeface="Arial"/>
                          <a:ea typeface="Arial"/>
                          <a:cs typeface="Arial"/>
                          <a:sym typeface="Arial"/>
                        </a:rPr>
                        <a:t>Contains a record of all commands typed into the ESXi Shell and shell events</a:t>
                      </a:r>
                      <a:endParaRPr sz="1400"/>
                    </a:p>
                  </a:txBody>
                  <a:tcPr marL="91450" marR="91450" marT="45725" marB="45725"/>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en-US" sz="1400" b="0" i="0">
                          <a:solidFill>
                            <a:schemeClr val="dk1"/>
                          </a:solidFill>
                          <a:latin typeface="Arial"/>
                          <a:ea typeface="Arial"/>
                          <a:cs typeface="Arial"/>
                          <a:sym typeface="Arial"/>
                        </a:rPr>
                        <a:t>Authentication</a:t>
                      </a:r>
                      <a:endParaRPr sz="1400"/>
                    </a:p>
                  </a:txBody>
                  <a:tcPr marL="91450" marR="91450" marT="45725" marB="45725"/>
                </a:tc>
                <a:tc>
                  <a:txBody>
                    <a:bodyPr/>
                    <a:lstStyle/>
                    <a:p>
                      <a:pPr marL="0" marR="0" lvl="0" indent="0" algn="l" rtl="0">
                        <a:spcBef>
                          <a:spcPts val="0"/>
                        </a:spcBef>
                        <a:spcAft>
                          <a:spcPts val="0"/>
                        </a:spcAft>
                        <a:buNone/>
                      </a:pPr>
                      <a:r>
                        <a:rPr lang="en-US" sz="1400" b="0" i="0">
                          <a:solidFill>
                            <a:schemeClr val="dk1"/>
                          </a:solidFill>
                          <a:latin typeface="Arial"/>
                          <a:ea typeface="Arial"/>
                          <a:cs typeface="Arial"/>
                          <a:sym typeface="Arial"/>
                        </a:rPr>
                        <a:t>var/</a:t>
                      </a:r>
                      <a:r>
                        <a:rPr lang="en-US" sz="1400"/>
                        <a:t>run/</a:t>
                      </a:r>
                      <a:r>
                        <a:rPr lang="en-US" sz="1400" b="0" i="0">
                          <a:solidFill>
                            <a:schemeClr val="dk1"/>
                          </a:solidFill>
                          <a:latin typeface="Arial"/>
                          <a:ea typeface="Arial"/>
                          <a:cs typeface="Arial"/>
                          <a:sym typeface="Arial"/>
                        </a:rPr>
                        <a:t>log/auth.log</a:t>
                      </a:r>
                      <a:endParaRPr sz="1400"/>
                    </a:p>
                  </a:txBody>
                  <a:tcPr marL="91450" marR="91450" marT="45725" marB="45725"/>
                </a:tc>
                <a:tc>
                  <a:txBody>
                    <a:bodyPr/>
                    <a:lstStyle/>
                    <a:p>
                      <a:pPr marL="0" marR="0" lvl="0" indent="0" algn="l" rtl="0">
                        <a:spcBef>
                          <a:spcPts val="0"/>
                        </a:spcBef>
                        <a:spcAft>
                          <a:spcPts val="0"/>
                        </a:spcAft>
                        <a:buNone/>
                      </a:pPr>
                      <a:r>
                        <a:rPr lang="en-US" sz="1400" b="0" i="0">
                          <a:solidFill>
                            <a:schemeClr val="dk1"/>
                          </a:solidFill>
                          <a:latin typeface="Arial"/>
                          <a:ea typeface="Arial"/>
                          <a:cs typeface="Arial"/>
                          <a:sym typeface="Arial"/>
                        </a:rPr>
                        <a:t>Contains all events related to authentication for the local system.</a:t>
                      </a:r>
                      <a:endParaRPr sz="1400"/>
                    </a:p>
                  </a:txBody>
                  <a:tcPr marL="91450" marR="91450" marT="45725" marB="45725"/>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en-US" sz="1400"/>
                        <a:t>System boot</a:t>
                      </a:r>
                      <a:endParaRPr/>
                    </a:p>
                  </a:txBody>
                  <a:tcPr marL="91450" marR="91450" marT="45725" marB="45725"/>
                </a:tc>
                <a:tc>
                  <a:txBody>
                    <a:bodyPr/>
                    <a:lstStyle/>
                    <a:p>
                      <a:pPr marL="0" marR="0" lvl="0" indent="0" algn="l" rtl="0">
                        <a:spcBef>
                          <a:spcPts val="0"/>
                        </a:spcBef>
                        <a:spcAft>
                          <a:spcPts val="0"/>
                        </a:spcAft>
                        <a:buNone/>
                      </a:pPr>
                      <a:r>
                        <a:rPr lang="en-US" sz="1400"/>
                        <a:t>var/run/log/boot</a:t>
                      </a:r>
                      <a:endParaRPr/>
                    </a:p>
                    <a:p>
                      <a:pPr marL="0" marR="0" lvl="0" indent="0" algn="l" rtl="0">
                        <a:lnSpc>
                          <a:spcPct val="100000"/>
                        </a:lnSpc>
                        <a:spcBef>
                          <a:spcPts val="0"/>
                        </a:spcBef>
                        <a:spcAft>
                          <a:spcPts val="0"/>
                        </a:spcAft>
                        <a:buClr>
                          <a:schemeClr val="dk1"/>
                        </a:buClr>
                        <a:buSzPts val="1400"/>
                        <a:buFont typeface="Arial"/>
                        <a:buNone/>
                      </a:pPr>
                      <a:r>
                        <a:rPr lang="en-US" sz="1400"/>
                        <a:t>var/run/log/jump*</a:t>
                      </a:r>
                      <a:endParaRPr/>
                    </a:p>
                  </a:txBody>
                  <a:tcPr marL="91450" marR="91450" marT="45725" marB="45725"/>
                </a:tc>
                <a:tc>
                  <a:txBody>
                    <a:bodyPr/>
                    <a:lstStyle/>
                    <a:p>
                      <a:pPr marL="0" marR="0" lvl="0" indent="0" algn="l" rtl="0">
                        <a:spcBef>
                          <a:spcPts val="0"/>
                        </a:spcBef>
                        <a:spcAft>
                          <a:spcPts val="0"/>
                        </a:spcAft>
                        <a:buNone/>
                      </a:pPr>
                      <a:r>
                        <a:rPr lang="en-US" sz="1400"/>
                        <a:t>Events from VMkernel boot </a:t>
                      </a:r>
                      <a:endParaRPr/>
                    </a:p>
                  </a:txBody>
                  <a:tcPr marL="91450" marR="91450" marT="45725" marB="45725"/>
                </a:tc>
                <a:extLst>
                  <a:ext uri="{0D108BD9-81ED-4DB2-BD59-A6C34878D82A}">
                    <a16:rowId xmlns:a16="http://schemas.microsoft.com/office/drawing/2014/main" val="10011"/>
                  </a:ext>
                </a:extLst>
              </a:tr>
            </a:tbl>
          </a:graphicData>
        </a:graphic>
      </p:graphicFrame>
      <p:sp>
        <p:nvSpPr>
          <p:cNvPr id="1062" name="Google Shape;1062;p11"/>
          <p:cNvSpPr txBox="1"/>
          <p:nvPr/>
        </p:nvSpPr>
        <p:spPr>
          <a:xfrm>
            <a:off x="329184" y="5927184"/>
            <a:ext cx="97977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For additional log files are details see: </a:t>
            </a:r>
            <a:r>
              <a:rPr lang="en-US" sz="1800" b="0" i="0" u="sng">
                <a:solidFill>
                  <a:schemeClr val="hlink"/>
                </a:solidFill>
                <a:latin typeface="Arial"/>
                <a:ea typeface="Arial"/>
                <a:cs typeface="Arial"/>
                <a:sym typeface="Arial"/>
                <a:hlinkClick r:id="rId3"/>
              </a:rPr>
              <a:t>ESXi Log File Locations</a:t>
            </a:r>
            <a:endParaRPr sz="1800" b="0" i="0">
              <a:solidFill>
                <a:srgbClr val="000000"/>
              </a:solidFill>
              <a:latin typeface="Arial"/>
              <a:ea typeface="Arial"/>
              <a:cs typeface="Arial"/>
              <a:sym typeface="Arial"/>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12"/>
          <p:cNvSpPr txBox="1">
            <a:spLocks noGrp="1"/>
          </p:cNvSpPr>
          <p:nvPr>
            <p:ph type="body" idx="1"/>
          </p:nvPr>
        </p:nvSpPr>
        <p:spPr>
          <a:xfrm>
            <a:off x="413004" y="1059180"/>
            <a:ext cx="11365992" cy="602409"/>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1600"/>
              <a:buChar char="•"/>
            </a:pPr>
            <a:r>
              <a:rPr lang="en-US" sz="1600"/>
              <a:t>Log events related to Storage mainly found in the VMkernel log files</a:t>
            </a:r>
            <a:endParaRPr/>
          </a:p>
          <a:p>
            <a:pPr marL="228600" lvl="0" indent="-228600" algn="l" rtl="0">
              <a:lnSpc>
                <a:spcPct val="90000"/>
              </a:lnSpc>
              <a:spcBef>
                <a:spcPts val="1200"/>
              </a:spcBef>
              <a:spcAft>
                <a:spcPts val="0"/>
              </a:spcAft>
              <a:buSzPts val="1600"/>
              <a:buChar char="•"/>
            </a:pPr>
            <a:r>
              <a:rPr lang="en-US" sz="1600"/>
              <a:t>Configuration and current state like space usage, link are found in the one of the output file in the </a:t>
            </a:r>
            <a:r>
              <a:rPr lang="en-US" sz="1600" b="1">
                <a:latin typeface="Courier New"/>
                <a:ea typeface="Courier New"/>
                <a:cs typeface="Courier New"/>
                <a:sym typeface="Courier New"/>
              </a:rPr>
              <a:t>commands</a:t>
            </a:r>
            <a:r>
              <a:rPr lang="en-US" sz="1600"/>
              <a:t> folder</a:t>
            </a:r>
            <a:endParaRPr/>
          </a:p>
        </p:txBody>
      </p:sp>
      <p:sp>
        <p:nvSpPr>
          <p:cNvPr id="1068" name="Google Shape;1068;p12"/>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Storage Related Information</a:t>
            </a:r>
            <a:endParaRPr/>
          </a:p>
        </p:txBody>
      </p:sp>
      <p:graphicFrame>
        <p:nvGraphicFramePr>
          <p:cNvPr id="1069" name="Google Shape;1069;p12"/>
          <p:cNvGraphicFramePr/>
          <p:nvPr/>
        </p:nvGraphicFramePr>
        <p:xfrm>
          <a:off x="413004" y="1737360"/>
          <a:ext cx="11298950" cy="4663610"/>
        </p:xfrm>
        <a:graphic>
          <a:graphicData uri="http://schemas.openxmlformats.org/drawingml/2006/table">
            <a:tbl>
              <a:tblPr firstRow="1" bandRow="1">
                <a:noFill/>
                <a:tableStyleId>{0AB009F9-8511-4A7D-90AD-DBDE10190954}</a:tableStyleId>
              </a:tblPr>
              <a:tblGrid>
                <a:gridCol w="4629450">
                  <a:extLst>
                    <a:ext uri="{9D8B030D-6E8A-4147-A177-3AD203B41FA5}">
                      <a16:colId xmlns:a16="http://schemas.microsoft.com/office/drawing/2014/main" val="20000"/>
                    </a:ext>
                  </a:extLst>
                </a:gridCol>
                <a:gridCol w="666950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a:t>File</a:t>
                      </a:r>
                      <a:endParaRPr/>
                    </a:p>
                  </a:txBody>
                  <a:tcPr marL="91450" marR="91450" marT="45725" marB="45725"/>
                </a:tc>
                <a:tc>
                  <a:txBody>
                    <a:bodyPr/>
                    <a:lstStyle/>
                    <a:p>
                      <a:pPr marL="0" marR="0" lvl="0" indent="0" algn="l" rtl="0">
                        <a:spcBef>
                          <a:spcPts val="0"/>
                        </a:spcBef>
                        <a:spcAft>
                          <a:spcPts val="0"/>
                        </a:spcAft>
                        <a:buNone/>
                      </a:pPr>
                      <a:r>
                        <a:rPr lang="en-US" sz="1200"/>
                        <a:t>Description</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a:t>localcli_storage-core-adapter-list.txt</a:t>
                      </a:r>
                      <a:endParaRPr/>
                    </a:p>
                  </a:txBody>
                  <a:tcPr marL="91450" marR="91450" marT="45725" marB="45725"/>
                </a:tc>
                <a:tc>
                  <a:txBody>
                    <a:bodyPr/>
                    <a:lstStyle/>
                    <a:p>
                      <a:pPr marL="0" marR="0" lvl="0" indent="0" algn="l" rtl="0">
                        <a:spcBef>
                          <a:spcPts val="0"/>
                        </a:spcBef>
                        <a:spcAft>
                          <a:spcPts val="0"/>
                        </a:spcAft>
                        <a:buNone/>
                      </a:pPr>
                      <a:r>
                        <a:rPr lang="en-US" sz="1200"/>
                        <a:t>List of Storage HBAs</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a:t>localcli_storage-core-adapter-stats-get.txt</a:t>
                      </a:r>
                      <a:endParaRPr/>
                    </a:p>
                  </a:txBody>
                  <a:tcPr marL="91450" marR="91450" marT="45725" marB="45725"/>
                </a:tc>
                <a:tc>
                  <a:txBody>
                    <a:bodyPr/>
                    <a:lstStyle/>
                    <a:p>
                      <a:pPr marL="0" marR="0" lvl="0" indent="0" algn="l" rtl="0">
                        <a:spcBef>
                          <a:spcPts val="0"/>
                        </a:spcBef>
                        <a:spcAft>
                          <a:spcPts val="0"/>
                        </a:spcAft>
                        <a:buNone/>
                      </a:pPr>
                      <a:r>
                        <a:rPr lang="en-US" sz="1200"/>
                        <a:t>Adapter statistics (Read/Write/Failures)</a:t>
                      </a:r>
                      <a:endParaRPr/>
                    </a:p>
                  </a:txBody>
                  <a:tcPr marL="91450" marR="91450" marT="45725" marB="45725"/>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a:t>localcli_storage-core-device-list.txt</a:t>
                      </a:r>
                      <a:endParaRPr/>
                    </a:p>
                  </a:txBody>
                  <a:tcPr marL="91450" marR="91450" marT="45725" marB="45725"/>
                </a:tc>
                <a:tc>
                  <a:txBody>
                    <a:bodyPr/>
                    <a:lstStyle/>
                    <a:p>
                      <a:pPr marL="0" marR="0" lvl="0" indent="0" algn="l" rtl="0">
                        <a:spcBef>
                          <a:spcPts val="0"/>
                        </a:spcBef>
                        <a:spcAft>
                          <a:spcPts val="0"/>
                        </a:spcAft>
                        <a:buNone/>
                      </a:pPr>
                      <a:r>
                        <a:rPr lang="en-US" sz="1200"/>
                        <a:t>List of Storage Devices and characteristics</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a:t>localcli_storage-core-device-capacity-list.txt</a:t>
                      </a:r>
                      <a:endParaRPr/>
                    </a:p>
                  </a:txBody>
                  <a:tcPr marL="91450" marR="91450" marT="45725" marB="45725"/>
                </a:tc>
                <a:tc>
                  <a:txBody>
                    <a:bodyPr/>
                    <a:lstStyle/>
                    <a:p>
                      <a:pPr marL="0" marR="0" lvl="0" indent="0" algn="l" rtl="0">
                        <a:spcBef>
                          <a:spcPts val="0"/>
                        </a:spcBef>
                        <a:spcAft>
                          <a:spcPts val="0"/>
                        </a:spcAft>
                        <a:buNone/>
                      </a:pPr>
                      <a:r>
                        <a:rPr lang="en-US" sz="1200"/>
                        <a:t>Device capacity, block size</a:t>
                      </a:r>
                      <a:endParaRPr/>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a:t>localcli_storage-core-device-partition-list.txt</a:t>
                      </a:r>
                      <a:endParaRPr/>
                    </a:p>
                  </a:txBody>
                  <a:tcPr marL="91450" marR="91450" marT="45725" marB="45725"/>
                </a:tc>
                <a:tc>
                  <a:txBody>
                    <a:bodyPr/>
                    <a:lstStyle/>
                    <a:p>
                      <a:pPr marL="0" marR="0" lvl="0" indent="0" algn="l" rtl="0">
                        <a:spcBef>
                          <a:spcPts val="0"/>
                        </a:spcBef>
                        <a:spcAft>
                          <a:spcPts val="0"/>
                        </a:spcAft>
                        <a:buNone/>
                      </a:pPr>
                      <a:r>
                        <a:rPr lang="en-US" sz="1200"/>
                        <a:t>List of partitions on the attached devices</a:t>
                      </a:r>
                      <a:endParaRPr/>
                    </a:p>
                  </a:txBody>
                  <a:tcPr marL="91450" marR="91450" marT="45725" marB="45725"/>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a:t>localcli_storage-core-device-stats-get.txt</a:t>
                      </a:r>
                      <a:endParaRPr/>
                    </a:p>
                  </a:txBody>
                  <a:tcPr marL="91450" marR="91450" marT="45725" marB="45725"/>
                </a:tc>
                <a:tc>
                  <a:txBody>
                    <a:bodyPr/>
                    <a:lstStyle/>
                    <a:p>
                      <a:pPr marL="0" marR="0" lvl="0" indent="0" algn="l" rtl="0">
                        <a:spcBef>
                          <a:spcPts val="0"/>
                        </a:spcBef>
                        <a:spcAft>
                          <a:spcPts val="0"/>
                        </a:spcAft>
                        <a:buNone/>
                      </a:pPr>
                      <a:r>
                        <a:rPr lang="en-US" sz="1200"/>
                        <a:t>Device statistics (Read/Write/Failures)</a:t>
                      </a:r>
                      <a:endParaRPr/>
                    </a:p>
                  </a:txBody>
                  <a:tcPr marL="91450" marR="91450" marT="45725" marB="45725"/>
                </a:tc>
                <a:extLst>
                  <a:ext uri="{0D108BD9-81ED-4DB2-BD59-A6C34878D82A}">
                    <a16:rowId xmlns:a16="http://schemas.microsoft.com/office/drawing/2014/main" val="10006"/>
                  </a:ext>
                </a:extLst>
              </a:tr>
              <a:tr h="152400">
                <a:tc>
                  <a:txBody>
                    <a:bodyPr/>
                    <a:lstStyle/>
                    <a:p>
                      <a:pPr marL="0" marR="0" lvl="0" indent="0" algn="l" rtl="0">
                        <a:spcBef>
                          <a:spcPts val="0"/>
                        </a:spcBef>
                        <a:spcAft>
                          <a:spcPts val="0"/>
                        </a:spcAft>
                        <a:buNone/>
                      </a:pPr>
                      <a:r>
                        <a:rPr lang="en-US" sz="1200"/>
                        <a:t>localcli_storage-core-device-vaai-*txt</a:t>
                      </a:r>
                      <a:endParaRPr/>
                    </a:p>
                  </a:txBody>
                  <a:tcPr marL="91450" marR="91450" marT="45725" marB="45725"/>
                </a:tc>
                <a:tc>
                  <a:txBody>
                    <a:bodyPr/>
                    <a:lstStyle/>
                    <a:p>
                      <a:pPr marL="0" marR="0" lvl="0" indent="0" algn="l" rtl="0">
                        <a:spcBef>
                          <a:spcPts val="0"/>
                        </a:spcBef>
                        <a:spcAft>
                          <a:spcPts val="0"/>
                        </a:spcAft>
                        <a:buNone/>
                      </a:pPr>
                      <a:r>
                        <a:rPr lang="en-US" sz="1200"/>
                        <a:t>Statistics related VAAI feature usage</a:t>
                      </a:r>
                      <a:endParaRPr/>
                    </a:p>
                  </a:txBody>
                  <a:tcPr marL="91450" marR="91450" marT="45725" marB="45725"/>
                </a:tc>
                <a:extLst>
                  <a:ext uri="{0D108BD9-81ED-4DB2-BD59-A6C34878D82A}">
                    <a16:rowId xmlns:a16="http://schemas.microsoft.com/office/drawing/2014/main" val="10007"/>
                  </a:ext>
                </a:extLst>
              </a:tr>
              <a:tr h="152400">
                <a:tc>
                  <a:txBody>
                    <a:bodyPr/>
                    <a:lstStyle/>
                    <a:p>
                      <a:pPr marL="0" marR="0" lvl="0" indent="0" algn="l" rtl="0">
                        <a:spcBef>
                          <a:spcPts val="0"/>
                        </a:spcBef>
                        <a:spcAft>
                          <a:spcPts val="0"/>
                        </a:spcAft>
                        <a:buNone/>
                      </a:pPr>
                      <a:r>
                        <a:rPr lang="en-US" sz="1200"/>
                        <a:t>localcli_storage-core-path-list.txt, esxcfg-mpath_-b.txt</a:t>
                      </a:r>
                      <a:endParaRPr/>
                    </a:p>
                  </a:txBody>
                  <a:tcPr marL="91450" marR="91450" marT="45725" marB="45725"/>
                </a:tc>
                <a:tc>
                  <a:txBody>
                    <a:bodyPr/>
                    <a:lstStyle/>
                    <a:p>
                      <a:pPr marL="0" marR="0" lvl="0" indent="0" algn="l" rtl="0">
                        <a:spcBef>
                          <a:spcPts val="0"/>
                        </a:spcBef>
                        <a:spcAft>
                          <a:spcPts val="0"/>
                        </a:spcAft>
                        <a:buNone/>
                      </a:pPr>
                      <a:r>
                        <a:rPr lang="en-US" sz="1200"/>
                        <a:t>Device Path Information</a:t>
                      </a:r>
                      <a:endParaRPr/>
                    </a:p>
                  </a:txBody>
                  <a:tcPr marL="91450" marR="91450" marT="45725" marB="45725"/>
                </a:tc>
                <a:extLst>
                  <a:ext uri="{0D108BD9-81ED-4DB2-BD59-A6C34878D82A}">
                    <a16:rowId xmlns:a16="http://schemas.microsoft.com/office/drawing/2014/main" val="10008"/>
                  </a:ext>
                </a:extLst>
              </a:tr>
              <a:tr h="152400">
                <a:tc>
                  <a:txBody>
                    <a:bodyPr/>
                    <a:lstStyle/>
                    <a:p>
                      <a:pPr marL="0" marR="0" lvl="0" indent="0" algn="l" rtl="0">
                        <a:spcBef>
                          <a:spcPts val="0"/>
                        </a:spcBef>
                        <a:spcAft>
                          <a:spcPts val="0"/>
                        </a:spcAft>
                        <a:buNone/>
                      </a:pPr>
                      <a:r>
                        <a:rPr lang="en-US" sz="1200"/>
                        <a:t>localcli_storage-filesystem-list--i.txt</a:t>
                      </a:r>
                      <a:endParaRPr/>
                    </a:p>
                  </a:txBody>
                  <a:tcPr marL="91450" marR="91450" marT="45725" marB="45725"/>
                </a:tc>
                <a:tc>
                  <a:txBody>
                    <a:bodyPr/>
                    <a:lstStyle/>
                    <a:p>
                      <a:pPr marL="0" marR="0" lvl="0" indent="0" algn="l" rtl="0">
                        <a:spcBef>
                          <a:spcPts val="0"/>
                        </a:spcBef>
                        <a:spcAft>
                          <a:spcPts val="0"/>
                        </a:spcAft>
                        <a:buNone/>
                      </a:pPr>
                      <a:r>
                        <a:rPr lang="en-US" sz="1200"/>
                        <a:t>Summary of the filesystem (NFS/VMFS)</a:t>
                      </a:r>
                      <a:endParaRPr/>
                    </a:p>
                  </a:txBody>
                  <a:tcPr marL="91450" marR="91450" marT="45725" marB="45725"/>
                </a:tc>
                <a:extLst>
                  <a:ext uri="{0D108BD9-81ED-4DB2-BD59-A6C34878D82A}">
                    <a16:rowId xmlns:a16="http://schemas.microsoft.com/office/drawing/2014/main" val="10009"/>
                  </a:ext>
                </a:extLst>
              </a:tr>
              <a:tr h="152400">
                <a:tc>
                  <a:txBody>
                    <a:bodyPr/>
                    <a:lstStyle/>
                    <a:p>
                      <a:pPr marL="0" marR="0" lvl="0" indent="0" algn="l" rtl="0">
                        <a:spcBef>
                          <a:spcPts val="0"/>
                        </a:spcBef>
                        <a:spcAft>
                          <a:spcPts val="0"/>
                        </a:spcAft>
                        <a:buNone/>
                      </a:pPr>
                      <a:r>
                        <a:rPr lang="en-US" sz="1200"/>
                        <a:t>localcli_storage-nfs*.txt</a:t>
                      </a:r>
                      <a:endParaRPr/>
                    </a:p>
                  </a:txBody>
                  <a:tcPr marL="91450" marR="91450" marT="45725" marB="45725"/>
                </a:tc>
                <a:tc>
                  <a:txBody>
                    <a:bodyPr/>
                    <a:lstStyle/>
                    <a:p>
                      <a:pPr marL="0" marR="0" lvl="0" indent="0" algn="l" rtl="0">
                        <a:spcBef>
                          <a:spcPts val="0"/>
                        </a:spcBef>
                        <a:spcAft>
                          <a:spcPts val="0"/>
                        </a:spcAft>
                        <a:buNone/>
                      </a:pPr>
                      <a:r>
                        <a:rPr lang="en-US" sz="1200"/>
                        <a:t>Details of NFS storage attached</a:t>
                      </a:r>
                      <a:endParaRPr/>
                    </a:p>
                  </a:txBody>
                  <a:tcPr marL="91450" marR="91450" marT="45725" marB="45725"/>
                </a:tc>
                <a:extLst>
                  <a:ext uri="{0D108BD9-81ED-4DB2-BD59-A6C34878D82A}">
                    <a16:rowId xmlns:a16="http://schemas.microsoft.com/office/drawing/2014/main" val="10010"/>
                  </a:ext>
                </a:extLst>
              </a:tr>
              <a:tr h="152400">
                <a:tc>
                  <a:txBody>
                    <a:bodyPr/>
                    <a:lstStyle/>
                    <a:p>
                      <a:pPr marL="0" marR="0" lvl="0" indent="0" algn="l" rtl="0">
                        <a:spcBef>
                          <a:spcPts val="0"/>
                        </a:spcBef>
                        <a:spcAft>
                          <a:spcPts val="0"/>
                        </a:spcAft>
                        <a:buNone/>
                      </a:pPr>
                      <a:r>
                        <a:rPr lang="en-US" sz="1200"/>
                        <a:t>localcli_vsan*txt</a:t>
                      </a:r>
                      <a:endParaRPr/>
                    </a:p>
                  </a:txBody>
                  <a:tcPr marL="91450" marR="91450" marT="45725" marB="45725"/>
                </a:tc>
                <a:tc>
                  <a:txBody>
                    <a:bodyPr/>
                    <a:lstStyle/>
                    <a:p>
                      <a:pPr marL="0" marR="0" lvl="0" indent="0" algn="l" rtl="0">
                        <a:spcBef>
                          <a:spcPts val="0"/>
                        </a:spcBef>
                        <a:spcAft>
                          <a:spcPts val="0"/>
                        </a:spcAft>
                        <a:buNone/>
                      </a:pPr>
                      <a:r>
                        <a:rPr lang="en-US" sz="1200"/>
                        <a:t>Details of vSAN Storage (if configured)</a:t>
                      </a:r>
                      <a:endParaRPr/>
                    </a:p>
                  </a:txBody>
                  <a:tcPr marL="91450" marR="91450" marT="45725" marB="45725"/>
                </a:tc>
                <a:extLst>
                  <a:ext uri="{0D108BD9-81ED-4DB2-BD59-A6C34878D82A}">
                    <a16:rowId xmlns:a16="http://schemas.microsoft.com/office/drawing/2014/main" val="10011"/>
                  </a:ext>
                </a:extLst>
              </a:tr>
              <a:tr h="152400">
                <a:tc>
                  <a:txBody>
                    <a:bodyPr/>
                    <a:lstStyle/>
                    <a:p>
                      <a:pPr marL="0" marR="0" lvl="0" indent="0" algn="l" rtl="0">
                        <a:spcBef>
                          <a:spcPts val="0"/>
                        </a:spcBef>
                        <a:spcAft>
                          <a:spcPts val="0"/>
                        </a:spcAft>
                        <a:buNone/>
                      </a:pPr>
                      <a:r>
                        <a:rPr lang="en-US" sz="1200"/>
                        <a:t>localcli_storage-san-*txt</a:t>
                      </a:r>
                      <a:endParaRPr/>
                    </a:p>
                  </a:txBody>
                  <a:tcPr marL="91450" marR="91450" marT="45725" marB="45725"/>
                </a:tc>
                <a:tc>
                  <a:txBody>
                    <a:bodyPr/>
                    <a:lstStyle/>
                    <a:p>
                      <a:pPr marL="0" marR="0" lvl="0" indent="0" algn="l" rtl="0">
                        <a:spcBef>
                          <a:spcPts val="0"/>
                        </a:spcBef>
                        <a:spcAft>
                          <a:spcPts val="0"/>
                        </a:spcAft>
                        <a:buNone/>
                      </a:pPr>
                      <a:r>
                        <a:rPr lang="en-US" sz="1200"/>
                        <a:t>Details relating to storage adapters like fc, fcoe, iscsi etc.</a:t>
                      </a:r>
                      <a:endParaRPr/>
                    </a:p>
                  </a:txBody>
                  <a:tcPr marL="91450" marR="91450" marT="45725" marB="45725"/>
                </a:tc>
                <a:extLst>
                  <a:ext uri="{0D108BD9-81ED-4DB2-BD59-A6C34878D82A}">
                    <a16:rowId xmlns:a16="http://schemas.microsoft.com/office/drawing/2014/main" val="10012"/>
                  </a:ext>
                </a:extLst>
              </a:tr>
              <a:tr h="152400">
                <a:tc>
                  <a:txBody>
                    <a:bodyPr/>
                    <a:lstStyle/>
                    <a:p>
                      <a:pPr marL="0" marR="0" lvl="0" indent="0" algn="l" rtl="0">
                        <a:spcBef>
                          <a:spcPts val="0"/>
                        </a:spcBef>
                        <a:spcAft>
                          <a:spcPts val="0"/>
                        </a:spcAft>
                        <a:buNone/>
                      </a:pPr>
                      <a:r>
                        <a:rPr lang="en-US" sz="1200"/>
                        <a:t>localcli_iscsi-*txt</a:t>
                      </a:r>
                      <a:endParaRPr/>
                    </a:p>
                  </a:txBody>
                  <a:tcPr marL="91450" marR="91450" marT="45725" marB="45725"/>
                </a:tc>
                <a:tc>
                  <a:txBody>
                    <a:bodyPr/>
                    <a:lstStyle/>
                    <a:p>
                      <a:pPr marL="0" marR="0" lvl="0" indent="0" algn="l" rtl="0">
                        <a:spcBef>
                          <a:spcPts val="0"/>
                        </a:spcBef>
                        <a:spcAft>
                          <a:spcPts val="0"/>
                        </a:spcAft>
                        <a:buNone/>
                      </a:pPr>
                      <a:r>
                        <a:rPr lang="en-US" sz="1200"/>
                        <a:t>iSCSI related configuration and portal details</a:t>
                      </a:r>
                      <a:endParaRPr/>
                    </a:p>
                  </a:txBody>
                  <a:tcPr marL="91450" marR="91450" marT="45725" marB="45725"/>
                </a:tc>
                <a:extLst>
                  <a:ext uri="{0D108BD9-81ED-4DB2-BD59-A6C34878D82A}">
                    <a16:rowId xmlns:a16="http://schemas.microsoft.com/office/drawing/2014/main" val="10013"/>
                  </a:ext>
                </a:extLst>
              </a:tr>
              <a:tr h="152400">
                <a:tc>
                  <a:txBody>
                    <a:bodyPr/>
                    <a:lstStyle/>
                    <a:p>
                      <a:pPr marL="0" marR="0" lvl="0" indent="0" algn="l" rtl="0">
                        <a:spcBef>
                          <a:spcPts val="0"/>
                        </a:spcBef>
                        <a:spcAft>
                          <a:spcPts val="0"/>
                        </a:spcAft>
                        <a:buNone/>
                      </a:pPr>
                      <a:r>
                        <a:rPr lang="en-US" sz="1200"/>
                        <a:t>localcli_storage-vmfs-extent-list.txt</a:t>
                      </a:r>
                      <a:endParaRPr/>
                    </a:p>
                  </a:txBody>
                  <a:tcPr marL="91450" marR="91450" marT="45725" marB="45725"/>
                </a:tc>
                <a:tc>
                  <a:txBody>
                    <a:bodyPr/>
                    <a:lstStyle/>
                    <a:p>
                      <a:pPr marL="0" marR="0" lvl="0" indent="0" algn="l" rtl="0">
                        <a:spcBef>
                          <a:spcPts val="0"/>
                        </a:spcBef>
                        <a:spcAft>
                          <a:spcPts val="0"/>
                        </a:spcAft>
                        <a:buNone/>
                      </a:pPr>
                      <a:r>
                        <a:rPr lang="en-US" sz="1200"/>
                        <a:t>Details about VMFS extents</a:t>
                      </a:r>
                      <a:endParaRPr/>
                    </a:p>
                  </a:txBody>
                  <a:tcPr marL="91450" marR="91450" marT="45725" marB="45725"/>
                </a:tc>
                <a:extLst>
                  <a:ext uri="{0D108BD9-81ED-4DB2-BD59-A6C34878D82A}">
                    <a16:rowId xmlns:a16="http://schemas.microsoft.com/office/drawing/2014/main" val="10014"/>
                  </a:ext>
                </a:extLst>
              </a:tr>
              <a:tr h="152400">
                <a:tc>
                  <a:txBody>
                    <a:bodyPr/>
                    <a:lstStyle/>
                    <a:p>
                      <a:pPr marL="0" marR="0" lvl="0" indent="0" algn="l" rtl="0">
                        <a:spcBef>
                          <a:spcPts val="0"/>
                        </a:spcBef>
                        <a:spcAft>
                          <a:spcPts val="0"/>
                        </a:spcAft>
                        <a:buNone/>
                      </a:pPr>
                      <a:r>
                        <a:rPr lang="en-US" sz="1200"/>
                        <a:t>localcli_storage-vvol-*.txt</a:t>
                      </a:r>
                      <a:endParaRPr/>
                    </a:p>
                  </a:txBody>
                  <a:tcPr marL="91450" marR="91450" marT="45725" marB="45725"/>
                </a:tc>
                <a:tc>
                  <a:txBody>
                    <a:bodyPr/>
                    <a:lstStyle/>
                    <a:p>
                      <a:pPr marL="0" marR="0" lvl="0" indent="0" algn="l" rtl="0">
                        <a:spcBef>
                          <a:spcPts val="0"/>
                        </a:spcBef>
                        <a:spcAft>
                          <a:spcPts val="0"/>
                        </a:spcAft>
                        <a:buNone/>
                      </a:pPr>
                      <a:r>
                        <a:rPr lang="en-US" sz="1200"/>
                        <a:t>Information related to VVOLs</a:t>
                      </a:r>
                      <a:endParaRPr/>
                    </a:p>
                  </a:txBody>
                  <a:tcPr marL="91450" marR="91450" marT="45725" marB="45725"/>
                </a:tc>
                <a:extLst>
                  <a:ext uri="{0D108BD9-81ED-4DB2-BD59-A6C34878D82A}">
                    <a16:rowId xmlns:a16="http://schemas.microsoft.com/office/drawing/2014/main" val="10015"/>
                  </a:ext>
                </a:extLst>
              </a:tr>
              <a:tr h="152400">
                <a:tc>
                  <a:txBody>
                    <a:bodyPr/>
                    <a:lstStyle/>
                    <a:p>
                      <a:pPr marL="0" marR="0" lvl="0" indent="0" algn="l" rtl="0">
                        <a:spcBef>
                          <a:spcPts val="0"/>
                        </a:spcBef>
                        <a:spcAft>
                          <a:spcPts val="0"/>
                        </a:spcAft>
                        <a:buNone/>
                      </a:pPr>
                      <a:r>
                        <a:rPr lang="en-US" sz="1200"/>
                        <a:t>localcli_nvme*.txt</a:t>
                      </a:r>
                      <a:endParaRPr/>
                    </a:p>
                  </a:txBody>
                  <a:tcPr marL="91450" marR="91450" marT="45725" marB="45725"/>
                </a:tc>
                <a:tc>
                  <a:txBody>
                    <a:bodyPr/>
                    <a:lstStyle/>
                    <a:p>
                      <a:pPr marL="0" marR="0" lvl="0" indent="0" algn="l" rtl="0">
                        <a:spcBef>
                          <a:spcPts val="0"/>
                        </a:spcBef>
                        <a:spcAft>
                          <a:spcPts val="0"/>
                        </a:spcAft>
                        <a:buNone/>
                      </a:pPr>
                      <a:r>
                        <a:rPr lang="en-US" sz="1200"/>
                        <a:t>Information related to NVME devices</a:t>
                      </a:r>
                      <a:endParaRPr/>
                    </a:p>
                  </a:txBody>
                  <a:tcPr marL="91450" marR="91450" marT="45725" marB="45725"/>
                </a:tc>
                <a:extLst>
                  <a:ext uri="{0D108BD9-81ED-4DB2-BD59-A6C34878D82A}">
                    <a16:rowId xmlns:a16="http://schemas.microsoft.com/office/drawing/2014/main" val="10016"/>
                  </a:ext>
                </a:extLst>
              </a:tr>
            </a:tbl>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13"/>
          <p:cNvSpPr txBox="1">
            <a:spLocks noGrp="1"/>
          </p:cNvSpPr>
          <p:nvPr>
            <p:ph type="body" idx="1"/>
          </p:nvPr>
        </p:nvSpPr>
        <p:spPr>
          <a:xfrm>
            <a:off x="413004" y="1059180"/>
            <a:ext cx="11365992" cy="901785"/>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1800"/>
              <a:buChar char="•"/>
            </a:pPr>
            <a:r>
              <a:rPr lang="en-US" sz="1800"/>
              <a:t>Log events related to Networking are mainly found in the VMkernel log files</a:t>
            </a:r>
            <a:endParaRPr/>
          </a:p>
          <a:p>
            <a:pPr marL="228600" lvl="0" indent="-228600" algn="l" rtl="0">
              <a:lnSpc>
                <a:spcPct val="90000"/>
              </a:lnSpc>
              <a:spcBef>
                <a:spcPts val="1200"/>
              </a:spcBef>
              <a:spcAft>
                <a:spcPts val="0"/>
              </a:spcAft>
              <a:buSzPts val="1800"/>
              <a:buChar char="•"/>
            </a:pPr>
            <a:r>
              <a:rPr lang="en-US" sz="1800"/>
              <a:t>Configuration and current state like space usage, link are found in the one of the output file in the </a:t>
            </a:r>
            <a:r>
              <a:rPr lang="en-US" sz="1800" b="1">
                <a:latin typeface="Courier New"/>
                <a:ea typeface="Courier New"/>
                <a:cs typeface="Courier New"/>
                <a:sym typeface="Courier New"/>
              </a:rPr>
              <a:t>commands</a:t>
            </a:r>
            <a:r>
              <a:rPr lang="en-US" sz="1800"/>
              <a:t> folder</a:t>
            </a:r>
            <a:endParaRPr/>
          </a:p>
        </p:txBody>
      </p:sp>
      <p:sp>
        <p:nvSpPr>
          <p:cNvPr id="1075" name="Google Shape;1075;p13"/>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Network Related Information</a:t>
            </a:r>
            <a:endParaRPr/>
          </a:p>
        </p:txBody>
      </p:sp>
      <p:graphicFrame>
        <p:nvGraphicFramePr>
          <p:cNvPr id="1076" name="Google Shape;1076;p13"/>
          <p:cNvGraphicFramePr/>
          <p:nvPr/>
        </p:nvGraphicFramePr>
        <p:xfrm>
          <a:off x="413004" y="2045546"/>
          <a:ext cx="11298950" cy="3566290"/>
        </p:xfrm>
        <a:graphic>
          <a:graphicData uri="http://schemas.openxmlformats.org/drawingml/2006/table">
            <a:tbl>
              <a:tblPr firstRow="1" bandRow="1">
                <a:noFill/>
                <a:tableStyleId>{0AB009F9-8511-4A7D-90AD-DBDE10190954}</a:tableStyleId>
              </a:tblPr>
              <a:tblGrid>
                <a:gridCol w="4629450">
                  <a:extLst>
                    <a:ext uri="{9D8B030D-6E8A-4147-A177-3AD203B41FA5}">
                      <a16:colId xmlns:a16="http://schemas.microsoft.com/office/drawing/2014/main" val="20000"/>
                    </a:ext>
                  </a:extLst>
                </a:gridCol>
                <a:gridCol w="666950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a:t>File</a:t>
                      </a:r>
                      <a:endParaRPr/>
                    </a:p>
                  </a:txBody>
                  <a:tcPr marL="91450" marR="91450" marT="45725" marB="45725"/>
                </a:tc>
                <a:tc>
                  <a:txBody>
                    <a:bodyPr/>
                    <a:lstStyle/>
                    <a:p>
                      <a:pPr marL="0" marR="0" lvl="0" indent="0" algn="l" rtl="0">
                        <a:spcBef>
                          <a:spcPts val="0"/>
                        </a:spcBef>
                        <a:spcAft>
                          <a:spcPts val="0"/>
                        </a:spcAft>
                        <a:buNone/>
                      </a:pPr>
                      <a:r>
                        <a:rPr lang="en-US" sz="1200"/>
                        <a:t>Description</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a:t>nicinfo.sh.txt</a:t>
                      </a:r>
                      <a:endParaRPr/>
                    </a:p>
                  </a:txBody>
                  <a:tcPr marL="91450" marR="91450" marT="45725" marB="45725"/>
                </a:tc>
                <a:tc>
                  <a:txBody>
                    <a:bodyPr/>
                    <a:lstStyle/>
                    <a:p>
                      <a:pPr marL="0" marR="0" lvl="0" indent="0" algn="l" rtl="0">
                        <a:spcBef>
                          <a:spcPts val="0"/>
                        </a:spcBef>
                        <a:spcAft>
                          <a:spcPts val="0"/>
                        </a:spcAft>
                        <a:buNone/>
                      </a:pPr>
                      <a:r>
                        <a:rPr lang="en-US" sz="1200"/>
                        <a:t>Details of Network Interface Cards (NIC)</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a:t>esxcfg-vswitch_-l.txt</a:t>
                      </a:r>
                      <a:endParaRPr/>
                    </a:p>
                  </a:txBody>
                  <a:tcPr marL="91450" marR="91450" marT="45725" marB="45725"/>
                </a:tc>
                <a:tc>
                  <a:txBody>
                    <a:bodyPr/>
                    <a:lstStyle/>
                    <a:p>
                      <a:pPr marL="0" marR="0" lvl="0" indent="0" algn="l" rtl="0">
                        <a:spcBef>
                          <a:spcPts val="0"/>
                        </a:spcBef>
                        <a:spcAft>
                          <a:spcPts val="0"/>
                        </a:spcAft>
                        <a:buNone/>
                      </a:pPr>
                      <a:r>
                        <a:rPr lang="en-US" sz="1200"/>
                        <a:t>Virtual Switch details </a:t>
                      </a:r>
                      <a:endParaRPr/>
                    </a:p>
                  </a:txBody>
                  <a:tcPr marL="91450" marR="91450" marT="45725" marB="45725"/>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a:t>net-dvs_-l.txt</a:t>
                      </a:r>
                      <a:endParaRPr/>
                    </a:p>
                  </a:txBody>
                  <a:tcPr marL="91450" marR="91450" marT="45725" marB="45725"/>
                </a:tc>
                <a:tc>
                  <a:txBody>
                    <a:bodyPr/>
                    <a:lstStyle/>
                    <a:p>
                      <a:pPr marL="0" marR="0" lvl="0" indent="0" algn="l" rtl="0">
                        <a:spcBef>
                          <a:spcPts val="0"/>
                        </a:spcBef>
                        <a:spcAft>
                          <a:spcPts val="0"/>
                        </a:spcAft>
                        <a:buNone/>
                      </a:pPr>
                      <a:r>
                        <a:rPr lang="en-US" sz="1200"/>
                        <a:t>Distributed Virtual Switch/port configuration</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a:t>net-stats_-l.txt</a:t>
                      </a:r>
                      <a:endParaRPr/>
                    </a:p>
                  </a:txBody>
                  <a:tcPr marL="91450" marR="91450" marT="45725" marB="45725"/>
                </a:tc>
                <a:tc>
                  <a:txBody>
                    <a:bodyPr/>
                    <a:lstStyle/>
                    <a:p>
                      <a:pPr marL="0" marR="0" lvl="0" indent="0" algn="l" rtl="0">
                        <a:spcBef>
                          <a:spcPts val="0"/>
                        </a:spcBef>
                        <a:spcAft>
                          <a:spcPts val="0"/>
                        </a:spcAft>
                        <a:buNone/>
                      </a:pPr>
                      <a:r>
                        <a:rPr lang="en-US" sz="1200"/>
                        <a:t>Connected Ports and related information</a:t>
                      </a:r>
                      <a:endParaRPr/>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a:t>esxcfg-vmknic_-l.txt</a:t>
                      </a:r>
                      <a:endParaRPr/>
                    </a:p>
                  </a:txBody>
                  <a:tcPr marL="91450" marR="91450" marT="45725" marB="45725"/>
                </a:tc>
                <a:tc>
                  <a:txBody>
                    <a:bodyPr/>
                    <a:lstStyle/>
                    <a:p>
                      <a:pPr marL="0" marR="0" lvl="0" indent="0" algn="l" rtl="0">
                        <a:spcBef>
                          <a:spcPts val="0"/>
                        </a:spcBef>
                        <a:spcAft>
                          <a:spcPts val="0"/>
                        </a:spcAft>
                        <a:buNone/>
                      </a:pPr>
                      <a:r>
                        <a:rPr lang="en-US" sz="1200"/>
                        <a:t>VMkernel network interfaces</a:t>
                      </a:r>
                      <a:endParaRPr/>
                    </a:p>
                  </a:txBody>
                  <a:tcPr marL="91450" marR="91450" marT="45725" marB="45725"/>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a:t>esxcfg-route_-l.txt, esxcfg-route_-f_V6_-l.txt</a:t>
                      </a:r>
                      <a:endParaRPr/>
                    </a:p>
                  </a:txBody>
                  <a:tcPr marL="91450" marR="91450" marT="45725" marB="45725"/>
                </a:tc>
                <a:tc>
                  <a:txBody>
                    <a:bodyPr/>
                    <a:lstStyle/>
                    <a:p>
                      <a:pPr marL="0" marR="0" lvl="0" indent="0" algn="l" rtl="0">
                        <a:spcBef>
                          <a:spcPts val="0"/>
                        </a:spcBef>
                        <a:spcAft>
                          <a:spcPts val="0"/>
                        </a:spcAft>
                        <a:buNone/>
                      </a:pPr>
                      <a:r>
                        <a:rPr lang="en-US" sz="1200"/>
                        <a:t>Routing information</a:t>
                      </a:r>
                      <a:endParaRPr/>
                    </a:p>
                  </a:txBody>
                  <a:tcPr marL="91450" marR="91450" marT="45725" marB="45725"/>
                </a:tc>
                <a:extLst>
                  <a:ext uri="{0D108BD9-81ED-4DB2-BD59-A6C34878D82A}">
                    <a16:rowId xmlns:a16="http://schemas.microsoft.com/office/drawing/2014/main" val="10006"/>
                  </a:ext>
                </a:extLst>
              </a:tr>
              <a:tr h="152400">
                <a:tc>
                  <a:txBody>
                    <a:bodyPr/>
                    <a:lstStyle/>
                    <a:p>
                      <a:pPr marL="0" marR="0" lvl="0" indent="0" algn="l" rtl="0">
                        <a:spcBef>
                          <a:spcPts val="0"/>
                        </a:spcBef>
                        <a:spcAft>
                          <a:spcPts val="0"/>
                        </a:spcAft>
                        <a:buNone/>
                      </a:pPr>
                      <a:r>
                        <a:rPr lang="en-US" sz="1200"/>
                        <a:t>localcli_network_ip_connection_list.txt</a:t>
                      </a:r>
                      <a:endParaRPr/>
                    </a:p>
                  </a:txBody>
                  <a:tcPr marL="91450" marR="91450" marT="45725" marB="45725"/>
                </a:tc>
                <a:tc>
                  <a:txBody>
                    <a:bodyPr/>
                    <a:lstStyle/>
                    <a:p>
                      <a:pPr marL="0" marR="0" lvl="0" indent="0" algn="l" rtl="0">
                        <a:spcBef>
                          <a:spcPts val="0"/>
                        </a:spcBef>
                        <a:spcAft>
                          <a:spcPts val="0"/>
                        </a:spcAft>
                        <a:buNone/>
                      </a:pPr>
                      <a:r>
                        <a:rPr lang="en-US" sz="1200"/>
                        <a:t>Open network connections</a:t>
                      </a:r>
                      <a:endParaRPr/>
                    </a:p>
                  </a:txBody>
                  <a:tcPr marL="91450" marR="91450" marT="45725" marB="45725"/>
                </a:tc>
                <a:extLst>
                  <a:ext uri="{0D108BD9-81ED-4DB2-BD59-A6C34878D82A}">
                    <a16:rowId xmlns:a16="http://schemas.microsoft.com/office/drawing/2014/main" val="10007"/>
                  </a:ext>
                </a:extLst>
              </a:tr>
              <a:tr h="152400">
                <a:tc>
                  <a:txBody>
                    <a:bodyPr/>
                    <a:lstStyle/>
                    <a:p>
                      <a:pPr marL="0" marR="0" lvl="0" indent="0" algn="l" rtl="0">
                        <a:spcBef>
                          <a:spcPts val="0"/>
                        </a:spcBef>
                        <a:spcAft>
                          <a:spcPts val="0"/>
                        </a:spcAft>
                        <a:buNone/>
                      </a:pPr>
                      <a:r>
                        <a:rPr lang="en-US" sz="1200"/>
                        <a:t>localcli_network_ip_neighbor_list.txt</a:t>
                      </a:r>
                      <a:endParaRPr/>
                    </a:p>
                  </a:txBody>
                  <a:tcPr marL="91450" marR="91450" marT="45725" marB="45725"/>
                </a:tc>
                <a:tc>
                  <a:txBody>
                    <a:bodyPr/>
                    <a:lstStyle/>
                    <a:p>
                      <a:pPr marL="0" marR="0" lvl="0" indent="0" algn="l" rtl="0">
                        <a:spcBef>
                          <a:spcPts val="0"/>
                        </a:spcBef>
                        <a:spcAft>
                          <a:spcPts val="0"/>
                        </a:spcAft>
                        <a:buNone/>
                      </a:pPr>
                      <a:r>
                        <a:rPr lang="en-US" sz="1200"/>
                        <a:t>Mac learning table</a:t>
                      </a:r>
                      <a:endParaRPr/>
                    </a:p>
                  </a:txBody>
                  <a:tcPr marL="91450" marR="91450" marT="45725" marB="45725"/>
                </a:tc>
                <a:extLst>
                  <a:ext uri="{0D108BD9-81ED-4DB2-BD59-A6C34878D82A}">
                    <a16:rowId xmlns:a16="http://schemas.microsoft.com/office/drawing/2014/main" val="10008"/>
                  </a:ext>
                </a:extLst>
              </a:tr>
              <a:tr h="152400">
                <a:tc>
                  <a:txBody>
                    <a:bodyPr/>
                    <a:lstStyle/>
                    <a:p>
                      <a:pPr marL="0" marR="0" lvl="0" indent="0" algn="l" rtl="0">
                        <a:spcBef>
                          <a:spcPts val="0"/>
                        </a:spcBef>
                        <a:spcAft>
                          <a:spcPts val="0"/>
                        </a:spcAft>
                        <a:buNone/>
                      </a:pPr>
                      <a:r>
                        <a:rPr lang="en-US" sz="1200"/>
                        <a:t>localcli_network-multicast-group-list.txt</a:t>
                      </a:r>
                      <a:endParaRPr/>
                    </a:p>
                  </a:txBody>
                  <a:tcPr marL="91450" marR="91450" marT="45725" marB="45725"/>
                </a:tc>
                <a:tc>
                  <a:txBody>
                    <a:bodyPr/>
                    <a:lstStyle/>
                    <a:p>
                      <a:pPr marL="0" marR="0" lvl="0" indent="0" algn="l" rtl="0">
                        <a:spcBef>
                          <a:spcPts val="0"/>
                        </a:spcBef>
                        <a:spcAft>
                          <a:spcPts val="0"/>
                        </a:spcAft>
                        <a:buNone/>
                      </a:pPr>
                      <a:r>
                        <a:rPr lang="en-US" sz="1200"/>
                        <a:t>Multicast group and membership status</a:t>
                      </a:r>
                      <a:endParaRPr/>
                    </a:p>
                  </a:txBody>
                  <a:tcPr marL="91450" marR="91450" marT="45725" marB="45725"/>
                </a:tc>
                <a:extLst>
                  <a:ext uri="{0D108BD9-81ED-4DB2-BD59-A6C34878D82A}">
                    <a16:rowId xmlns:a16="http://schemas.microsoft.com/office/drawing/2014/main" val="10009"/>
                  </a:ext>
                </a:extLst>
              </a:tr>
              <a:tr h="152400">
                <a:tc>
                  <a:txBody>
                    <a:bodyPr/>
                    <a:lstStyle/>
                    <a:p>
                      <a:pPr marL="0" marR="0" lvl="0" indent="0" algn="l" rtl="0">
                        <a:spcBef>
                          <a:spcPts val="0"/>
                        </a:spcBef>
                        <a:spcAft>
                          <a:spcPts val="0"/>
                        </a:spcAft>
                        <a:buNone/>
                      </a:pPr>
                      <a:r>
                        <a:rPr lang="en-US" sz="1200"/>
                        <a:t>tracenet.txt</a:t>
                      </a:r>
                      <a:endParaRPr/>
                    </a:p>
                  </a:txBody>
                  <a:tcPr marL="91450" marR="91450" marT="45725" marB="45725"/>
                </a:tc>
                <a:tc>
                  <a:txBody>
                    <a:bodyPr/>
                    <a:lstStyle/>
                    <a:p>
                      <a:pPr marL="0" marR="0" lvl="0" indent="0" algn="l" rtl="0">
                        <a:spcBef>
                          <a:spcPts val="0"/>
                        </a:spcBef>
                        <a:spcAft>
                          <a:spcPts val="0"/>
                        </a:spcAft>
                        <a:buNone/>
                      </a:pPr>
                      <a:r>
                        <a:rPr lang="en-US" sz="1200"/>
                        <a:t>Tracenet output of tracing connection to default gateway</a:t>
                      </a:r>
                      <a:endParaRPr/>
                    </a:p>
                  </a:txBody>
                  <a:tcPr marL="91450" marR="91450" marT="45725" marB="45725"/>
                </a:tc>
                <a:extLst>
                  <a:ext uri="{0D108BD9-81ED-4DB2-BD59-A6C34878D82A}">
                    <a16:rowId xmlns:a16="http://schemas.microsoft.com/office/drawing/2014/main" val="10010"/>
                  </a:ext>
                </a:extLst>
              </a:tr>
              <a:tr h="152400">
                <a:tc>
                  <a:txBody>
                    <a:bodyPr/>
                    <a:lstStyle/>
                    <a:p>
                      <a:pPr marL="0" marR="0" lvl="0" indent="0" algn="l" rtl="0">
                        <a:spcBef>
                          <a:spcPts val="0"/>
                        </a:spcBef>
                        <a:spcAft>
                          <a:spcPts val="0"/>
                        </a:spcAft>
                        <a:buNone/>
                      </a:pPr>
                      <a:r>
                        <a:rPr lang="en-US" sz="1200"/>
                        <a:t>vmkping_-D--v--A.txt</a:t>
                      </a:r>
                      <a:endParaRPr/>
                    </a:p>
                  </a:txBody>
                  <a:tcPr marL="91450" marR="91450" marT="45725" marB="45725"/>
                </a:tc>
                <a:tc>
                  <a:txBody>
                    <a:bodyPr/>
                    <a:lstStyle/>
                    <a:p>
                      <a:pPr marL="0" marR="0" lvl="0" indent="0" algn="l" rtl="0">
                        <a:spcBef>
                          <a:spcPts val="0"/>
                        </a:spcBef>
                        <a:spcAft>
                          <a:spcPts val="0"/>
                        </a:spcAft>
                        <a:buNone/>
                      </a:pPr>
                      <a:r>
                        <a:rPr lang="en-US" sz="1200"/>
                        <a:t>Ping statistics from ping to all configured gateways</a:t>
                      </a:r>
                      <a:endParaRPr/>
                    </a:p>
                  </a:txBody>
                  <a:tcPr marL="91450" marR="91450" marT="45725" marB="45725"/>
                </a:tc>
                <a:extLst>
                  <a:ext uri="{0D108BD9-81ED-4DB2-BD59-A6C34878D82A}">
                    <a16:rowId xmlns:a16="http://schemas.microsoft.com/office/drawing/2014/main" val="10011"/>
                  </a:ext>
                </a:extLst>
              </a:tr>
              <a:tr h="152400">
                <a:tc>
                  <a:txBody>
                    <a:bodyPr/>
                    <a:lstStyle/>
                    <a:p>
                      <a:pPr marL="0" marR="0" lvl="0" indent="0" algn="l" rtl="0">
                        <a:spcBef>
                          <a:spcPts val="0"/>
                        </a:spcBef>
                        <a:spcAft>
                          <a:spcPts val="0"/>
                        </a:spcAft>
                        <a:buNone/>
                      </a:pPr>
                      <a:r>
                        <a:rPr lang="en-US" sz="1200"/>
                        <a:t>localcli_vsan-network-list.txt</a:t>
                      </a:r>
                      <a:endParaRPr/>
                    </a:p>
                  </a:txBody>
                  <a:tcPr marL="91450" marR="91450" marT="45725" marB="45725"/>
                </a:tc>
                <a:tc>
                  <a:txBody>
                    <a:bodyPr/>
                    <a:lstStyle/>
                    <a:p>
                      <a:pPr marL="0" marR="0" lvl="0" indent="0" algn="l" rtl="0">
                        <a:spcBef>
                          <a:spcPts val="0"/>
                        </a:spcBef>
                        <a:spcAft>
                          <a:spcPts val="0"/>
                        </a:spcAft>
                        <a:buNone/>
                      </a:pPr>
                      <a:r>
                        <a:rPr lang="en-US" sz="1200"/>
                        <a:t>Information related to network interfaces used for vSAN</a:t>
                      </a:r>
                      <a:endParaRPr sz="1200"/>
                    </a:p>
                  </a:txBody>
                  <a:tcPr marL="91450" marR="91450" marT="45725" marB="45725"/>
                </a:tc>
                <a:extLst>
                  <a:ext uri="{0D108BD9-81ED-4DB2-BD59-A6C34878D82A}">
                    <a16:rowId xmlns:a16="http://schemas.microsoft.com/office/drawing/2014/main" val="10012"/>
                  </a:ext>
                </a:extLst>
              </a:tr>
            </a:tbl>
          </a:graphicData>
        </a:graphic>
      </p:graphicFrame>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14"/>
          <p:cNvSpPr txBox="1">
            <a:spLocks noGrp="1"/>
          </p:cNvSpPr>
          <p:nvPr>
            <p:ph type="body" idx="1"/>
          </p:nvPr>
        </p:nvSpPr>
        <p:spPr>
          <a:xfrm>
            <a:off x="413004" y="1059180"/>
            <a:ext cx="11365992" cy="255263"/>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1800"/>
              <a:buChar char="•"/>
            </a:pPr>
            <a:r>
              <a:rPr lang="en-US" sz="1800" b="1">
                <a:latin typeface="Courier New"/>
                <a:ea typeface="Courier New"/>
                <a:cs typeface="Courier New"/>
                <a:sym typeface="Courier New"/>
              </a:rPr>
              <a:t>commands</a:t>
            </a:r>
            <a:r>
              <a:rPr lang="en-US" sz="1800"/>
              <a:t> folder has some additional commonly used information than can assist troubleshooting</a:t>
            </a:r>
            <a:endParaRPr/>
          </a:p>
        </p:txBody>
      </p:sp>
      <p:sp>
        <p:nvSpPr>
          <p:cNvPr id="1082" name="Google Shape;1082;p14"/>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Miscellaneous Information</a:t>
            </a:r>
            <a:endParaRPr/>
          </a:p>
        </p:txBody>
      </p:sp>
      <p:graphicFrame>
        <p:nvGraphicFramePr>
          <p:cNvPr id="1083" name="Google Shape;1083;p14"/>
          <p:cNvGraphicFramePr/>
          <p:nvPr/>
        </p:nvGraphicFramePr>
        <p:xfrm>
          <a:off x="413004" y="1550169"/>
          <a:ext cx="11298950" cy="2651850"/>
        </p:xfrm>
        <a:graphic>
          <a:graphicData uri="http://schemas.openxmlformats.org/drawingml/2006/table">
            <a:tbl>
              <a:tblPr firstRow="1" bandRow="1">
                <a:noFill/>
                <a:tableStyleId>{0AB009F9-8511-4A7D-90AD-DBDE10190954}</a:tableStyleId>
              </a:tblPr>
              <a:tblGrid>
                <a:gridCol w="4629450">
                  <a:extLst>
                    <a:ext uri="{9D8B030D-6E8A-4147-A177-3AD203B41FA5}">
                      <a16:colId xmlns:a16="http://schemas.microsoft.com/office/drawing/2014/main" val="20000"/>
                    </a:ext>
                  </a:extLst>
                </a:gridCol>
                <a:gridCol w="666950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a:t>File</a:t>
                      </a:r>
                      <a:endParaRPr/>
                    </a:p>
                  </a:txBody>
                  <a:tcPr marL="91450" marR="91450" marT="45725" marB="45725"/>
                </a:tc>
                <a:tc>
                  <a:txBody>
                    <a:bodyPr/>
                    <a:lstStyle/>
                    <a:p>
                      <a:pPr marL="0" marR="0" lvl="0" indent="0" algn="l" rtl="0">
                        <a:spcBef>
                          <a:spcPts val="0"/>
                        </a:spcBef>
                        <a:spcAft>
                          <a:spcPts val="0"/>
                        </a:spcAft>
                        <a:buNone/>
                      </a:pPr>
                      <a:r>
                        <a:rPr lang="en-US" sz="1200"/>
                        <a:t>Description</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a:t>date.txt</a:t>
                      </a:r>
                      <a:endParaRPr/>
                    </a:p>
                  </a:txBody>
                  <a:tcPr marL="91450" marR="91450" marT="45725" marB="45725"/>
                </a:tc>
                <a:tc>
                  <a:txBody>
                    <a:bodyPr/>
                    <a:lstStyle/>
                    <a:p>
                      <a:pPr marL="0" marR="0" lvl="0" indent="0" algn="l" rtl="0">
                        <a:spcBef>
                          <a:spcPts val="0"/>
                        </a:spcBef>
                        <a:spcAft>
                          <a:spcPts val="0"/>
                        </a:spcAft>
                        <a:buNone/>
                      </a:pPr>
                      <a:r>
                        <a:rPr lang="en-US" sz="1200"/>
                        <a:t>System date as of log collection</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a:t>localcli_--formatterjson-system-ntp*, ntp-diagnostic.sh.txt, ntp_q*</a:t>
                      </a:r>
                      <a:endParaRPr/>
                    </a:p>
                  </a:txBody>
                  <a:tcPr marL="91450" marR="91450" marT="45725" marB="45725"/>
                </a:tc>
                <a:tc>
                  <a:txBody>
                    <a:bodyPr/>
                    <a:lstStyle/>
                    <a:p>
                      <a:pPr marL="0" marR="0" lvl="0" indent="0" algn="l" rtl="0">
                        <a:spcBef>
                          <a:spcPts val="0"/>
                        </a:spcBef>
                        <a:spcAft>
                          <a:spcPts val="0"/>
                        </a:spcAft>
                        <a:buNone/>
                      </a:pPr>
                      <a:r>
                        <a:rPr lang="en-US" sz="1200"/>
                        <a:t>NTP related information</a:t>
                      </a:r>
                      <a:endParaRPr/>
                    </a:p>
                  </a:txBody>
                  <a:tcPr marL="91450" marR="91450" marT="45725" marB="45725"/>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a:t>localcli_graphics-device-stats-list.txt</a:t>
                      </a:r>
                      <a:endParaRPr/>
                    </a:p>
                  </a:txBody>
                  <a:tcPr marL="91450" marR="91450" marT="45725" marB="45725"/>
                </a:tc>
                <a:tc>
                  <a:txBody>
                    <a:bodyPr/>
                    <a:lstStyle/>
                    <a:p>
                      <a:pPr marL="0" marR="0" lvl="0" indent="0" algn="l" rtl="0">
                        <a:spcBef>
                          <a:spcPts val="0"/>
                        </a:spcBef>
                        <a:spcAft>
                          <a:spcPts val="0"/>
                        </a:spcAft>
                        <a:buNone/>
                      </a:pPr>
                      <a:r>
                        <a:rPr lang="en-US" sz="1200"/>
                        <a:t>Statistics related GPU devices</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a:t>localcli_hardware-ipmi*</a:t>
                      </a:r>
                      <a:endParaRPr/>
                    </a:p>
                  </a:txBody>
                  <a:tcPr marL="91450" marR="91450" marT="45725" marB="45725"/>
                </a:tc>
                <a:tc>
                  <a:txBody>
                    <a:bodyPr/>
                    <a:lstStyle/>
                    <a:p>
                      <a:pPr marL="0" marR="0" lvl="0" indent="0" algn="l" rtl="0">
                        <a:spcBef>
                          <a:spcPts val="0"/>
                        </a:spcBef>
                        <a:spcAft>
                          <a:spcPts val="0"/>
                        </a:spcAft>
                        <a:buNone/>
                      </a:pPr>
                      <a:r>
                        <a:rPr lang="en-US" sz="1200"/>
                        <a:t>IMPI related configuration/events</a:t>
                      </a:r>
                      <a:endParaRPr/>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a:t>localcli_software-vib-get.txt</a:t>
                      </a:r>
                      <a:endParaRPr/>
                    </a:p>
                  </a:txBody>
                  <a:tcPr marL="91450" marR="91450" marT="45725" marB="45725"/>
                </a:tc>
                <a:tc>
                  <a:txBody>
                    <a:bodyPr/>
                    <a:lstStyle/>
                    <a:p>
                      <a:pPr marL="0" marR="0" lvl="0" indent="0" algn="l" rtl="0">
                        <a:spcBef>
                          <a:spcPts val="0"/>
                        </a:spcBef>
                        <a:spcAft>
                          <a:spcPts val="0"/>
                        </a:spcAft>
                        <a:buNone/>
                      </a:pPr>
                      <a:r>
                        <a:rPr lang="en-US" sz="1200"/>
                        <a:t>List of installed packages (vibs)</a:t>
                      </a:r>
                      <a:endParaRPr/>
                    </a:p>
                  </a:txBody>
                  <a:tcPr marL="91450" marR="91450" marT="45725" marB="45725"/>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a:t>localcli_software-profile-get.txt</a:t>
                      </a:r>
                      <a:endParaRPr/>
                    </a:p>
                  </a:txBody>
                  <a:tcPr marL="91450" marR="91450" marT="45725" marB="45725"/>
                </a:tc>
                <a:tc>
                  <a:txBody>
                    <a:bodyPr/>
                    <a:lstStyle/>
                    <a:p>
                      <a:pPr marL="0" marR="0" lvl="0" indent="0" algn="l" rtl="0">
                        <a:spcBef>
                          <a:spcPts val="0"/>
                        </a:spcBef>
                        <a:spcAft>
                          <a:spcPts val="0"/>
                        </a:spcAft>
                        <a:buNone/>
                      </a:pPr>
                      <a:r>
                        <a:rPr lang="en-US" sz="1200"/>
                        <a:t>Image profile as installed (Helps identifying if OEM provided image is installed as well as the install time)</a:t>
                      </a:r>
                      <a:endParaRPr/>
                    </a:p>
                  </a:txBody>
                  <a:tcPr marL="91450" marR="91450" marT="45725" marB="45725"/>
                </a:tc>
                <a:extLst>
                  <a:ext uri="{0D108BD9-81ED-4DB2-BD59-A6C34878D82A}">
                    <a16:rowId xmlns:a16="http://schemas.microsoft.com/office/drawing/2014/main" val="10006"/>
                  </a:ext>
                </a:extLst>
              </a:tr>
              <a:tr h="152400">
                <a:tc>
                  <a:txBody>
                    <a:bodyPr/>
                    <a:lstStyle/>
                    <a:p>
                      <a:pPr marL="0" marR="0" lvl="0" indent="0" algn="l" rtl="0">
                        <a:spcBef>
                          <a:spcPts val="0"/>
                        </a:spcBef>
                        <a:spcAft>
                          <a:spcPts val="0"/>
                        </a:spcAft>
                        <a:buNone/>
                      </a:pPr>
                      <a:r>
                        <a:rPr lang="en-US" sz="1200"/>
                        <a:t>lspci*txt</a:t>
                      </a:r>
                      <a:endParaRPr/>
                    </a:p>
                  </a:txBody>
                  <a:tcPr marL="91450" marR="91450" marT="45725" marB="45725"/>
                </a:tc>
                <a:tc>
                  <a:txBody>
                    <a:bodyPr/>
                    <a:lstStyle/>
                    <a:p>
                      <a:pPr marL="0" marR="0" lvl="0" indent="0" algn="l" rtl="0">
                        <a:spcBef>
                          <a:spcPts val="0"/>
                        </a:spcBef>
                        <a:spcAft>
                          <a:spcPts val="0"/>
                        </a:spcAft>
                        <a:buNone/>
                      </a:pPr>
                      <a:r>
                        <a:rPr lang="en-US" sz="1200"/>
                        <a:t>PCI Device information</a:t>
                      </a:r>
                      <a:endParaRPr/>
                    </a:p>
                  </a:txBody>
                  <a:tcPr marL="91450" marR="91450" marT="45725" marB="45725"/>
                </a:tc>
                <a:extLst>
                  <a:ext uri="{0D108BD9-81ED-4DB2-BD59-A6C34878D82A}">
                    <a16:rowId xmlns:a16="http://schemas.microsoft.com/office/drawing/2014/main" val="10007"/>
                  </a:ext>
                </a:extLst>
              </a:tr>
              <a:tr h="152400">
                <a:tc>
                  <a:txBody>
                    <a:bodyPr/>
                    <a:lstStyle/>
                    <a:p>
                      <a:pPr marL="0" marR="0" lvl="0" indent="0" algn="l" rtl="0">
                        <a:spcBef>
                          <a:spcPts val="0"/>
                        </a:spcBef>
                        <a:spcAft>
                          <a:spcPts val="0"/>
                        </a:spcAft>
                        <a:buNone/>
                      </a:pPr>
                      <a:r>
                        <a:rPr lang="en-US" sz="1200"/>
                        <a:t>smbiosDump.txt</a:t>
                      </a:r>
                      <a:endParaRPr/>
                    </a:p>
                  </a:txBody>
                  <a:tcPr marL="91450" marR="91450" marT="45725" marB="45725"/>
                </a:tc>
                <a:tc>
                  <a:txBody>
                    <a:bodyPr/>
                    <a:lstStyle/>
                    <a:p>
                      <a:pPr marL="0" marR="0" lvl="0" indent="0" algn="l" rtl="0">
                        <a:spcBef>
                          <a:spcPts val="0"/>
                        </a:spcBef>
                        <a:spcAft>
                          <a:spcPts val="0"/>
                        </a:spcAft>
                        <a:buNone/>
                      </a:pPr>
                      <a:r>
                        <a:rPr lang="en-US" sz="1200"/>
                        <a:t>System Management BIOS information (Hardware/Firmware details)</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15"/>
          <p:cNvSpPr txBox="1">
            <a:spLocks noGrp="1"/>
          </p:cNvSpPr>
          <p:nvPr>
            <p:ph type="body" idx="1"/>
          </p:nvPr>
        </p:nvSpPr>
        <p:spPr>
          <a:xfrm>
            <a:off x="411480" y="2926080"/>
            <a:ext cx="7589520" cy="2194560"/>
          </a:xfrm>
          <a:prstGeom prst="rect">
            <a:avLst/>
          </a:prstGeom>
          <a:noFill/>
          <a:ln>
            <a:noFill/>
          </a:ln>
        </p:spPr>
        <p:txBody>
          <a:bodyPr spcFirstLastPara="1" wrap="square" lIns="0" tIns="0" rIns="0" bIns="0" anchor="b" anchorCtr="0">
            <a:normAutofit/>
          </a:bodyPr>
          <a:lstStyle/>
          <a:p>
            <a:pPr marL="0" marR="0" lvl="0" indent="0" algn="l" rtl="0">
              <a:lnSpc>
                <a:spcPct val="85000"/>
              </a:lnSpc>
              <a:spcBef>
                <a:spcPts val="0"/>
              </a:spcBef>
              <a:spcAft>
                <a:spcPts val="0"/>
              </a:spcAft>
              <a:buClr>
                <a:schemeClr val="dk2"/>
              </a:buClr>
              <a:buSzPts val="3200"/>
              <a:buFont typeface="Arial"/>
              <a:buNone/>
            </a:pPr>
            <a:r>
              <a:rPr lang="en-US"/>
              <a:t>vCenter Server Log Bundle </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6"/>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Content Structure – vCenter Server Log Bundle</a:t>
            </a:r>
            <a:endParaRPr/>
          </a:p>
        </p:txBody>
      </p:sp>
      <p:pic>
        <p:nvPicPr>
          <p:cNvPr id="1094" name="Google Shape;1094;p16"/>
          <p:cNvPicPr preferRelativeResize="0"/>
          <p:nvPr/>
        </p:nvPicPr>
        <p:blipFill rotWithShape="1">
          <a:blip r:embed="rId3">
            <a:alphaModFix/>
          </a:blip>
          <a:srcRect/>
          <a:stretch/>
        </p:blipFill>
        <p:spPr>
          <a:xfrm>
            <a:off x="413004" y="1061165"/>
            <a:ext cx="5682996" cy="5072212"/>
          </a:xfrm>
          <a:prstGeom prst="rect">
            <a:avLst/>
          </a:prstGeom>
          <a:noFill/>
          <a:ln>
            <a:noFill/>
          </a:ln>
        </p:spPr>
      </p:pic>
      <p:sp>
        <p:nvSpPr>
          <p:cNvPr id="1095" name="Google Shape;1095;p16"/>
          <p:cNvSpPr txBox="1"/>
          <p:nvPr/>
        </p:nvSpPr>
        <p:spPr>
          <a:xfrm>
            <a:off x="6096000" y="1094695"/>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action.log – events from log collection process</a:t>
            </a:r>
            <a:endParaRPr sz="1200" b="0">
              <a:solidFill>
                <a:schemeClr val="dk1"/>
              </a:solidFill>
              <a:latin typeface="Arial"/>
              <a:ea typeface="Arial"/>
              <a:cs typeface="Arial"/>
              <a:sym typeface="Arial"/>
            </a:endParaRPr>
          </a:p>
        </p:txBody>
      </p:sp>
      <p:sp>
        <p:nvSpPr>
          <p:cNvPr id="1096" name="Google Shape;1096;p16"/>
          <p:cNvSpPr txBox="1"/>
          <p:nvPr/>
        </p:nvSpPr>
        <p:spPr>
          <a:xfrm>
            <a:off x="6096000" y="1446655"/>
            <a:ext cx="5881116" cy="1661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book – Grub configuration file for the system boot</a:t>
            </a:r>
            <a:endParaRPr/>
          </a:p>
        </p:txBody>
      </p:sp>
      <p:sp>
        <p:nvSpPr>
          <p:cNvPr id="1097" name="Google Shape;1097;p16"/>
          <p:cNvSpPr txBox="1"/>
          <p:nvPr/>
        </p:nvSpPr>
        <p:spPr>
          <a:xfrm>
            <a:off x="6096000" y="1863212"/>
            <a:ext cx="5881116" cy="32965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commands – Directory with output of various commands executed as part of collection</a:t>
            </a:r>
            <a:endParaRPr/>
          </a:p>
        </p:txBody>
      </p:sp>
      <p:sp>
        <p:nvSpPr>
          <p:cNvPr id="1098" name="Google Shape;1098;p16"/>
          <p:cNvSpPr txBox="1"/>
          <p:nvPr/>
        </p:nvSpPr>
        <p:spPr>
          <a:xfrm>
            <a:off x="6096000" y="2561250"/>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error.log – errors if any from collection process</a:t>
            </a:r>
            <a:endParaRPr/>
          </a:p>
        </p:txBody>
      </p:sp>
      <p:sp>
        <p:nvSpPr>
          <p:cNvPr id="1099" name="Google Shape;1099;p16"/>
          <p:cNvSpPr txBox="1"/>
          <p:nvPr/>
        </p:nvSpPr>
        <p:spPr>
          <a:xfrm>
            <a:off x="6096000" y="2929428"/>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errors-ignored.log – errors ignored if any from collection process</a:t>
            </a:r>
            <a:endParaRPr/>
          </a:p>
        </p:txBody>
      </p:sp>
      <p:sp>
        <p:nvSpPr>
          <p:cNvPr id="1100" name="Google Shape;1100;p16"/>
          <p:cNvSpPr txBox="1"/>
          <p:nvPr/>
        </p:nvSpPr>
        <p:spPr>
          <a:xfrm>
            <a:off x="6096000" y="3258236"/>
            <a:ext cx="5881116" cy="3323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etc – Directory with few of the configuration files from /etc of the vCenter Server Appliance</a:t>
            </a:r>
            <a:endParaRPr/>
          </a:p>
        </p:txBody>
      </p:sp>
      <p:sp>
        <p:nvSpPr>
          <p:cNvPr id="1101" name="Google Shape;1101;p16"/>
          <p:cNvSpPr txBox="1"/>
          <p:nvPr/>
        </p:nvSpPr>
        <p:spPr>
          <a:xfrm>
            <a:off x="6096000" y="3597271"/>
            <a:ext cx="5881116" cy="1661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opt – Directory with some selected files from /opt from vCenter Server Appliance</a:t>
            </a:r>
            <a:endParaRPr/>
          </a:p>
        </p:txBody>
      </p:sp>
      <p:sp>
        <p:nvSpPr>
          <p:cNvPr id="1102" name="Google Shape;1102;p16"/>
          <p:cNvSpPr txBox="1"/>
          <p:nvPr/>
        </p:nvSpPr>
        <p:spPr>
          <a:xfrm>
            <a:off x="6096000" y="3959810"/>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README – Metadata of the log collection process</a:t>
            </a:r>
            <a:endParaRPr/>
          </a:p>
        </p:txBody>
      </p:sp>
      <p:sp>
        <p:nvSpPr>
          <p:cNvPr id="1103" name="Google Shape;1103;p16"/>
          <p:cNvSpPr txBox="1"/>
          <p:nvPr/>
        </p:nvSpPr>
        <p:spPr>
          <a:xfrm>
            <a:off x="6096000" y="4299502"/>
            <a:ext cx="5881116" cy="1661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run – Few selected content from the /run from vCenter Server Appliance</a:t>
            </a:r>
            <a:endParaRPr/>
          </a:p>
        </p:txBody>
      </p:sp>
      <p:sp>
        <p:nvSpPr>
          <p:cNvPr id="1104" name="Google Shape;1104;p16"/>
          <p:cNvSpPr txBox="1"/>
          <p:nvPr/>
        </p:nvSpPr>
        <p:spPr>
          <a:xfrm>
            <a:off x="6096000" y="4679712"/>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storage – Few selected content from the /storage  from vCenter Server Appliance</a:t>
            </a:r>
            <a:endParaRPr/>
          </a:p>
        </p:txBody>
      </p:sp>
      <p:sp>
        <p:nvSpPr>
          <p:cNvPr id="1105" name="Google Shape;1105;p16"/>
          <p:cNvSpPr txBox="1"/>
          <p:nvPr/>
        </p:nvSpPr>
        <p:spPr>
          <a:xfrm>
            <a:off x="6096000" y="5876771"/>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var – Directory holding logs (var/log, var/log/vmware) and core dumps (var/core)</a:t>
            </a:r>
            <a:endParaRPr/>
          </a:p>
        </p:txBody>
      </p:sp>
      <p:sp>
        <p:nvSpPr>
          <p:cNvPr id="1106" name="Google Shape;1106;p16"/>
          <p:cNvSpPr txBox="1"/>
          <p:nvPr/>
        </p:nvSpPr>
        <p:spPr>
          <a:xfrm>
            <a:off x="6096000" y="5062416"/>
            <a:ext cx="5881116" cy="16482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tmp – Directory holding data/log items from vCenter Server Appliance</a:t>
            </a:r>
            <a:endParaRPr/>
          </a:p>
        </p:txBody>
      </p:sp>
      <p:sp>
        <p:nvSpPr>
          <p:cNvPr id="1107" name="Google Shape;1107;p16"/>
          <p:cNvSpPr txBox="1"/>
          <p:nvPr/>
        </p:nvSpPr>
        <p:spPr>
          <a:xfrm>
            <a:off x="6096000" y="5471490"/>
            <a:ext cx="5881116" cy="3323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usr – Few selected content (mainly service configuration files) from the /usr  from vCenter Server Appliance</a:t>
            </a:r>
            <a:endParaRPr/>
          </a:p>
        </p:txBody>
      </p:sp>
      <p:sp>
        <p:nvSpPr>
          <p:cNvPr id="1108" name="Google Shape;1108;p16"/>
          <p:cNvSpPr txBox="1"/>
          <p:nvPr/>
        </p:nvSpPr>
        <p:spPr>
          <a:xfrm>
            <a:off x="6096000" y="2240683"/>
            <a:ext cx="5881116" cy="166199"/>
          </a:xfrm>
          <a:prstGeom prst="rect">
            <a:avLst/>
          </a:prstGeom>
          <a:noFill/>
          <a:ln>
            <a:noFill/>
          </a:ln>
        </p:spPr>
        <p:txBody>
          <a:bodyPr spcFirstLastPara="1" wrap="square" lIns="0" tIns="0" rIns="0" bIns="0" anchor="t" anchorCtr="0">
            <a:spAutoFit/>
          </a:bodyPr>
          <a:lstStyle/>
          <a:p>
            <a:pPr marL="228600" marR="0" lvl="0" indent="-228600" algn="l" rtl="0">
              <a:lnSpc>
                <a:spcPct val="90000"/>
              </a:lnSpc>
              <a:spcBef>
                <a:spcPts val="0"/>
              </a:spcBef>
              <a:spcAft>
                <a:spcPts val="0"/>
              </a:spcAft>
              <a:buClr>
                <a:schemeClr val="dk2"/>
              </a:buClr>
              <a:buSzPts val="1200"/>
              <a:buFont typeface="Arial"/>
              <a:buChar char="•"/>
            </a:pPr>
            <a:r>
              <a:rPr lang="en-US" sz="1200" b="0">
                <a:solidFill>
                  <a:schemeClr val="dk1"/>
                </a:solidFill>
                <a:latin typeface="Arial"/>
                <a:ea typeface="Arial"/>
                <a:cs typeface="Arial"/>
                <a:sym typeface="Arial"/>
              </a:rPr>
              <a:t>dev –  Health status outputs from few services (under dev/shm)</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7"/>
          <p:cNvSpPr txBox="1">
            <a:spLocks noGrp="1"/>
          </p:cNvSpPr>
          <p:nvPr>
            <p:ph type="body" idx="1"/>
          </p:nvPr>
        </p:nvSpPr>
        <p:spPr>
          <a:xfrm>
            <a:off x="413004" y="1188720"/>
            <a:ext cx="11365992" cy="4961808"/>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000"/>
              <a:buChar char="•"/>
            </a:pPr>
            <a:r>
              <a:rPr lang="en-US" sz="2000"/>
              <a:t>vCenter Server log bundle contains service configuration data, appliance status and log files for all the services running on the server</a:t>
            </a:r>
            <a:endParaRPr/>
          </a:p>
          <a:p>
            <a:pPr marL="228600" lvl="0" indent="-228600" algn="l" rtl="0">
              <a:lnSpc>
                <a:spcPct val="90000"/>
              </a:lnSpc>
              <a:spcBef>
                <a:spcPts val="1200"/>
              </a:spcBef>
              <a:spcAft>
                <a:spcPts val="0"/>
              </a:spcAft>
              <a:buSzPts val="2000"/>
              <a:buChar char="•"/>
            </a:pPr>
            <a:r>
              <a:rPr lang="en-US" sz="2000"/>
              <a:t>Files in the </a:t>
            </a:r>
            <a:r>
              <a:rPr lang="en-US" sz="2000" b="1">
                <a:latin typeface="Courier New"/>
                <a:ea typeface="Courier New"/>
                <a:cs typeface="Courier New"/>
                <a:sym typeface="Courier New"/>
              </a:rPr>
              <a:t>commands</a:t>
            </a:r>
            <a:r>
              <a:rPr lang="en-US" sz="2000"/>
              <a:t> folder provide insight current state of OS, Storage, Network  and few of the services</a:t>
            </a:r>
            <a:endParaRPr/>
          </a:p>
          <a:p>
            <a:pPr marL="228600" lvl="0" indent="-228600" algn="l" rtl="0">
              <a:lnSpc>
                <a:spcPct val="90000"/>
              </a:lnSpc>
              <a:spcBef>
                <a:spcPts val="1200"/>
              </a:spcBef>
              <a:spcAft>
                <a:spcPts val="0"/>
              </a:spcAft>
              <a:buSzPts val="2000"/>
              <a:buChar char="•"/>
            </a:pPr>
            <a:r>
              <a:rPr lang="en-US" sz="2000"/>
              <a:t>Some of the configuration related data are available under </a:t>
            </a:r>
            <a:r>
              <a:rPr lang="en-US" sz="2000" b="1">
                <a:latin typeface="Courier New"/>
                <a:ea typeface="Courier New"/>
                <a:cs typeface="Courier New"/>
                <a:sym typeface="Courier New"/>
              </a:rPr>
              <a:t>etc</a:t>
            </a:r>
            <a:r>
              <a:rPr lang="en-US" sz="2000"/>
              <a:t> folder</a:t>
            </a:r>
            <a:endParaRPr/>
          </a:p>
          <a:p>
            <a:pPr marL="228600" lvl="0" indent="-228600" algn="l" rtl="0">
              <a:lnSpc>
                <a:spcPct val="90000"/>
              </a:lnSpc>
              <a:spcBef>
                <a:spcPts val="1200"/>
              </a:spcBef>
              <a:spcAft>
                <a:spcPts val="0"/>
              </a:spcAft>
              <a:buSzPts val="2000"/>
              <a:buChar char="•"/>
            </a:pPr>
            <a:r>
              <a:rPr lang="en-US" sz="2000"/>
              <a:t>Each service has a folder named after the service under </a:t>
            </a:r>
            <a:r>
              <a:rPr lang="en-US" sz="2000" b="1">
                <a:latin typeface="Courier New"/>
                <a:ea typeface="Courier New"/>
                <a:cs typeface="Courier New"/>
                <a:sym typeface="Courier New"/>
              </a:rPr>
              <a:t>var/log/vmware</a:t>
            </a:r>
            <a:r>
              <a:rPr lang="en-US" sz="2000"/>
              <a:t> holding the logs from the service.</a:t>
            </a:r>
            <a:endParaRPr/>
          </a:p>
          <a:p>
            <a:pPr marL="228600" lvl="0" indent="-228600" algn="l" rtl="0">
              <a:lnSpc>
                <a:spcPct val="90000"/>
              </a:lnSpc>
              <a:spcBef>
                <a:spcPts val="1200"/>
              </a:spcBef>
              <a:spcAft>
                <a:spcPts val="0"/>
              </a:spcAft>
              <a:buSzPts val="2000"/>
              <a:buChar char="•"/>
            </a:pPr>
            <a:r>
              <a:rPr lang="en-US" sz="2000"/>
              <a:t>Logs for vCenter Server’s main service “</a:t>
            </a:r>
            <a:r>
              <a:rPr lang="en-US" sz="2000" b="1"/>
              <a:t>vpxd</a:t>
            </a:r>
            <a:r>
              <a:rPr lang="en-US" sz="2000"/>
              <a:t>” will be available in </a:t>
            </a:r>
            <a:r>
              <a:rPr lang="en-US" sz="2000" b="1">
                <a:latin typeface="Courier New"/>
                <a:ea typeface="Courier New"/>
                <a:cs typeface="Courier New"/>
                <a:sym typeface="Courier New"/>
              </a:rPr>
              <a:t>var/log/vmware/vpxd</a:t>
            </a:r>
            <a:r>
              <a:rPr lang="en-US" sz="2000" b="1"/>
              <a:t> </a:t>
            </a:r>
            <a:r>
              <a:rPr lang="en-US" sz="2000"/>
              <a:t>folder</a:t>
            </a:r>
            <a:endParaRPr/>
          </a:p>
          <a:p>
            <a:pPr marL="228600" lvl="0" indent="-228600" algn="l" rtl="0">
              <a:lnSpc>
                <a:spcPct val="90000"/>
              </a:lnSpc>
              <a:spcBef>
                <a:spcPts val="1200"/>
              </a:spcBef>
              <a:spcAft>
                <a:spcPts val="0"/>
              </a:spcAft>
              <a:buSzPts val="2000"/>
              <a:buChar char="•"/>
            </a:pPr>
            <a:r>
              <a:rPr lang="en-US" sz="2000"/>
              <a:t>Logs from Appliance Management which also responsible for Patch/Upgrade management, is available under </a:t>
            </a:r>
            <a:r>
              <a:rPr lang="en-US" sz="2000" b="1">
                <a:latin typeface="Courier New"/>
                <a:ea typeface="Courier New"/>
                <a:cs typeface="Courier New"/>
                <a:sym typeface="Courier New"/>
              </a:rPr>
              <a:t>var/log/vmware/applmgmt</a:t>
            </a:r>
            <a:r>
              <a:rPr lang="en-US" sz="2000"/>
              <a:t>.</a:t>
            </a:r>
            <a:endParaRPr/>
          </a:p>
          <a:p>
            <a:pPr marL="228600" lvl="0" indent="-228600" algn="l" rtl="0">
              <a:lnSpc>
                <a:spcPct val="90000"/>
              </a:lnSpc>
              <a:spcBef>
                <a:spcPts val="1200"/>
              </a:spcBef>
              <a:spcAft>
                <a:spcPts val="0"/>
              </a:spcAft>
              <a:buSzPts val="2000"/>
              <a:buChar char="•"/>
            </a:pPr>
            <a:r>
              <a:rPr lang="en-US" sz="2000"/>
              <a:t>README file contains details on when and how the bundle was collected along with options selected</a:t>
            </a:r>
            <a:endParaRPr/>
          </a:p>
          <a:p>
            <a:pPr marL="228600" lvl="0" indent="-228600" algn="l" rtl="0">
              <a:lnSpc>
                <a:spcPct val="90000"/>
              </a:lnSpc>
              <a:spcBef>
                <a:spcPts val="1200"/>
              </a:spcBef>
              <a:spcAft>
                <a:spcPts val="0"/>
              </a:spcAft>
              <a:buSzPts val="2000"/>
              <a:buChar char="•"/>
            </a:pPr>
            <a:r>
              <a:rPr lang="en-US" sz="2000"/>
              <a:t>vCenter Server version can be checked by looking into vpxd RPM name from </a:t>
            </a:r>
            <a:r>
              <a:rPr lang="en-US" sz="2000" b="1">
                <a:latin typeface="Courier New"/>
                <a:ea typeface="Courier New"/>
                <a:cs typeface="Courier New"/>
                <a:sym typeface="Courier New"/>
              </a:rPr>
              <a:t>commands/rpm-qa.txt</a:t>
            </a:r>
            <a:r>
              <a:rPr lang="en-US" sz="2000"/>
              <a:t> (Ex: VMware-vpxd-</a:t>
            </a:r>
            <a:r>
              <a:rPr lang="en-US" sz="2000">
                <a:highlight>
                  <a:srgbClr val="FFFF00"/>
                </a:highlight>
              </a:rPr>
              <a:t>8.0.1.00400</a:t>
            </a:r>
            <a:r>
              <a:rPr lang="en-US" sz="2000"/>
              <a:t>-11740747.x86_64) </a:t>
            </a:r>
            <a:endParaRPr/>
          </a:p>
        </p:txBody>
      </p:sp>
      <p:sp>
        <p:nvSpPr>
          <p:cNvPr id="1114" name="Google Shape;1114;p17"/>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vCenter Server Configuration and State</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EEA7A6-D232-0BF0-B7BB-B8DF980A077B}"/>
              </a:ext>
            </a:extLst>
          </p:cNvPr>
          <p:cNvSpPr>
            <a:spLocks noGrp="1"/>
          </p:cNvSpPr>
          <p:nvPr>
            <p:ph type="body" idx="1"/>
          </p:nvPr>
        </p:nvSpPr>
        <p:spPr>
          <a:xfrm>
            <a:off x="413004" y="1188720"/>
            <a:ext cx="11365992" cy="2456057"/>
          </a:xfrm>
        </p:spPr>
        <p:txBody>
          <a:bodyPr/>
          <a:lstStyle/>
          <a:p>
            <a:r>
              <a:rPr lang="en-CA" dirty="0"/>
              <a:t>The information in this document is intended to assist you with the basics of troubleshooting support problems through log analysis.</a:t>
            </a:r>
          </a:p>
          <a:p>
            <a:r>
              <a:rPr lang="en-CA" dirty="0"/>
              <a:t>We’re committed to exploring viable ways of providing you with additional tools to make supporting VMware Cloud Foundation products easier.</a:t>
            </a:r>
          </a:p>
          <a:p>
            <a:r>
              <a:rPr lang="en-US" dirty="0"/>
              <a:t>The next slide will summarize our progress along this path, including tentative dates, as we address the complex challenges involved.</a:t>
            </a:r>
            <a:endParaRPr lang="en-CA" dirty="0"/>
          </a:p>
        </p:txBody>
      </p:sp>
      <p:sp>
        <p:nvSpPr>
          <p:cNvPr id="3" name="Title 2">
            <a:extLst>
              <a:ext uri="{FF2B5EF4-FFF2-40B4-BE49-F238E27FC236}">
                <a16:creationId xmlns:a16="http://schemas.microsoft.com/office/drawing/2014/main" id="{3879B7A2-7551-503F-2994-B547EAF20C0A}"/>
              </a:ext>
            </a:extLst>
          </p:cNvPr>
          <p:cNvSpPr>
            <a:spLocks noGrp="1"/>
          </p:cNvSpPr>
          <p:nvPr>
            <p:ph type="title"/>
          </p:nvPr>
        </p:nvSpPr>
        <p:spPr/>
        <p:txBody>
          <a:bodyPr/>
          <a:lstStyle/>
          <a:p>
            <a:r>
              <a:rPr lang="en-US" dirty="0"/>
              <a:t>Preamble</a:t>
            </a:r>
            <a:endParaRPr lang="en-CA" dirty="0"/>
          </a:p>
        </p:txBody>
      </p:sp>
    </p:spTree>
    <p:extLst>
      <p:ext uri="{BB962C8B-B14F-4D97-AF65-F5344CB8AC3E}">
        <p14:creationId xmlns:p14="http://schemas.microsoft.com/office/powerpoint/2010/main" val="1051864350"/>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119" name="Google Shape;1119;p18"/>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vCenter Appliance OS Relate Information</a:t>
            </a:r>
            <a:endParaRPr/>
          </a:p>
        </p:txBody>
      </p:sp>
      <p:graphicFrame>
        <p:nvGraphicFramePr>
          <p:cNvPr id="1120" name="Google Shape;1120;p18"/>
          <p:cNvGraphicFramePr/>
          <p:nvPr/>
        </p:nvGraphicFramePr>
        <p:xfrm>
          <a:off x="413004" y="1097280"/>
          <a:ext cx="11298950" cy="5181800"/>
        </p:xfrm>
        <a:graphic>
          <a:graphicData uri="http://schemas.openxmlformats.org/drawingml/2006/table">
            <a:tbl>
              <a:tblPr firstRow="1" bandRow="1">
                <a:noFill/>
                <a:tableStyleId>{0AB009F9-8511-4A7D-90AD-DBDE10190954}</a:tableStyleId>
              </a:tblPr>
              <a:tblGrid>
                <a:gridCol w="4629450">
                  <a:extLst>
                    <a:ext uri="{9D8B030D-6E8A-4147-A177-3AD203B41FA5}">
                      <a16:colId xmlns:a16="http://schemas.microsoft.com/office/drawing/2014/main" val="20000"/>
                    </a:ext>
                  </a:extLst>
                </a:gridCol>
                <a:gridCol w="6669500">
                  <a:extLst>
                    <a:ext uri="{9D8B030D-6E8A-4147-A177-3AD203B41FA5}">
                      <a16:colId xmlns:a16="http://schemas.microsoft.com/office/drawing/2014/main" val="20001"/>
                    </a:ext>
                  </a:extLst>
                </a:gridCol>
              </a:tblGrid>
              <a:tr h="139700">
                <a:tc>
                  <a:txBody>
                    <a:bodyPr/>
                    <a:lstStyle/>
                    <a:p>
                      <a:pPr marL="0" marR="0" lvl="0" indent="0" algn="l" rtl="0">
                        <a:spcBef>
                          <a:spcPts val="0"/>
                        </a:spcBef>
                        <a:spcAft>
                          <a:spcPts val="0"/>
                        </a:spcAft>
                        <a:buNone/>
                      </a:pPr>
                      <a:r>
                        <a:rPr lang="en-US" sz="1100"/>
                        <a:t>File</a:t>
                      </a:r>
                      <a:endParaRPr/>
                    </a:p>
                  </a:txBody>
                  <a:tcPr marL="91450" marR="91450" marT="45725" marB="45725"/>
                </a:tc>
                <a:tc>
                  <a:txBody>
                    <a:bodyPr/>
                    <a:lstStyle/>
                    <a:p>
                      <a:pPr marL="0" marR="0" lvl="0" indent="0" algn="l" rtl="0">
                        <a:spcBef>
                          <a:spcPts val="0"/>
                        </a:spcBef>
                        <a:spcAft>
                          <a:spcPts val="0"/>
                        </a:spcAft>
                        <a:buNone/>
                      </a:pPr>
                      <a:r>
                        <a:rPr lang="en-US" sz="1100"/>
                        <a:t>Description</a:t>
                      </a:r>
                      <a:endParaRPr/>
                    </a:p>
                  </a:txBody>
                  <a:tcPr marL="91450" marR="91450" marT="45725" marB="45725"/>
                </a:tc>
                <a:extLst>
                  <a:ext uri="{0D108BD9-81ED-4DB2-BD59-A6C34878D82A}">
                    <a16:rowId xmlns:a16="http://schemas.microsoft.com/office/drawing/2014/main" val="10000"/>
                  </a:ext>
                </a:extLst>
              </a:tr>
              <a:tr h="139700">
                <a:tc>
                  <a:txBody>
                    <a:bodyPr/>
                    <a:lstStyle/>
                    <a:p>
                      <a:pPr marL="0" marR="0" lvl="0" indent="0" algn="l" rtl="0">
                        <a:spcBef>
                          <a:spcPts val="0"/>
                        </a:spcBef>
                        <a:spcAft>
                          <a:spcPts val="0"/>
                        </a:spcAft>
                        <a:buNone/>
                      </a:pPr>
                      <a:r>
                        <a:rPr lang="en-US" sz="1100"/>
                        <a:t>commands/cat_proccpuinfo.txt</a:t>
                      </a:r>
                      <a:endParaRPr/>
                    </a:p>
                  </a:txBody>
                  <a:tcPr marL="91450" marR="91450" marT="45725" marB="45725"/>
                </a:tc>
                <a:tc>
                  <a:txBody>
                    <a:bodyPr/>
                    <a:lstStyle/>
                    <a:p>
                      <a:pPr marL="0" marR="0" lvl="0" indent="0" algn="l" rtl="0">
                        <a:spcBef>
                          <a:spcPts val="0"/>
                        </a:spcBef>
                        <a:spcAft>
                          <a:spcPts val="0"/>
                        </a:spcAft>
                        <a:buNone/>
                      </a:pPr>
                      <a:r>
                        <a:rPr lang="en-US" sz="1100"/>
                        <a:t>CPU information </a:t>
                      </a:r>
                      <a:endParaRPr/>
                    </a:p>
                  </a:txBody>
                  <a:tcPr marL="91450" marR="91450" marT="45725" marB="45725"/>
                </a:tc>
                <a:extLst>
                  <a:ext uri="{0D108BD9-81ED-4DB2-BD59-A6C34878D82A}">
                    <a16:rowId xmlns:a16="http://schemas.microsoft.com/office/drawing/2014/main" val="10001"/>
                  </a:ext>
                </a:extLst>
              </a:tr>
              <a:tr h="139700">
                <a:tc>
                  <a:txBody>
                    <a:bodyPr/>
                    <a:lstStyle/>
                    <a:p>
                      <a:pPr marL="0" marR="0" lvl="0" indent="0" algn="l" rtl="0">
                        <a:lnSpc>
                          <a:spcPct val="100000"/>
                        </a:lnSpc>
                        <a:spcBef>
                          <a:spcPts val="0"/>
                        </a:spcBef>
                        <a:spcAft>
                          <a:spcPts val="0"/>
                        </a:spcAft>
                        <a:buClr>
                          <a:schemeClr val="dk1"/>
                        </a:buClr>
                        <a:buSzPts val="1100"/>
                        <a:buFont typeface="Arial"/>
                        <a:buNone/>
                      </a:pPr>
                      <a:r>
                        <a:rPr lang="en-US" sz="1100"/>
                        <a:t>commands/cat_procmeminfo.txt, commands/free.txt</a:t>
                      </a:r>
                      <a:endParaRPr/>
                    </a:p>
                  </a:txBody>
                  <a:tcPr marL="91450" marR="91450" marT="45725" marB="45725"/>
                </a:tc>
                <a:tc>
                  <a:txBody>
                    <a:bodyPr/>
                    <a:lstStyle/>
                    <a:p>
                      <a:pPr marL="0" marR="0" lvl="0" indent="0" algn="l" rtl="0">
                        <a:spcBef>
                          <a:spcPts val="0"/>
                        </a:spcBef>
                        <a:spcAft>
                          <a:spcPts val="0"/>
                        </a:spcAft>
                        <a:buNone/>
                      </a:pPr>
                      <a:r>
                        <a:rPr lang="en-US" sz="1100"/>
                        <a:t>Memory configuration/usage information</a:t>
                      </a:r>
                      <a:endParaRPr/>
                    </a:p>
                  </a:txBody>
                  <a:tcPr marL="91450" marR="91450" marT="45725" marB="45725"/>
                </a:tc>
                <a:extLst>
                  <a:ext uri="{0D108BD9-81ED-4DB2-BD59-A6C34878D82A}">
                    <a16:rowId xmlns:a16="http://schemas.microsoft.com/office/drawing/2014/main" val="10002"/>
                  </a:ext>
                </a:extLst>
              </a:tr>
              <a:tr h="139700">
                <a:tc>
                  <a:txBody>
                    <a:bodyPr/>
                    <a:lstStyle/>
                    <a:p>
                      <a:pPr marL="0" marR="0" lvl="0" indent="0" algn="l" rtl="0">
                        <a:lnSpc>
                          <a:spcPct val="100000"/>
                        </a:lnSpc>
                        <a:spcBef>
                          <a:spcPts val="0"/>
                        </a:spcBef>
                        <a:spcAft>
                          <a:spcPts val="0"/>
                        </a:spcAft>
                        <a:buClr>
                          <a:schemeClr val="dk1"/>
                        </a:buClr>
                        <a:buSzPts val="1100"/>
                        <a:buFont typeface="Arial"/>
                        <a:buNone/>
                      </a:pPr>
                      <a:r>
                        <a:rPr lang="en-US" sz="1100"/>
                        <a:t>commands/cat_procmounts.txt, commands/mount.txt</a:t>
                      </a:r>
                      <a:endParaRPr/>
                    </a:p>
                  </a:txBody>
                  <a:tcPr marL="91450" marR="91450" marT="45725" marB="45725"/>
                </a:tc>
                <a:tc>
                  <a:txBody>
                    <a:bodyPr/>
                    <a:lstStyle/>
                    <a:p>
                      <a:pPr marL="0" marR="0" lvl="0" indent="0" algn="l" rtl="0">
                        <a:spcBef>
                          <a:spcPts val="0"/>
                        </a:spcBef>
                        <a:spcAft>
                          <a:spcPts val="0"/>
                        </a:spcAft>
                        <a:buNone/>
                      </a:pPr>
                      <a:r>
                        <a:rPr lang="en-US" sz="1100"/>
                        <a:t>File System mount information</a:t>
                      </a:r>
                      <a:endParaRPr/>
                    </a:p>
                  </a:txBody>
                  <a:tcPr marL="91450" marR="91450" marT="45725" marB="45725"/>
                </a:tc>
                <a:extLst>
                  <a:ext uri="{0D108BD9-81ED-4DB2-BD59-A6C34878D82A}">
                    <a16:rowId xmlns:a16="http://schemas.microsoft.com/office/drawing/2014/main" val="10003"/>
                  </a:ext>
                </a:extLst>
              </a:tr>
              <a:tr h="139700">
                <a:tc>
                  <a:txBody>
                    <a:bodyPr/>
                    <a:lstStyle/>
                    <a:p>
                      <a:pPr marL="0" marR="0" lvl="0" indent="0" algn="l" rtl="0">
                        <a:spcBef>
                          <a:spcPts val="0"/>
                        </a:spcBef>
                        <a:spcAft>
                          <a:spcPts val="0"/>
                        </a:spcAft>
                        <a:buNone/>
                      </a:pPr>
                      <a:r>
                        <a:rPr lang="en-US" sz="1100"/>
                        <a:t>commands/cat_procswaps.txt</a:t>
                      </a:r>
                      <a:endParaRPr/>
                    </a:p>
                  </a:txBody>
                  <a:tcPr marL="91450" marR="91450" marT="45725" marB="45725"/>
                </a:tc>
                <a:tc>
                  <a:txBody>
                    <a:bodyPr/>
                    <a:lstStyle/>
                    <a:p>
                      <a:pPr marL="0" marR="0" lvl="0" indent="0" algn="l" rtl="0">
                        <a:spcBef>
                          <a:spcPts val="0"/>
                        </a:spcBef>
                        <a:spcAft>
                          <a:spcPts val="0"/>
                        </a:spcAft>
                        <a:buNone/>
                      </a:pPr>
                      <a:r>
                        <a:rPr lang="en-US" sz="1100"/>
                        <a:t>Swap information</a:t>
                      </a:r>
                      <a:endParaRPr/>
                    </a:p>
                  </a:txBody>
                  <a:tcPr marL="91450" marR="91450" marT="45725" marB="45725"/>
                </a:tc>
                <a:extLst>
                  <a:ext uri="{0D108BD9-81ED-4DB2-BD59-A6C34878D82A}">
                    <a16:rowId xmlns:a16="http://schemas.microsoft.com/office/drawing/2014/main" val="10004"/>
                  </a:ext>
                </a:extLst>
              </a:tr>
              <a:tr h="139700">
                <a:tc>
                  <a:txBody>
                    <a:bodyPr/>
                    <a:lstStyle/>
                    <a:p>
                      <a:pPr marL="0" marR="0" lvl="0" indent="0" algn="l" rtl="0">
                        <a:spcBef>
                          <a:spcPts val="0"/>
                        </a:spcBef>
                        <a:spcAft>
                          <a:spcPts val="0"/>
                        </a:spcAft>
                        <a:buNone/>
                      </a:pPr>
                      <a:r>
                        <a:rPr lang="en-US" sz="1100"/>
                        <a:t>commands/cat_procvmstat.txt</a:t>
                      </a:r>
                      <a:endParaRPr/>
                    </a:p>
                  </a:txBody>
                  <a:tcPr marL="91450" marR="91450" marT="45725" marB="45725"/>
                </a:tc>
                <a:tc>
                  <a:txBody>
                    <a:bodyPr/>
                    <a:lstStyle/>
                    <a:p>
                      <a:pPr marL="0" marR="0" lvl="0" indent="0" algn="l" rtl="0">
                        <a:spcBef>
                          <a:spcPts val="0"/>
                        </a:spcBef>
                        <a:spcAft>
                          <a:spcPts val="0"/>
                        </a:spcAft>
                        <a:buNone/>
                      </a:pPr>
                      <a:r>
                        <a:rPr lang="en-US" sz="1100"/>
                        <a:t>Virtual Memory information</a:t>
                      </a:r>
                      <a:endParaRPr/>
                    </a:p>
                  </a:txBody>
                  <a:tcPr marL="91450" marR="91450" marT="45725" marB="45725"/>
                </a:tc>
                <a:extLst>
                  <a:ext uri="{0D108BD9-81ED-4DB2-BD59-A6C34878D82A}">
                    <a16:rowId xmlns:a16="http://schemas.microsoft.com/office/drawing/2014/main" val="10005"/>
                  </a:ext>
                </a:extLst>
              </a:tr>
              <a:tr h="139700">
                <a:tc>
                  <a:txBody>
                    <a:bodyPr/>
                    <a:lstStyle/>
                    <a:p>
                      <a:pPr marL="0" marR="0" lvl="0" indent="0" algn="l" rtl="0">
                        <a:spcBef>
                          <a:spcPts val="0"/>
                        </a:spcBef>
                        <a:spcAft>
                          <a:spcPts val="0"/>
                        </a:spcAft>
                        <a:buNone/>
                      </a:pPr>
                      <a:r>
                        <a:rPr lang="en-US" sz="1100"/>
                        <a:t>commands/date.txt</a:t>
                      </a:r>
                      <a:endParaRPr/>
                    </a:p>
                  </a:txBody>
                  <a:tcPr marL="91450" marR="91450" marT="45725" marB="45725"/>
                </a:tc>
                <a:tc>
                  <a:txBody>
                    <a:bodyPr/>
                    <a:lstStyle/>
                    <a:p>
                      <a:pPr marL="0" marR="0" lvl="0" indent="0" algn="l" rtl="0">
                        <a:spcBef>
                          <a:spcPts val="0"/>
                        </a:spcBef>
                        <a:spcAft>
                          <a:spcPts val="0"/>
                        </a:spcAft>
                        <a:buNone/>
                      </a:pPr>
                      <a:r>
                        <a:rPr lang="en-US" sz="1100"/>
                        <a:t>Date/Time at the time of collection</a:t>
                      </a:r>
                      <a:endParaRPr/>
                    </a:p>
                  </a:txBody>
                  <a:tcPr marL="91450" marR="91450" marT="45725" marB="45725"/>
                </a:tc>
                <a:extLst>
                  <a:ext uri="{0D108BD9-81ED-4DB2-BD59-A6C34878D82A}">
                    <a16:rowId xmlns:a16="http://schemas.microsoft.com/office/drawing/2014/main" val="10006"/>
                  </a:ext>
                </a:extLst>
              </a:tr>
              <a:tr h="139700">
                <a:tc>
                  <a:txBody>
                    <a:bodyPr/>
                    <a:lstStyle/>
                    <a:p>
                      <a:pPr marL="0" marR="0" lvl="0" indent="0" algn="l" rtl="0">
                        <a:spcBef>
                          <a:spcPts val="0"/>
                        </a:spcBef>
                        <a:spcAft>
                          <a:spcPts val="0"/>
                        </a:spcAft>
                        <a:buNone/>
                      </a:pPr>
                      <a:r>
                        <a:rPr lang="en-US" sz="1100"/>
                        <a:t>commands/df.txt</a:t>
                      </a:r>
                      <a:endParaRPr/>
                    </a:p>
                  </a:txBody>
                  <a:tcPr marL="91450" marR="91450" marT="45725" marB="45725"/>
                </a:tc>
                <a:tc>
                  <a:txBody>
                    <a:bodyPr/>
                    <a:lstStyle/>
                    <a:p>
                      <a:pPr marL="0" marR="0" lvl="0" indent="0" algn="l" rtl="0">
                        <a:spcBef>
                          <a:spcPts val="0"/>
                        </a:spcBef>
                        <a:spcAft>
                          <a:spcPts val="0"/>
                        </a:spcAft>
                        <a:buNone/>
                      </a:pPr>
                      <a:r>
                        <a:rPr lang="en-US" sz="1100"/>
                        <a:t>Filesystem usage information (disk usage)</a:t>
                      </a:r>
                      <a:endParaRPr/>
                    </a:p>
                  </a:txBody>
                  <a:tcPr marL="91450" marR="91450" marT="45725" marB="45725"/>
                </a:tc>
                <a:extLst>
                  <a:ext uri="{0D108BD9-81ED-4DB2-BD59-A6C34878D82A}">
                    <a16:rowId xmlns:a16="http://schemas.microsoft.com/office/drawing/2014/main" val="10007"/>
                  </a:ext>
                </a:extLst>
              </a:tr>
              <a:tr h="139700">
                <a:tc>
                  <a:txBody>
                    <a:bodyPr/>
                    <a:lstStyle/>
                    <a:p>
                      <a:pPr marL="0" marR="0" lvl="0" indent="0" algn="l" rtl="0">
                        <a:spcBef>
                          <a:spcPts val="0"/>
                        </a:spcBef>
                        <a:spcAft>
                          <a:spcPts val="0"/>
                        </a:spcAft>
                        <a:buNone/>
                      </a:pPr>
                      <a:r>
                        <a:rPr lang="en-US" sz="1100"/>
                        <a:t>commands/df_-i.txt</a:t>
                      </a:r>
                      <a:endParaRPr/>
                    </a:p>
                  </a:txBody>
                  <a:tcPr marL="91450" marR="91450" marT="45725" marB="45725"/>
                </a:tc>
                <a:tc>
                  <a:txBody>
                    <a:bodyPr/>
                    <a:lstStyle/>
                    <a:p>
                      <a:pPr marL="0" marR="0" lvl="0" indent="0" algn="l" rtl="0">
                        <a:spcBef>
                          <a:spcPts val="0"/>
                        </a:spcBef>
                        <a:spcAft>
                          <a:spcPts val="0"/>
                        </a:spcAft>
                        <a:buNone/>
                      </a:pPr>
                      <a:r>
                        <a:rPr lang="en-US" sz="1100"/>
                        <a:t>Filesystem Inode usage </a:t>
                      </a:r>
                      <a:endParaRPr/>
                    </a:p>
                  </a:txBody>
                  <a:tcPr marL="91450" marR="91450" marT="45725" marB="45725"/>
                </a:tc>
                <a:extLst>
                  <a:ext uri="{0D108BD9-81ED-4DB2-BD59-A6C34878D82A}">
                    <a16:rowId xmlns:a16="http://schemas.microsoft.com/office/drawing/2014/main" val="10008"/>
                  </a:ext>
                </a:extLst>
              </a:tr>
              <a:tr h="139700">
                <a:tc>
                  <a:txBody>
                    <a:bodyPr/>
                    <a:lstStyle/>
                    <a:p>
                      <a:pPr marL="0" marR="0" lvl="0" indent="0" algn="l" rtl="0">
                        <a:spcBef>
                          <a:spcPts val="0"/>
                        </a:spcBef>
                        <a:spcAft>
                          <a:spcPts val="0"/>
                        </a:spcAft>
                        <a:buNone/>
                      </a:pPr>
                      <a:r>
                        <a:rPr lang="en-US" sz="1100"/>
                        <a:t>commands/env.txt</a:t>
                      </a:r>
                      <a:endParaRPr/>
                    </a:p>
                  </a:txBody>
                  <a:tcPr marL="91450" marR="91450" marT="45725" marB="45725"/>
                </a:tc>
                <a:tc>
                  <a:txBody>
                    <a:bodyPr/>
                    <a:lstStyle/>
                    <a:p>
                      <a:pPr marL="0" marR="0" lvl="0" indent="0" algn="l" rtl="0">
                        <a:spcBef>
                          <a:spcPts val="0"/>
                        </a:spcBef>
                        <a:spcAft>
                          <a:spcPts val="0"/>
                        </a:spcAft>
                        <a:buNone/>
                      </a:pPr>
                      <a:r>
                        <a:rPr lang="en-US" sz="1100"/>
                        <a:t>Environment Variables</a:t>
                      </a:r>
                      <a:endParaRPr/>
                    </a:p>
                  </a:txBody>
                  <a:tcPr marL="91450" marR="91450" marT="45725" marB="45725"/>
                </a:tc>
                <a:extLst>
                  <a:ext uri="{0D108BD9-81ED-4DB2-BD59-A6C34878D82A}">
                    <a16:rowId xmlns:a16="http://schemas.microsoft.com/office/drawing/2014/main" val="10009"/>
                  </a:ext>
                </a:extLst>
              </a:tr>
              <a:tr h="139700">
                <a:tc>
                  <a:txBody>
                    <a:bodyPr/>
                    <a:lstStyle/>
                    <a:p>
                      <a:pPr marL="0" marR="0" lvl="0" indent="0" algn="l" rtl="0">
                        <a:spcBef>
                          <a:spcPts val="0"/>
                        </a:spcBef>
                        <a:spcAft>
                          <a:spcPts val="0"/>
                        </a:spcAft>
                        <a:buNone/>
                      </a:pPr>
                      <a:r>
                        <a:rPr lang="en-US" sz="1100"/>
                        <a:t>commands/ifconfig_-a.txt</a:t>
                      </a:r>
                      <a:endParaRPr/>
                    </a:p>
                  </a:txBody>
                  <a:tcPr marL="91450" marR="91450" marT="45725" marB="45725"/>
                </a:tc>
                <a:tc>
                  <a:txBody>
                    <a:bodyPr/>
                    <a:lstStyle/>
                    <a:p>
                      <a:pPr marL="0" marR="0" lvl="0" indent="0" algn="l" rtl="0">
                        <a:spcBef>
                          <a:spcPts val="0"/>
                        </a:spcBef>
                        <a:spcAft>
                          <a:spcPts val="0"/>
                        </a:spcAft>
                        <a:buNone/>
                      </a:pPr>
                      <a:r>
                        <a:rPr lang="en-US" sz="1100"/>
                        <a:t>Network Interfaces and related information</a:t>
                      </a:r>
                      <a:endParaRPr/>
                    </a:p>
                  </a:txBody>
                  <a:tcPr marL="91450" marR="91450" marT="45725" marB="45725"/>
                </a:tc>
                <a:extLst>
                  <a:ext uri="{0D108BD9-81ED-4DB2-BD59-A6C34878D82A}">
                    <a16:rowId xmlns:a16="http://schemas.microsoft.com/office/drawing/2014/main" val="10010"/>
                  </a:ext>
                </a:extLst>
              </a:tr>
              <a:tr h="139700">
                <a:tc>
                  <a:txBody>
                    <a:bodyPr/>
                    <a:lstStyle/>
                    <a:p>
                      <a:pPr marL="0" marR="0" lvl="0" indent="0" algn="l" rtl="0">
                        <a:spcBef>
                          <a:spcPts val="0"/>
                        </a:spcBef>
                        <a:spcAft>
                          <a:spcPts val="0"/>
                        </a:spcAft>
                        <a:buNone/>
                      </a:pPr>
                      <a:r>
                        <a:rPr lang="en-US" sz="1100"/>
                        <a:t>commands/netstat_*.txt</a:t>
                      </a:r>
                      <a:endParaRPr/>
                    </a:p>
                  </a:txBody>
                  <a:tcPr marL="91450" marR="91450" marT="45725" marB="45725"/>
                </a:tc>
                <a:tc>
                  <a:txBody>
                    <a:bodyPr/>
                    <a:lstStyle/>
                    <a:p>
                      <a:pPr marL="0" marR="0" lvl="0" indent="0" algn="l" rtl="0">
                        <a:spcBef>
                          <a:spcPts val="0"/>
                        </a:spcBef>
                        <a:spcAft>
                          <a:spcPts val="0"/>
                        </a:spcAft>
                        <a:buNone/>
                      </a:pPr>
                      <a:r>
                        <a:rPr lang="en-US" sz="1100"/>
                        <a:t>Network Statistics</a:t>
                      </a:r>
                      <a:endParaRPr/>
                    </a:p>
                  </a:txBody>
                  <a:tcPr marL="91450" marR="91450" marT="45725" marB="45725"/>
                </a:tc>
                <a:extLst>
                  <a:ext uri="{0D108BD9-81ED-4DB2-BD59-A6C34878D82A}">
                    <a16:rowId xmlns:a16="http://schemas.microsoft.com/office/drawing/2014/main" val="10011"/>
                  </a:ext>
                </a:extLst>
              </a:tr>
              <a:tr h="139700">
                <a:tc>
                  <a:txBody>
                    <a:bodyPr/>
                    <a:lstStyle/>
                    <a:p>
                      <a:pPr marL="0" marR="0" lvl="0" indent="0" algn="l" rtl="0">
                        <a:spcBef>
                          <a:spcPts val="0"/>
                        </a:spcBef>
                        <a:spcAft>
                          <a:spcPts val="0"/>
                        </a:spcAft>
                        <a:buNone/>
                      </a:pPr>
                      <a:r>
                        <a:rPr lang="en-US" sz="1100"/>
                        <a:t>commands/route.txt, commands/route_-A-inet6.txt</a:t>
                      </a:r>
                      <a:endParaRPr/>
                    </a:p>
                  </a:txBody>
                  <a:tcPr marL="91450" marR="91450" marT="45725" marB="45725"/>
                </a:tc>
                <a:tc>
                  <a:txBody>
                    <a:bodyPr/>
                    <a:lstStyle/>
                    <a:p>
                      <a:pPr marL="0" marR="0" lvl="0" indent="0" algn="l" rtl="0">
                        <a:spcBef>
                          <a:spcPts val="0"/>
                        </a:spcBef>
                        <a:spcAft>
                          <a:spcPts val="0"/>
                        </a:spcAft>
                        <a:buNone/>
                      </a:pPr>
                      <a:r>
                        <a:rPr lang="en-US" sz="1100"/>
                        <a:t>Routing information</a:t>
                      </a:r>
                      <a:endParaRPr/>
                    </a:p>
                  </a:txBody>
                  <a:tcPr marL="91450" marR="91450" marT="45725" marB="45725"/>
                </a:tc>
                <a:extLst>
                  <a:ext uri="{0D108BD9-81ED-4DB2-BD59-A6C34878D82A}">
                    <a16:rowId xmlns:a16="http://schemas.microsoft.com/office/drawing/2014/main" val="10012"/>
                  </a:ext>
                </a:extLst>
              </a:tr>
              <a:tr h="139700">
                <a:tc>
                  <a:txBody>
                    <a:bodyPr/>
                    <a:lstStyle/>
                    <a:p>
                      <a:pPr marL="0" marR="0" lvl="0" indent="0" algn="l" rtl="0">
                        <a:spcBef>
                          <a:spcPts val="0"/>
                        </a:spcBef>
                        <a:spcAft>
                          <a:spcPts val="0"/>
                        </a:spcAft>
                        <a:buNone/>
                      </a:pPr>
                      <a:r>
                        <a:rPr lang="en-US" sz="1100"/>
                        <a:t>commands/iptables_-L--n.txt</a:t>
                      </a:r>
                      <a:endParaRPr/>
                    </a:p>
                  </a:txBody>
                  <a:tcPr marL="91450" marR="91450" marT="45725" marB="45725"/>
                </a:tc>
                <a:tc>
                  <a:txBody>
                    <a:bodyPr/>
                    <a:lstStyle/>
                    <a:p>
                      <a:pPr marL="0" marR="0" lvl="0" indent="0" algn="l" rtl="0">
                        <a:spcBef>
                          <a:spcPts val="0"/>
                        </a:spcBef>
                        <a:spcAft>
                          <a:spcPts val="0"/>
                        </a:spcAft>
                        <a:buNone/>
                      </a:pPr>
                      <a:r>
                        <a:rPr lang="en-US" sz="1100"/>
                        <a:t>Firewall Configuration</a:t>
                      </a:r>
                      <a:endParaRPr/>
                    </a:p>
                  </a:txBody>
                  <a:tcPr marL="91450" marR="91450" marT="45725" marB="45725"/>
                </a:tc>
                <a:extLst>
                  <a:ext uri="{0D108BD9-81ED-4DB2-BD59-A6C34878D82A}">
                    <a16:rowId xmlns:a16="http://schemas.microsoft.com/office/drawing/2014/main" val="10013"/>
                  </a:ext>
                </a:extLst>
              </a:tr>
              <a:tr h="139700">
                <a:tc>
                  <a:txBody>
                    <a:bodyPr/>
                    <a:lstStyle/>
                    <a:p>
                      <a:pPr marL="0" marR="0" lvl="0" indent="0" algn="l" rtl="0">
                        <a:spcBef>
                          <a:spcPts val="0"/>
                        </a:spcBef>
                        <a:spcAft>
                          <a:spcPts val="0"/>
                        </a:spcAft>
                        <a:buNone/>
                      </a:pPr>
                      <a:r>
                        <a:rPr lang="en-US" sz="1100"/>
                        <a:t>commands/journalctl*</a:t>
                      </a:r>
                      <a:endParaRPr/>
                    </a:p>
                  </a:txBody>
                  <a:tcPr marL="91450" marR="91450" marT="45725" marB="45725"/>
                </a:tc>
                <a:tc>
                  <a:txBody>
                    <a:bodyPr/>
                    <a:lstStyle/>
                    <a:p>
                      <a:pPr marL="0" marR="0" lvl="0" indent="0" algn="l" rtl="0">
                        <a:spcBef>
                          <a:spcPts val="0"/>
                        </a:spcBef>
                        <a:spcAft>
                          <a:spcPts val="0"/>
                        </a:spcAft>
                        <a:buNone/>
                      </a:pPr>
                      <a:r>
                        <a:rPr lang="en-US" sz="1100"/>
                        <a:t>System Journal contents</a:t>
                      </a:r>
                      <a:endParaRPr/>
                    </a:p>
                  </a:txBody>
                  <a:tcPr marL="91450" marR="91450" marT="45725" marB="45725"/>
                </a:tc>
                <a:extLst>
                  <a:ext uri="{0D108BD9-81ED-4DB2-BD59-A6C34878D82A}">
                    <a16:rowId xmlns:a16="http://schemas.microsoft.com/office/drawing/2014/main" val="10014"/>
                  </a:ext>
                </a:extLst>
              </a:tr>
              <a:tr h="139700">
                <a:tc>
                  <a:txBody>
                    <a:bodyPr/>
                    <a:lstStyle/>
                    <a:p>
                      <a:pPr marL="0" marR="0" lvl="0" indent="0" algn="l" rtl="0">
                        <a:spcBef>
                          <a:spcPts val="0"/>
                        </a:spcBef>
                        <a:spcAft>
                          <a:spcPts val="0"/>
                        </a:spcAft>
                        <a:buNone/>
                      </a:pPr>
                      <a:r>
                        <a:rPr lang="en-US" sz="1100"/>
                        <a:t>commands/lsof_E--UnPi.txt</a:t>
                      </a:r>
                      <a:endParaRPr/>
                    </a:p>
                  </a:txBody>
                  <a:tcPr marL="91450" marR="91450" marT="45725" marB="45725"/>
                </a:tc>
                <a:tc>
                  <a:txBody>
                    <a:bodyPr/>
                    <a:lstStyle/>
                    <a:p>
                      <a:pPr marL="0" marR="0" lvl="0" indent="0" algn="l" rtl="0">
                        <a:spcBef>
                          <a:spcPts val="0"/>
                        </a:spcBef>
                        <a:spcAft>
                          <a:spcPts val="0"/>
                        </a:spcAft>
                        <a:buNone/>
                      </a:pPr>
                      <a:r>
                        <a:rPr lang="en-US" sz="1100"/>
                        <a:t>List of Open files/sockets</a:t>
                      </a:r>
                      <a:endParaRPr/>
                    </a:p>
                  </a:txBody>
                  <a:tcPr marL="91450" marR="91450" marT="45725" marB="45725"/>
                </a:tc>
                <a:extLst>
                  <a:ext uri="{0D108BD9-81ED-4DB2-BD59-A6C34878D82A}">
                    <a16:rowId xmlns:a16="http://schemas.microsoft.com/office/drawing/2014/main" val="10015"/>
                  </a:ext>
                </a:extLst>
              </a:tr>
              <a:tr h="139700">
                <a:tc>
                  <a:txBody>
                    <a:bodyPr/>
                    <a:lstStyle/>
                    <a:p>
                      <a:pPr marL="0" marR="0" lvl="0" indent="0" algn="l" rtl="0">
                        <a:spcBef>
                          <a:spcPts val="0"/>
                        </a:spcBef>
                        <a:spcAft>
                          <a:spcPts val="0"/>
                        </a:spcAft>
                        <a:buNone/>
                      </a:pPr>
                      <a:r>
                        <a:rPr lang="en-US" sz="1100"/>
                        <a:t>commands/ps_auwwx---sort--rss.txt, commands/pstree_-pl.txt</a:t>
                      </a:r>
                      <a:endParaRPr/>
                    </a:p>
                  </a:txBody>
                  <a:tcPr marL="91450" marR="91450" marT="45725" marB="45725"/>
                </a:tc>
                <a:tc>
                  <a:txBody>
                    <a:bodyPr/>
                    <a:lstStyle/>
                    <a:p>
                      <a:pPr marL="0" marR="0" lvl="0" indent="0" algn="l" rtl="0">
                        <a:spcBef>
                          <a:spcPts val="0"/>
                        </a:spcBef>
                        <a:spcAft>
                          <a:spcPts val="0"/>
                        </a:spcAft>
                        <a:buNone/>
                      </a:pPr>
                      <a:r>
                        <a:rPr lang="en-US" sz="1100"/>
                        <a:t>Information on running processes</a:t>
                      </a:r>
                      <a:endParaRPr/>
                    </a:p>
                  </a:txBody>
                  <a:tcPr marL="91450" marR="91450" marT="45725" marB="45725"/>
                </a:tc>
                <a:extLst>
                  <a:ext uri="{0D108BD9-81ED-4DB2-BD59-A6C34878D82A}">
                    <a16:rowId xmlns:a16="http://schemas.microsoft.com/office/drawing/2014/main" val="10016"/>
                  </a:ext>
                </a:extLst>
              </a:tr>
              <a:tr h="139700">
                <a:tc>
                  <a:txBody>
                    <a:bodyPr/>
                    <a:lstStyle/>
                    <a:p>
                      <a:pPr marL="0" marR="0" lvl="0" indent="0" algn="l" rtl="0">
                        <a:spcBef>
                          <a:spcPts val="0"/>
                        </a:spcBef>
                        <a:spcAft>
                          <a:spcPts val="0"/>
                        </a:spcAft>
                        <a:buNone/>
                      </a:pPr>
                      <a:r>
                        <a:rPr lang="en-US" sz="1100"/>
                        <a:t>commands/rpm_-qa.txt, commands/rpm_-qa---verify.txt</a:t>
                      </a:r>
                      <a:endParaRPr/>
                    </a:p>
                  </a:txBody>
                  <a:tcPr marL="91450" marR="91450" marT="45725" marB="45725"/>
                </a:tc>
                <a:tc>
                  <a:txBody>
                    <a:bodyPr/>
                    <a:lstStyle/>
                    <a:p>
                      <a:pPr marL="0" marR="0" lvl="0" indent="0" algn="l" rtl="0">
                        <a:spcBef>
                          <a:spcPts val="0"/>
                        </a:spcBef>
                        <a:spcAft>
                          <a:spcPts val="0"/>
                        </a:spcAft>
                        <a:buNone/>
                      </a:pPr>
                      <a:r>
                        <a:rPr lang="en-US" sz="1100"/>
                        <a:t>Information on installed RPM (Packages)</a:t>
                      </a:r>
                      <a:endParaRPr/>
                    </a:p>
                  </a:txBody>
                  <a:tcPr marL="91450" marR="91450" marT="45725" marB="45725"/>
                </a:tc>
                <a:extLst>
                  <a:ext uri="{0D108BD9-81ED-4DB2-BD59-A6C34878D82A}">
                    <a16:rowId xmlns:a16="http://schemas.microsoft.com/office/drawing/2014/main" val="10017"/>
                  </a:ext>
                </a:extLst>
              </a:tr>
              <a:tr h="139700">
                <a:tc>
                  <a:txBody>
                    <a:bodyPr/>
                    <a:lstStyle/>
                    <a:p>
                      <a:pPr marL="0" marR="0" lvl="0" indent="0" algn="l" rtl="0">
                        <a:spcBef>
                          <a:spcPts val="0"/>
                        </a:spcBef>
                        <a:spcAft>
                          <a:spcPts val="0"/>
                        </a:spcAft>
                        <a:buNone/>
                      </a:pPr>
                      <a:r>
                        <a:rPr lang="en-US" sz="1100"/>
                        <a:t>comamnds/uptime.txt</a:t>
                      </a:r>
                      <a:endParaRPr/>
                    </a:p>
                  </a:txBody>
                  <a:tcPr marL="91450" marR="91450" marT="45725" marB="45725"/>
                </a:tc>
                <a:tc>
                  <a:txBody>
                    <a:bodyPr/>
                    <a:lstStyle/>
                    <a:p>
                      <a:pPr marL="0" marR="0" lvl="0" indent="0" algn="l" rtl="0">
                        <a:spcBef>
                          <a:spcPts val="0"/>
                        </a:spcBef>
                        <a:spcAft>
                          <a:spcPts val="0"/>
                        </a:spcAft>
                        <a:buNone/>
                      </a:pPr>
                      <a:r>
                        <a:rPr lang="en-US" sz="1100"/>
                        <a:t>System uptime details</a:t>
                      </a:r>
                      <a:endParaRPr/>
                    </a:p>
                  </a:txBody>
                  <a:tcPr marL="91450" marR="91450" marT="45725" marB="45725"/>
                </a:tc>
                <a:extLst>
                  <a:ext uri="{0D108BD9-81ED-4DB2-BD59-A6C34878D82A}">
                    <a16:rowId xmlns:a16="http://schemas.microsoft.com/office/drawing/2014/main" val="10018"/>
                  </a:ext>
                </a:extLst>
              </a:tr>
              <a:tr h="139700">
                <a:tc>
                  <a:txBody>
                    <a:bodyPr/>
                    <a:lstStyle/>
                    <a:p>
                      <a:pPr marL="0" marR="0" lvl="0" indent="0" algn="l" rtl="0">
                        <a:spcBef>
                          <a:spcPts val="0"/>
                        </a:spcBef>
                        <a:spcAft>
                          <a:spcPts val="0"/>
                        </a:spcAft>
                        <a:buNone/>
                      </a:pPr>
                      <a:r>
                        <a:rPr lang="en-US" sz="1100"/>
                        <a:t>commands/top_-H--d-5--n-5--b.txt</a:t>
                      </a:r>
                      <a:endParaRPr sz="1100"/>
                    </a:p>
                  </a:txBody>
                  <a:tcPr marL="91450" marR="91450" marT="45725" marB="45725"/>
                </a:tc>
                <a:tc>
                  <a:txBody>
                    <a:bodyPr/>
                    <a:lstStyle/>
                    <a:p>
                      <a:pPr marL="0" marR="0" lvl="0" indent="0" algn="l" rtl="0">
                        <a:spcBef>
                          <a:spcPts val="0"/>
                        </a:spcBef>
                        <a:spcAft>
                          <a:spcPts val="0"/>
                        </a:spcAft>
                        <a:buNone/>
                      </a:pPr>
                      <a:r>
                        <a:rPr lang="en-US" sz="1100"/>
                        <a:t>Resource usage at the time of log collection (5 samples at 5 seconds interval)</a:t>
                      </a:r>
                      <a:endParaRPr/>
                    </a:p>
                  </a:txBody>
                  <a:tcPr marL="91450" marR="91450" marT="45725" marB="45725"/>
                </a:tc>
                <a:extLst>
                  <a:ext uri="{0D108BD9-81ED-4DB2-BD59-A6C34878D82A}">
                    <a16:rowId xmlns:a16="http://schemas.microsoft.com/office/drawing/2014/main" val="10019"/>
                  </a:ext>
                </a:extLst>
              </a:tr>
            </a:tbl>
          </a:graphicData>
        </a:graphic>
      </p:graphicFrame>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19"/>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vCenter Server Appliance Service Configuration and Status</a:t>
            </a:r>
            <a:endParaRPr/>
          </a:p>
        </p:txBody>
      </p:sp>
      <p:graphicFrame>
        <p:nvGraphicFramePr>
          <p:cNvPr id="1126" name="Google Shape;1126;p19"/>
          <p:cNvGraphicFramePr/>
          <p:nvPr/>
        </p:nvGraphicFramePr>
        <p:xfrm>
          <a:off x="413004" y="1097280"/>
          <a:ext cx="11298950" cy="3688190"/>
        </p:xfrm>
        <a:graphic>
          <a:graphicData uri="http://schemas.openxmlformats.org/drawingml/2006/table">
            <a:tbl>
              <a:tblPr firstRow="1" bandRow="1">
                <a:noFill/>
                <a:tableStyleId>{0AB009F9-8511-4A7D-90AD-DBDE10190954}</a:tableStyleId>
              </a:tblPr>
              <a:tblGrid>
                <a:gridCol w="4425700">
                  <a:extLst>
                    <a:ext uri="{9D8B030D-6E8A-4147-A177-3AD203B41FA5}">
                      <a16:colId xmlns:a16="http://schemas.microsoft.com/office/drawing/2014/main" val="20000"/>
                    </a:ext>
                  </a:extLst>
                </a:gridCol>
                <a:gridCol w="6873250">
                  <a:extLst>
                    <a:ext uri="{9D8B030D-6E8A-4147-A177-3AD203B41FA5}">
                      <a16:colId xmlns:a16="http://schemas.microsoft.com/office/drawing/2014/main" val="20001"/>
                    </a:ext>
                  </a:extLst>
                </a:gridCol>
              </a:tblGrid>
              <a:tr h="203200">
                <a:tc>
                  <a:txBody>
                    <a:bodyPr/>
                    <a:lstStyle/>
                    <a:p>
                      <a:pPr marL="0" marR="0" lvl="0" indent="0" algn="l" rtl="0">
                        <a:spcBef>
                          <a:spcPts val="0"/>
                        </a:spcBef>
                        <a:spcAft>
                          <a:spcPts val="0"/>
                        </a:spcAft>
                        <a:buNone/>
                      </a:pPr>
                      <a:r>
                        <a:rPr lang="en-US" sz="1600"/>
                        <a:t>File</a:t>
                      </a:r>
                      <a:endParaRPr/>
                    </a:p>
                  </a:txBody>
                  <a:tcPr marL="91450" marR="91450" marT="45725" marB="45725"/>
                </a:tc>
                <a:tc>
                  <a:txBody>
                    <a:bodyPr/>
                    <a:lstStyle/>
                    <a:p>
                      <a:pPr marL="0" marR="0" lvl="0" indent="0" algn="l" rtl="0">
                        <a:spcBef>
                          <a:spcPts val="0"/>
                        </a:spcBef>
                        <a:spcAft>
                          <a:spcPts val="0"/>
                        </a:spcAft>
                        <a:buNone/>
                      </a:pPr>
                      <a:r>
                        <a:rPr lang="en-US" sz="1600"/>
                        <a:t>Description</a:t>
                      </a:r>
                      <a:endParaRPr/>
                    </a:p>
                  </a:txBody>
                  <a:tcPr marL="91450" marR="91450" marT="45725" marB="45725"/>
                </a:tc>
                <a:extLst>
                  <a:ext uri="{0D108BD9-81ED-4DB2-BD59-A6C34878D82A}">
                    <a16:rowId xmlns:a16="http://schemas.microsoft.com/office/drawing/2014/main" val="10000"/>
                  </a:ext>
                </a:extLst>
              </a:tr>
              <a:tr h="203200">
                <a:tc>
                  <a:txBody>
                    <a:bodyPr/>
                    <a:lstStyle/>
                    <a:p>
                      <a:pPr marL="0" marR="0" lvl="0" indent="0" algn="l" rtl="0">
                        <a:spcBef>
                          <a:spcPts val="0"/>
                        </a:spcBef>
                        <a:spcAft>
                          <a:spcPts val="0"/>
                        </a:spcAft>
                        <a:buNone/>
                      </a:pPr>
                      <a:r>
                        <a:rPr lang="en-US" sz="1600"/>
                        <a:t>commands/service-control_--status---all.txt</a:t>
                      </a:r>
                      <a:endParaRPr/>
                    </a:p>
                  </a:txBody>
                  <a:tcPr marL="91450" marR="91450" marT="45725" marB="45725"/>
                </a:tc>
                <a:tc>
                  <a:txBody>
                    <a:bodyPr/>
                    <a:lstStyle/>
                    <a:p>
                      <a:pPr marL="0" marR="0" lvl="0" indent="0" algn="l" rtl="0">
                        <a:spcBef>
                          <a:spcPts val="0"/>
                        </a:spcBef>
                        <a:spcAft>
                          <a:spcPts val="0"/>
                        </a:spcAft>
                        <a:buNone/>
                      </a:pPr>
                      <a:r>
                        <a:rPr lang="en-US" sz="1600"/>
                        <a:t>Status of all service managed by vMON</a:t>
                      </a:r>
                      <a:endParaRPr sz="1600"/>
                    </a:p>
                  </a:txBody>
                  <a:tcPr marL="91450" marR="91450" marT="45725" marB="45725"/>
                </a:tc>
                <a:extLst>
                  <a:ext uri="{0D108BD9-81ED-4DB2-BD59-A6C34878D82A}">
                    <a16:rowId xmlns:a16="http://schemas.microsoft.com/office/drawing/2014/main" val="10001"/>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commands/service_--status-all.txt</a:t>
                      </a:r>
                      <a:endParaRPr/>
                    </a:p>
                  </a:txBody>
                  <a:tcPr marL="91450" marR="91450" marT="45725" marB="45725"/>
                </a:tc>
                <a:tc>
                  <a:txBody>
                    <a:bodyPr/>
                    <a:lstStyle/>
                    <a:p>
                      <a:pPr marL="0" marR="0" lvl="0" indent="0" algn="l" rtl="0">
                        <a:spcBef>
                          <a:spcPts val="0"/>
                        </a:spcBef>
                        <a:spcAft>
                          <a:spcPts val="0"/>
                        </a:spcAft>
                        <a:buNone/>
                      </a:pPr>
                      <a:r>
                        <a:rPr lang="en-US" sz="1600"/>
                        <a:t>Status of services using systemd service infrastructure</a:t>
                      </a:r>
                      <a:endParaRPr/>
                    </a:p>
                  </a:txBody>
                  <a:tcPr marL="91450" marR="91450" marT="45725" marB="45725"/>
                </a:tc>
                <a:extLst>
                  <a:ext uri="{0D108BD9-81ED-4DB2-BD59-A6C34878D82A}">
                    <a16:rowId xmlns:a16="http://schemas.microsoft.com/office/drawing/2014/main" val="10002"/>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etc/vmware/vmware-vmon/config.json</a:t>
                      </a:r>
                      <a:endParaRPr sz="1600"/>
                    </a:p>
                  </a:txBody>
                  <a:tcPr marL="91450" marR="91450" marT="45725" marB="45725"/>
                </a:tc>
                <a:tc>
                  <a:txBody>
                    <a:bodyPr/>
                    <a:lstStyle/>
                    <a:p>
                      <a:pPr marL="0" marR="0" lvl="0" indent="0" algn="l" rtl="0">
                        <a:spcBef>
                          <a:spcPts val="0"/>
                        </a:spcBef>
                        <a:spcAft>
                          <a:spcPts val="0"/>
                        </a:spcAft>
                        <a:buNone/>
                      </a:pPr>
                      <a:r>
                        <a:rPr lang="en-US" sz="1600"/>
                        <a:t>vmon service configuration</a:t>
                      </a:r>
                      <a:endParaRPr/>
                    </a:p>
                  </a:txBody>
                  <a:tcPr marL="91450" marR="91450" marT="45725" marB="45725"/>
                </a:tc>
                <a:extLst>
                  <a:ext uri="{0D108BD9-81ED-4DB2-BD59-A6C34878D82A}">
                    <a16:rowId xmlns:a16="http://schemas.microsoft.com/office/drawing/2014/main" val="10003"/>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etc/vmware/vmware-vmon/svcCfgfiles/*</a:t>
                      </a:r>
                      <a:endParaRPr/>
                    </a:p>
                  </a:txBody>
                  <a:tcPr marL="91450" marR="91450" marT="45725" marB="45725"/>
                </a:tc>
                <a:tc>
                  <a:txBody>
                    <a:bodyPr/>
                    <a:lstStyle/>
                    <a:p>
                      <a:pPr marL="0" marR="0" lvl="0" indent="0" algn="l" rtl="0">
                        <a:spcBef>
                          <a:spcPts val="0"/>
                        </a:spcBef>
                        <a:spcAft>
                          <a:spcPts val="0"/>
                        </a:spcAft>
                        <a:buNone/>
                      </a:pPr>
                      <a:r>
                        <a:rPr lang="en-US" sz="1600"/>
                        <a:t>Service configuration for the services managed by vmon</a:t>
                      </a:r>
                      <a:endParaRPr sz="1600"/>
                    </a:p>
                  </a:txBody>
                  <a:tcPr marL="91450" marR="91450" marT="45725" marB="45725"/>
                </a:tc>
                <a:extLst>
                  <a:ext uri="{0D108BD9-81ED-4DB2-BD59-A6C34878D82A}">
                    <a16:rowId xmlns:a16="http://schemas.microsoft.com/office/drawing/2014/main" val="10004"/>
                  </a:ext>
                </a:extLst>
              </a:tr>
              <a:tr h="203200">
                <a:tc>
                  <a:txBody>
                    <a:bodyPr/>
                    <a:lstStyle/>
                    <a:p>
                      <a:pPr marL="0" marR="0" lvl="0" indent="0" algn="l" rtl="0">
                        <a:spcBef>
                          <a:spcPts val="0"/>
                        </a:spcBef>
                        <a:spcAft>
                          <a:spcPts val="0"/>
                        </a:spcAft>
                        <a:buNone/>
                      </a:pPr>
                      <a:r>
                        <a:rPr lang="en-US" sz="1600"/>
                        <a:t>etc/vmware/appliance/firewall/*</a:t>
                      </a:r>
                      <a:endParaRPr/>
                    </a:p>
                  </a:txBody>
                  <a:tcPr marL="91450" marR="91450" marT="45725" marB="45725"/>
                </a:tc>
                <a:tc>
                  <a:txBody>
                    <a:bodyPr/>
                    <a:lstStyle/>
                    <a:p>
                      <a:pPr marL="0" marR="0" lvl="0" indent="0" algn="l" rtl="0">
                        <a:spcBef>
                          <a:spcPts val="0"/>
                        </a:spcBef>
                        <a:spcAft>
                          <a:spcPts val="0"/>
                        </a:spcAft>
                        <a:buNone/>
                      </a:pPr>
                      <a:r>
                        <a:rPr lang="en-US" sz="1600"/>
                        <a:t>Firewall configuration for various services</a:t>
                      </a:r>
                      <a:endParaRPr/>
                    </a:p>
                  </a:txBody>
                  <a:tcPr marL="91450" marR="91450" marT="45725" marB="45725"/>
                </a:tc>
                <a:extLst>
                  <a:ext uri="{0D108BD9-81ED-4DB2-BD59-A6C34878D82A}">
                    <a16:rowId xmlns:a16="http://schemas.microsoft.com/office/drawing/2014/main" val="10005"/>
                  </a:ext>
                </a:extLst>
              </a:tr>
              <a:tr h="203200">
                <a:tc>
                  <a:txBody>
                    <a:bodyPr/>
                    <a:lstStyle/>
                    <a:p>
                      <a:pPr marL="0" marR="0" lvl="0" indent="0" algn="l" rtl="0">
                        <a:spcBef>
                          <a:spcPts val="0"/>
                        </a:spcBef>
                        <a:spcAft>
                          <a:spcPts val="0"/>
                        </a:spcAft>
                        <a:buNone/>
                      </a:pPr>
                      <a:r>
                        <a:rPr lang="en-US" sz="1600"/>
                        <a:t>etc/vmware-vpx/vpxd.cfg</a:t>
                      </a:r>
                      <a:endParaRPr/>
                    </a:p>
                  </a:txBody>
                  <a:tcPr marL="91450" marR="91450" marT="45725" marB="45725"/>
                </a:tc>
                <a:tc>
                  <a:txBody>
                    <a:bodyPr/>
                    <a:lstStyle/>
                    <a:p>
                      <a:pPr marL="0" marR="0" lvl="0" indent="0" algn="l" rtl="0">
                        <a:spcBef>
                          <a:spcPts val="0"/>
                        </a:spcBef>
                        <a:spcAft>
                          <a:spcPts val="0"/>
                        </a:spcAft>
                        <a:buNone/>
                      </a:pPr>
                      <a:r>
                        <a:rPr lang="en-US" sz="1600"/>
                        <a:t>vCenter Server configuration (vpxd)</a:t>
                      </a:r>
                      <a:endParaRPr/>
                    </a:p>
                  </a:txBody>
                  <a:tcPr marL="91450" marR="91450" marT="45725" marB="45725"/>
                </a:tc>
                <a:extLst>
                  <a:ext uri="{0D108BD9-81ED-4DB2-BD59-A6C34878D82A}">
                    <a16:rowId xmlns:a16="http://schemas.microsoft.com/office/drawing/2014/main" val="10006"/>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etc/vmware-*/*</a:t>
                      </a:r>
                      <a:endParaRPr/>
                    </a:p>
                  </a:txBody>
                  <a:tcPr marL="91450" marR="91450" marT="45725" marB="45725"/>
                </a:tc>
                <a:tc>
                  <a:txBody>
                    <a:bodyPr/>
                    <a:lstStyle/>
                    <a:p>
                      <a:pPr marL="0" marR="0" lvl="0" indent="0" algn="l" rtl="0">
                        <a:spcBef>
                          <a:spcPts val="0"/>
                        </a:spcBef>
                        <a:spcAft>
                          <a:spcPts val="0"/>
                        </a:spcAft>
                        <a:buNone/>
                      </a:pPr>
                      <a:r>
                        <a:rPr lang="en-US" sz="1600"/>
                        <a:t>Configuration for the various services</a:t>
                      </a:r>
                      <a:endParaRPr/>
                    </a:p>
                  </a:txBody>
                  <a:tcPr marL="91450" marR="91450" marT="45725" marB="45725"/>
                </a:tc>
                <a:extLst>
                  <a:ext uri="{0D108BD9-81ED-4DB2-BD59-A6C34878D82A}">
                    <a16:rowId xmlns:a16="http://schemas.microsoft.com/office/drawing/2014/main" val="10007"/>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dev/shm/*</a:t>
                      </a:r>
                      <a:endParaRPr/>
                    </a:p>
                  </a:txBody>
                  <a:tcPr marL="91450" marR="91450" marT="45725" marB="45725"/>
                </a:tc>
                <a:tc>
                  <a:txBody>
                    <a:bodyPr/>
                    <a:lstStyle/>
                    <a:p>
                      <a:pPr marL="0" marR="0" lvl="0" indent="0" algn="l" rtl="0">
                        <a:spcBef>
                          <a:spcPts val="0"/>
                        </a:spcBef>
                        <a:spcAft>
                          <a:spcPts val="0"/>
                        </a:spcAft>
                        <a:buNone/>
                      </a:pPr>
                      <a:r>
                        <a:rPr lang="en-US" sz="1600"/>
                        <a:t>Health status output files </a:t>
                      </a:r>
                      <a:endParaRPr/>
                    </a:p>
                  </a:txBody>
                  <a:tcPr marL="91450" marR="91450" marT="45725" marB="45725"/>
                </a:tc>
                <a:extLst>
                  <a:ext uri="{0D108BD9-81ED-4DB2-BD59-A6C34878D82A}">
                    <a16:rowId xmlns:a16="http://schemas.microsoft.com/office/drawing/2014/main" val="10008"/>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var/log/vmware/vmon/vmon.log</a:t>
                      </a:r>
                      <a:endParaRPr/>
                    </a:p>
                  </a:txBody>
                  <a:tcPr marL="91450" marR="91450" marT="45725" marB="45725"/>
                </a:tc>
                <a:tc>
                  <a:txBody>
                    <a:bodyPr/>
                    <a:lstStyle/>
                    <a:p>
                      <a:pPr marL="0" marR="0" lvl="0" indent="0" algn="l" rtl="0">
                        <a:spcBef>
                          <a:spcPts val="0"/>
                        </a:spcBef>
                        <a:spcAft>
                          <a:spcPts val="0"/>
                        </a:spcAft>
                        <a:buNone/>
                      </a:pPr>
                      <a:r>
                        <a:rPr lang="en-US" sz="1600"/>
                        <a:t>Service start/stop/monitor/failure related information</a:t>
                      </a:r>
                      <a:endParaRPr/>
                    </a:p>
                  </a:txBody>
                  <a:tcPr marL="91450" marR="91450" marT="45725" marB="45725"/>
                </a:tc>
                <a:extLst>
                  <a:ext uri="{0D108BD9-81ED-4DB2-BD59-A6C34878D82A}">
                    <a16:rowId xmlns:a16="http://schemas.microsoft.com/office/drawing/2014/main" val="10009"/>
                  </a:ext>
                </a:extLst>
              </a:tr>
              <a:tr h="203200">
                <a:tc>
                  <a:txBody>
                    <a:bodyPr/>
                    <a:lstStyle/>
                    <a:p>
                      <a:pPr marL="0" marR="0" lvl="0" indent="0" algn="l" rtl="0">
                        <a:lnSpc>
                          <a:spcPct val="100000"/>
                        </a:lnSpc>
                        <a:spcBef>
                          <a:spcPts val="0"/>
                        </a:spcBef>
                        <a:spcAft>
                          <a:spcPts val="0"/>
                        </a:spcAft>
                        <a:buClr>
                          <a:schemeClr val="dk1"/>
                        </a:buClr>
                        <a:buSzPts val="1600"/>
                        <a:buFont typeface="Arial"/>
                        <a:buNone/>
                      </a:pPr>
                      <a:r>
                        <a:rPr lang="en-US" sz="1600"/>
                        <a:t>storage/db/vpostgres/*</a:t>
                      </a:r>
                      <a:endParaRPr/>
                    </a:p>
                  </a:txBody>
                  <a:tcPr marL="91450" marR="91450" marT="45725" marB="45725"/>
                </a:tc>
                <a:tc>
                  <a:txBody>
                    <a:bodyPr/>
                    <a:lstStyle/>
                    <a:p>
                      <a:pPr marL="0" marR="0" lvl="0" indent="0" algn="l" rtl="0">
                        <a:spcBef>
                          <a:spcPts val="0"/>
                        </a:spcBef>
                        <a:spcAft>
                          <a:spcPts val="0"/>
                        </a:spcAft>
                        <a:buNone/>
                      </a:pPr>
                      <a:r>
                        <a:rPr lang="en-US" sz="1600"/>
                        <a:t>vPostgres Database configuration</a:t>
                      </a:r>
                      <a:endParaRPr/>
                    </a:p>
                  </a:txBody>
                  <a:tcPr marL="91450" marR="91450" marT="45725" marB="45725"/>
                </a:tc>
                <a:extLst>
                  <a:ext uri="{0D108BD9-81ED-4DB2-BD59-A6C34878D82A}">
                    <a16:rowId xmlns:a16="http://schemas.microsoft.com/office/drawing/2014/main" val="10010"/>
                  </a:ext>
                </a:extLst>
              </a:tr>
            </a:tbl>
          </a:graphicData>
        </a:graphic>
      </p:graphicFrame>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20"/>
          <p:cNvSpPr txBox="1">
            <a:spLocks noGrp="1"/>
          </p:cNvSpPr>
          <p:nvPr>
            <p:ph type="body" idx="1"/>
          </p:nvPr>
        </p:nvSpPr>
        <p:spPr>
          <a:xfrm>
            <a:off x="413004" y="1188720"/>
            <a:ext cx="11365992" cy="1479379"/>
          </a:xfrm>
          <a:prstGeom prst="rect">
            <a:avLst/>
          </a:prstGeom>
          <a:noFill/>
          <a:ln>
            <a:noFill/>
          </a:ln>
        </p:spPr>
        <p:txBody>
          <a:bodyPr spcFirstLastPara="1" wrap="square" lIns="0" tIns="0" rIns="0" bIns="0" anchor="t" anchorCtr="0">
            <a:spAutoFit/>
          </a:bodyPr>
          <a:lstStyle/>
          <a:p>
            <a:pPr marL="228600" lvl="0" indent="-76200" algn="l" rtl="0">
              <a:lnSpc>
                <a:spcPct val="90000"/>
              </a:lnSpc>
              <a:spcBef>
                <a:spcPts val="0"/>
              </a:spcBef>
              <a:spcAft>
                <a:spcPts val="0"/>
              </a:spcAft>
              <a:buSzPts val="2400"/>
              <a:buNone/>
            </a:pPr>
            <a:endParaRPr/>
          </a:p>
        </p:txBody>
      </p:sp>
      <p:sp>
        <p:nvSpPr>
          <p:cNvPr id="1132" name="Google Shape;1132;p20"/>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vCenter Server – Important Log Files</a:t>
            </a:r>
            <a:endParaRPr/>
          </a:p>
        </p:txBody>
      </p:sp>
      <p:graphicFrame>
        <p:nvGraphicFramePr>
          <p:cNvPr id="1133" name="Google Shape;1133;p20"/>
          <p:cNvGraphicFramePr/>
          <p:nvPr/>
        </p:nvGraphicFramePr>
        <p:xfrm>
          <a:off x="413004" y="1002959"/>
          <a:ext cx="11276075" cy="5471300"/>
        </p:xfrm>
        <a:graphic>
          <a:graphicData uri="http://schemas.openxmlformats.org/drawingml/2006/table">
            <a:tbl>
              <a:tblPr firstRow="1" bandRow="1">
                <a:noFill/>
                <a:tableStyleId>{0AB009F9-8511-4A7D-90AD-DBDE10190954}</a:tableStyleId>
              </a:tblPr>
              <a:tblGrid>
                <a:gridCol w="1492000">
                  <a:extLst>
                    <a:ext uri="{9D8B030D-6E8A-4147-A177-3AD203B41FA5}">
                      <a16:colId xmlns:a16="http://schemas.microsoft.com/office/drawing/2014/main" val="20000"/>
                    </a:ext>
                  </a:extLst>
                </a:gridCol>
                <a:gridCol w="4693925">
                  <a:extLst>
                    <a:ext uri="{9D8B030D-6E8A-4147-A177-3AD203B41FA5}">
                      <a16:colId xmlns:a16="http://schemas.microsoft.com/office/drawing/2014/main" val="20001"/>
                    </a:ext>
                  </a:extLst>
                </a:gridCol>
                <a:gridCol w="5090150">
                  <a:extLst>
                    <a:ext uri="{9D8B030D-6E8A-4147-A177-3AD203B41FA5}">
                      <a16:colId xmlns:a16="http://schemas.microsoft.com/office/drawing/2014/main" val="20002"/>
                    </a:ext>
                  </a:extLst>
                </a:gridCol>
              </a:tblGrid>
              <a:tr h="137375">
                <a:tc>
                  <a:txBody>
                    <a:bodyPr/>
                    <a:lstStyle/>
                    <a:p>
                      <a:pPr marL="0" marR="0" lvl="0" indent="0" algn="l" rtl="0">
                        <a:spcBef>
                          <a:spcPts val="0"/>
                        </a:spcBef>
                        <a:spcAft>
                          <a:spcPts val="0"/>
                        </a:spcAft>
                        <a:buNone/>
                      </a:pPr>
                      <a:r>
                        <a:rPr lang="en-US" sz="1100"/>
                        <a:t>Source</a:t>
                      </a:r>
                      <a:endParaRPr/>
                    </a:p>
                  </a:txBody>
                  <a:tcPr marL="91450" marR="91450" marT="45725" marB="45725"/>
                </a:tc>
                <a:tc>
                  <a:txBody>
                    <a:bodyPr/>
                    <a:lstStyle/>
                    <a:p>
                      <a:pPr marL="0" marR="0" lvl="0" indent="0" algn="l" rtl="0">
                        <a:spcBef>
                          <a:spcPts val="0"/>
                        </a:spcBef>
                        <a:spcAft>
                          <a:spcPts val="0"/>
                        </a:spcAft>
                        <a:buNone/>
                      </a:pPr>
                      <a:r>
                        <a:rPr lang="en-US" sz="1100"/>
                        <a:t>Location/File</a:t>
                      </a:r>
                      <a:endParaRPr/>
                    </a:p>
                  </a:txBody>
                  <a:tcPr marL="91450" marR="91450" marT="45725" marB="45725"/>
                </a:tc>
                <a:tc>
                  <a:txBody>
                    <a:bodyPr/>
                    <a:lstStyle/>
                    <a:p>
                      <a:pPr marL="0" marR="0" lvl="0" indent="0" algn="l" rtl="0">
                        <a:spcBef>
                          <a:spcPts val="0"/>
                        </a:spcBef>
                        <a:spcAft>
                          <a:spcPts val="0"/>
                        </a:spcAft>
                        <a:buNone/>
                      </a:pPr>
                      <a:r>
                        <a:rPr lang="en-US" sz="1100"/>
                        <a:t>Description</a:t>
                      </a:r>
                      <a:endParaRPr/>
                    </a:p>
                  </a:txBody>
                  <a:tcPr marL="91450" marR="91450" marT="45725" marB="45725"/>
                </a:tc>
                <a:extLst>
                  <a:ext uri="{0D108BD9-81ED-4DB2-BD59-A6C34878D82A}">
                    <a16:rowId xmlns:a16="http://schemas.microsoft.com/office/drawing/2014/main" val="10000"/>
                  </a:ext>
                </a:extLst>
              </a:tr>
              <a:tr h="226275">
                <a:tc>
                  <a:txBody>
                    <a:bodyPr/>
                    <a:lstStyle/>
                    <a:p>
                      <a:pPr marL="0" marR="0" lvl="0" indent="0" algn="l" rtl="0">
                        <a:spcBef>
                          <a:spcPts val="0"/>
                        </a:spcBef>
                        <a:spcAft>
                          <a:spcPts val="0"/>
                        </a:spcAft>
                        <a:buNone/>
                      </a:pPr>
                      <a:r>
                        <a:rPr lang="en-US" sz="1100"/>
                        <a:t>vpxd</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100"/>
                        <a:t>var/log/vmware/vpxd/vpxd-profiler*.log</a:t>
                      </a:r>
                      <a:endParaRPr/>
                    </a:p>
                    <a:p>
                      <a:pPr marL="0" marR="0" lvl="0" indent="0" algn="l" rtl="0">
                        <a:spcBef>
                          <a:spcPts val="0"/>
                        </a:spcBef>
                        <a:spcAft>
                          <a:spcPts val="0"/>
                        </a:spcAft>
                        <a:buNone/>
                      </a:pPr>
                      <a:r>
                        <a:rPr lang="en-US" sz="1100"/>
                        <a:t>var/log/vmware/vpxd/vpxd-*.log</a:t>
                      </a:r>
                      <a:endParaRPr/>
                    </a:p>
                  </a:txBody>
                  <a:tcPr marL="91450" marR="91450" marT="45725" marB="45725"/>
                </a:tc>
                <a:tc>
                  <a:txBody>
                    <a:bodyPr/>
                    <a:lstStyle/>
                    <a:p>
                      <a:pPr marL="0" marR="0" lvl="0" indent="0" algn="l" rtl="0">
                        <a:spcBef>
                          <a:spcPts val="0"/>
                        </a:spcBef>
                        <a:spcAft>
                          <a:spcPts val="0"/>
                        </a:spcAft>
                        <a:buNone/>
                      </a:pPr>
                      <a:r>
                        <a:rPr lang="en-US" sz="1100"/>
                        <a:t>Log events generated by vCenter Server service (vpxd)</a:t>
                      </a:r>
                      <a:endParaRPr/>
                    </a:p>
                  </a:txBody>
                  <a:tcPr marL="91450" marR="91450" marT="45725" marB="45725"/>
                </a:tc>
                <a:extLst>
                  <a:ext uri="{0D108BD9-81ED-4DB2-BD59-A6C34878D82A}">
                    <a16:rowId xmlns:a16="http://schemas.microsoft.com/office/drawing/2014/main" val="10001"/>
                  </a:ext>
                </a:extLst>
              </a:tr>
              <a:tr h="315150">
                <a:tc>
                  <a:txBody>
                    <a:bodyPr/>
                    <a:lstStyle/>
                    <a:p>
                      <a:pPr marL="0" marR="0" lvl="0" indent="0" algn="l" rtl="0">
                        <a:spcBef>
                          <a:spcPts val="0"/>
                        </a:spcBef>
                        <a:spcAft>
                          <a:spcPts val="0"/>
                        </a:spcAft>
                        <a:buNone/>
                      </a:pPr>
                      <a:r>
                        <a:rPr lang="en-US" sz="1100"/>
                        <a:t>sso</a:t>
                      </a:r>
                      <a:endParaRPr sz="1100"/>
                    </a:p>
                  </a:txBody>
                  <a:tcPr marL="91450" marR="91450" marT="45725" marB="45725"/>
                </a:tc>
                <a:tc>
                  <a:txBody>
                    <a:bodyPr/>
                    <a:lstStyle/>
                    <a:p>
                      <a:pPr marL="0" marR="0" lvl="0" indent="0" algn="l" rtl="0">
                        <a:spcBef>
                          <a:spcPts val="0"/>
                        </a:spcBef>
                        <a:spcAft>
                          <a:spcPts val="0"/>
                        </a:spcAft>
                        <a:buNone/>
                      </a:pPr>
                      <a:r>
                        <a:rPr lang="en-US" sz="1100"/>
                        <a:t>var/log/vmware/sso/ssoAdminServer.log</a:t>
                      </a:r>
                      <a:endParaRPr/>
                    </a:p>
                    <a:p>
                      <a:pPr marL="0" marR="0" lvl="0" indent="0" algn="l" rtl="0">
                        <a:spcBef>
                          <a:spcPts val="0"/>
                        </a:spcBef>
                        <a:spcAft>
                          <a:spcPts val="0"/>
                        </a:spcAft>
                        <a:buNone/>
                      </a:pPr>
                      <a:r>
                        <a:rPr lang="en-US" sz="1100"/>
                        <a:t>var/log/vmware/sso/vmware-identity-sts.log</a:t>
                      </a:r>
                      <a:endParaRPr/>
                    </a:p>
                    <a:p>
                      <a:pPr marL="0" marR="0" lvl="0" indent="0" algn="l" rtl="0">
                        <a:spcBef>
                          <a:spcPts val="0"/>
                        </a:spcBef>
                        <a:spcAft>
                          <a:spcPts val="0"/>
                        </a:spcAft>
                        <a:buNone/>
                      </a:pPr>
                      <a:r>
                        <a:rPr lang="en-US" sz="1100"/>
                        <a:t>var/log/vmware/sso/websso.log</a:t>
                      </a:r>
                      <a:endParaRPr/>
                    </a:p>
                  </a:txBody>
                  <a:tcPr marL="91450" marR="91450" marT="45725" marB="45725"/>
                </a:tc>
                <a:tc>
                  <a:txBody>
                    <a:bodyPr/>
                    <a:lstStyle/>
                    <a:p>
                      <a:pPr marL="0" marR="0" lvl="0" indent="0" algn="l" rtl="0">
                        <a:spcBef>
                          <a:spcPts val="0"/>
                        </a:spcBef>
                        <a:spcAft>
                          <a:spcPts val="0"/>
                        </a:spcAft>
                        <a:buNone/>
                      </a:pPr>
                      <a:r>
                        <a:rPr lang="en-US" sz="1100"/>
                        <a:t>Provides logging from SSO workflows related to token issue and validation</a:t>
                      </a:r>
                      <a:endParaRPr/>
                    </a:p>
                  </a:txBody>
                  <a:tcPr marL="91450" marR="91450" marT="45725" marB="45725"/>
                </a:tc>
                <a:extLst>
                  <a:ext uri="{0D108BD9-81ED-4DB2-BD59-A6C34878D82A}">
                    <a16:rowId xmlns:a16="http://schemas.microsoft.com/office/drawing/2014/main" val="10002"/>
                  </a:ext>
                </a:extLst>
              </a:tr>
              <a:tr h="315150">
                <a:tc>
                  <a:txBody>
                    <a:bodyPr/>
                    <a:lstStyle/>
                    <a:p>
                      <a:pPr marL="0" marR="0" lvl="0" indent="0" algn="l" rtl="0">
                        <a:spcBef>
                          <a:spcPts val="0"/>
                        </a:spcBef>
                        <a:spcAft>
                          <a:spcPts val="0"/>
                        </a:spcAft>
                        <a:buNone/>
                      </a:pPr>
                      <a:r>
                        <a:rPr lang="en-US" sz="1100"/>
                        <a:t>Appliance Management</a:t>
                      </a:r>
                      <a:endParaRPr/>
                    </a:p>
                  </a:txBody>
                  <a:tcPr marL="91450" marR="91450" marT="45725" marB="45725"/>
                </a:tc>
                <a:tc>
                  <a:txBody>
                    <a:bodyPr/>
                    <a:lstStyle/>
                    <a:p>
                      <a:pPr marL="0" marR="0" lvl="0" indent="0" algn="l" rtl="0">
                        <a:spcBef>
                          <a:spcPts val="0"/>
                        </a:spcBef>
                        <a:spcAft>
                          <a:spcPts val="0"/>
                        </a:spcAft>
                        <a:buNone/>
                      </a:pPr>
                      <a:r>
                        <a:rPr lang="en-US" sz="1100"/>
                        <a:t>var/log/vmware/applmgmt/applmgmt.log</a:t>
                      </a:r>
                      <a:endParaRPr/>
                    </a:p>
                    <a:p>
                      <a:pPr marL="0" marR="0" lvl="0" indent="0" algn="l" rtl="0">
                        <a:lnSpc>
                          <a:spcPct val="100000"/>
                        </a:lnSpc>
                        <a:spcBef>
                          <a:spcPts val="0"/>
                        </a:spcBef>
                        <a:spcAft>
                          <a:spcPts val="0"/>
                        </a:spcAft>
                        <a:buClr>
                          <a:schemeClr val="dk1"/>
                        </a:buClr>
                        <a:buSzPts val="1100"/>
                        <a:buFont typeface="Arial"/>
                        <a:buNone/>
                      </a:pPr>
                      <a:r>
                        <a:rPr lang="en-US" sz="1100"/>
                        <a:t>var/log/vmware/applmgmt/</a:t>
                      </a:r>
                      <a:endParaRPr/>
                    </a:p>
                    <a:p>
                      <a:pPr marL="0" marR="0" lvl="0" indent="0" algn="l" rtl="0">
                        <a:lnSpc>
                          <a:spcPct val="100000"/>
                        </a:lnSpc>
                        <a:spcBef>
                          <a:spcPts val="0"/>
                        </a:spcBef>
                        <a:spcAft>
                          <a:spcPts val="0"/>
                        </a:spcAft>
                        <a:buClr>
                          <a:schemeClr val="dk1"/>
                        </a:buClr>
                        <a:buSzPts val="1100"/>
                        <a:buFont typeface="Arial"/>
                        <a:buNone/>
                      </a:pPr>
                      <a:r>
                        <a:rPr lang="en-US" sz="1100"/>
                        <a:t>var/log/vmware/applmgmt/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100"/>
                        <a:t>VAMI (Appliance Management) Related logs </a:t>
                      </a:r>
                      <a:endParaRPr/>
                    </a:p>
                  </a:txBody>
                  <a:tcPr marL="91450" marR="91450" marT="45725" marB="45725"/>
                </a:tc>
                <a:extLst>
                  <a:ext uri="{0D108BD9-81ED-4DB2-BD59-A6C34878D82A}">
                    <a16:rowId xmlns:a16="http://schemas.microsoft.com/office/drawing/2014/main" val="10003"/>
                  </a:ext>
                </a:extLst>
              </a:tr>
              <a:tr h="226275">
                <a:tc>
                  <a:txBody>
                    <a:bodyPr/>
                    <a:lstStyle/>
                    <a:p>
                      <a:pPr marL="0" marR="0" lvl="0" indent="0" algn="l" rtl="0">
                        <a:spcBef>
                          <a:spcPts val="0"/>
                        </a:spcBef>
                        <a:spcAft>
                          <a:spcPts val="0"/>
                        </a:spcAft>
                        <a:buNone/>
                      </a:pPr>
                      <a:r>
                        <a:rPr lang="en-US" sz="1100"/>
                        <a:t>Appliance Backup</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100"/>
                        <a:t>var/log/vmware/applmgmt/backup*.log</a:t>
                      </a:r>
                      <a:endParaRPr/>
                    </a:p>
                  </a:txBody>
                  <a:tcPr marL="91450" marR="91450" marT="45725" marB="45725"/>
                </a:tc>
                <a:tc>
                  <a:txBody>
                    <a:bodyPr/>
                    <a:lstStyle/>
                    <a:p>
                      <a:pPr marL="0" marR="0" lvl="0" indent="0" algn="l" rtl="0">
                        <a:spcBef>
                          <a:spcPts val="0"/>
                        </a:spcBef>
                        <a:spcAft>
                          <a:spcPts val="0"/>
                        </a:spcAft>
                        <a:buNone/>
                      </a:pPr>
                      <a:r>
                        <a:rPr lang="en-US" sz="1100"/>
                        <a:t>Log events from Appliance backup process.</a:t>
                      </a:r>
                      <a:endParaRPr/>
                    </a:p>
                  </a:txBody>
                  <a:tcPr marL="91450" marR="91450" marT="45725" marB="45725"/>
                </a:tc>
                <a:extLst>
                  <a:ext uri="{0D108BD9-81ED-4DB2-BD59-A6C34878D82A}">
                    <a16:rowId xmlns:a16="http://schemas.microsoft.com/office/drawing/2014/main" val="10004"/>
                  </a:ext>
                </a:extLst>
              </a:tr>
              <a:tr h="404050">
                <a:tc>
                  <a:txBody>
                    <a:bodyPr/>
                    <a:lstStyle/>
                    <a:p>
                      <a:pPr marL="0" marR="0" lvl="0" indent="0" algn="l" rtl="0">
                        <a:spcBef>
                          <a:spcPts val="0"/>
                        </a:spcBef>
                        <a:spcAft>
                          <a:spcPts val="0"/>
                        </a:spcAft>
                        <a:buNone/>
                      </a:pPr>
                      <a:r>
                        <a:rPr lang="en-US" sz="1100"/>
                        <a:t>Patch Management</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a:buNone/>
                      </a:pPr>
                      <a:r>
                        <a:rPr lang="en-US" sz="1100"/>
                        <a:t>var/log/vmware/applmgmt/applmgmt.log</a:t>
                      </a:r>
                      <a:br>
                        <a:rPr lang="en-US" sz="1100"/>
                      </a:br>
                      <a:r>
                        <a:rPr lang="en-US" sz="1100"/>
                        <a:t>var/log/vmware/applmgmt/PatchRunner.log</a:t>
                      </a:r>
                      <a:endParaRPr/>
                    </a:p>
                    <a:p>
                      <a:pPr marL="0" marR="0" lvl="0" indent="0" algn="l" rtl="0">
                        <a:lnSpc>
                          <a:spcPct val="100000"/>
                        </a:lnSpc>
                        <a:spcBef>
                          <a:spcPts val="0"/>
                        </a:spcBef>
                        <a:spcAft>
                          <a:spcPts val="0"/>
                        </a:spcAft>
                        <a:buClr>
                          <a:schemeClr val="dk1"/>
                        </a:buClr>
                        <a:buSzPts val="1100"/>
                        <a:buFont typeface="Arial"/>
                        <a:buNone/>
                      </a:pPr>
                      <a:r>
                        <a:rPr lang="en-US" sz="1100"/>
                        <a:t>var/log/vmware/applmgmt/update_microservice.log</a:t>
                      </a:r>
                      <a:endParaRPr/>
                    </a:p>
                    <a:p>
                      <a:pPr marL="0" marR="0" lvl="0" indent="0" algn="l" rtl="0">
                        <a:lnSpc>
                          <a:spcPct val="100000"/>
                        </a:lnSpc>
                        <a:spcBef>
                          <a:spcPts val="0"/>
                        </a:spcBef>
                        <a:spcAft>
                          <a:spcPts val="0"/>
                        </a:spcAft>
                        <a:buClr>
                          <a:schemeClr val="dk1"/>
                        </a:buClr>
                        <a:buSzPts val="1100"/>
                        <a:buFont typeface="Arial"/>
                        <a:buNone/>
                      </a:pPr>
                      <a:r>
                        <a:rPr lang="en-US" sz="1100"/>
                        <a:t>var/log/vmware/capengine/*</a:t>
                      </a:r>
                      <a:endParaRPr/>
                    </a:p>
                  </a:txBody>
                  <a:tcPr marL="91450" marR="91450" marT="45725" marB="45725"/>
                </a:tc>
                <a:tc>
                  <a:txBody>
                    <a:bodyPr/>
                    <a:lstStyle/>
                    <a:p>
                      <a:pPr marL="0" marR="0" lvl="0" indent="0" algn="l" rtl="0">
                        <a:spcBef>
                          <a:spcPts val="0"/>
                        </a:spcBef>
                        <a:spcAft>
                          <a:spcPts val="0"/>
                        </a:spcAft>
                        <a:buNone/>
                      </a:pPr>
                      <a:r>
                        <a:rPr lang="en-US" sz="1100"/>
                        <a:t>Events posted to Observability Daemon</a:t>
                      </a:r>
                      <a:endParaRPr/>
                    </a:p>
                  </a:txBody>
                  <a:tcPr marL="91450" marR="91450" marT="45725" marB="45725"/>
                </a:tc>
                <a:extLst>
                  <a:ext uri="{0D108BD9-81ED-4DB2-BD59-A6C34878D82A}">
                    <a16:rowId xmlns:a16="http://schemas.microsoft.com/office/drawing/2014/main" val="10005"/>
                  </a:ext>
                </a:extLst>
              </a:tr>
              <a:tr h="315150">
                <a:tc>
                  <a:txBody>
                    <a:bodyPr/>
                    <a:lstStyle/>
                    <a:p>
                      <a:pPr marL="0" marR="0" lvl="0" indent="0" algn="l" rtl="0">
                        <a:spcBef>
                          <a:spcPts val="0"/>
                        </a:spcBef>
                        <a:spcAft>
                          <a:spcPts val="0"/>
                        </a:spcAft>
                        <a:buNone/>
                      </a:pPr>
                      <a:r>
                        <a:rPr lang="en-US" sz="1100"/>
                        <a:t>Install/Update</a:t>
                      </a:r>
                      <a:endParaRPr/>
                    </a:p>
                  </a:txBody>
                  <a:tcPr marL="91450" marR="91450" marT="45725" marB="45725"/>
                </a:tc>
                <a:tc>
                  <a:txBody>
                    <a:bodyPr/>
                    <a:lstStyle/>
                    <a:p>
                      <a:pPr marL="0" marR="0" lvl="0" indent="0" algn="l" rtl="0">
                        <a:spcBef>
                          <a:spcPts val="0"/>
                        </a:spcBef>
                        <a:spcAft>
                          <a:spcPts val="0"/>
                        </a:spcAft>
                        <a:buNone/>
                      </a:pPr>
                      <a:r>
                        <a:rPr lang="en-US" sz="1100"/>
                        <a:t>var/log/firstboot/*</a:t>
                      </a:r>
                      <a:endParaRPr/>
                    </a:p>
                    <a:p>
                      <a:pPr marL="0" marR="0" lvl="0" indent="0" algn="l" rtl="0">
                        <a:lnSpc>
                          <a:spcPct val="100000"/>
                        </a:lnSpc>
                        <a:spcBef>
                          <a:spcPts val="0"/>
                        </a:spcBef>
                        <a:spcAft>
                          <a:spcPts val="0"/>
                        </a:spcAft>
                        <a:buClr>
                          <a:schemeClr val="dk1"/>
                        </a:buClr>
                        <a:buSzPts val="1100"/>
                        <a:buFont typeface="Arial"/>
                        <a:buNone/>
                      </a:pPr>
                      <a:r>
                        <a:rPr lang="en-US" sz="1100"/>
                        <a:t>var/log/vmware/update/*</a:t>
                      </a:r>
                      <a:endParaRPr/>
                    </a:p>
                    <a:p>
                      <a:pPr marL="0" marR="0" lvl="0" indent="0" algn="l" rtl="0">
                        <a:lnSpc>
                          <a:spcPct val="100000"/>
                        </a:lnSpc>
                        <a:spcBef>
                          <a:spcPts val="0"/>
                        </a:spcBef>
                        <a:spcAft>
                          <a:spcPts val="0"/>
                        </a:spcAft>
                        <a:buClr>
                          <a:schemeClr val="dk1"/>
                        </a:buClr>
                        <a:buSzPts val="1100"/>
                        <a:buFont typeface="Arial"/>
                        <a:buNone/>
                      </a:pPr>
                      <a:r>
                        <a:rPr lang="en-US" sz="1100"/>
                        <a:t>var/log/vmware/capengine/*</a:t>
                      </a:r>
                      <a:endParaRPr/>
                    </a:p>
                  </a:txBody>
                  <a:tcPr marL="91450" marR="91450" marT="45725" marB="45725"/>
                </a:tc>
                <a:tc>
                  <a:txBody>
                    <a:bodyPr/>
                    <a:lstStyle/>
                    <a:p>
                      <a:pPr marL="0" marR="0" lvl="0" indent="0" algn="l" rtl="0">
                        <a:spcBef>
                          <a:spcPts val="0"/>
                        </a:spcBef>
                        <a:spcAft>
                          <a:spcPts val="0"/>
                        </a:spcAft>
                        <a:buNone/>
                      </a:pPr>
                      <a:r>
                        <a:rPr lang="en-US" sz="1100"/>
                        <a:t>Logs related to Install and Upgrade process. </a:t>
                      </a:r>
                      <a:endParaRPr/>
                    </a:p>
                  </a:txBody>
                  <a:tcPr marL="91450" marR="91450" marT="45725" marB="45725"/>
                </a:tc>
                <a:extLst>
                  <a:ext uri="{0D108BD9-81ED-4DB2-BD59-A6C34878D82A}">
                    <a16:rowId xmlns:a16="http://schemas.microsoft.com/office/drawing/2014/main" val="10006"/>
                  </a:ext>
                </a:extLst>
              </a:tr>
              <a:tr h="137375">
                <a:tc>
                  <a:txBody>
                    <a:bodyPr/>
                    <a:lstStyle/>
                    <a:p>
                      <a:pPr marL="0" marR="0" lvl="0" indent="0" algn="l" rtl="0">
                        <a:spcBef>
                          <a:spcPts val="0"/>
                        </a:spcBef>
                        <a:spcAft>
                          <a:spcPts val="0"/>
                        </a:spcAft>
                        <a:buNone/>
                      </a:pPr>
                      <a:r>
                        <a:rPr lang="en-US" sz="1100"/>
                        <a:t>OS</a:t>
                      </a:r>
                      <a:endParaRPr/>
                    </a:p>
                  </a:txBody>
                  <a:tcPr marL="91450" marR="91450" marT="45725" marB="45725"/>
                </a:tc>
                <a:tc>
                  <a:txBody>
                    <a:bodyPr/>
                    <a:lstStyle/>
                    <a:p>
                      <a:pPr marL="0" marR="0" lvl="0" indent="0" algn="l" rtl="0">
                        <a:spcBef>
                          <a:spcPts val="0"/>
                        </a:spcBef>
                        <a:spcAft>
                          <a:spcPts val="0"/>
                        </a:spcAft>
                        <a:buNone/>
                      </a:pPr>
                      <a:r>
                        <a:rPr lang="en-US" sz="1100"/>
                        <a:t>var/log/vmware/messages</a:t>
                      </a:r>
                      <a:endParaRPr/>
                    </a:p>
                  </a:txBody>
                  <a:tcPr marL="91450" marR="91450" marT="45725" marB="45725"/>
                </a:tc>
                <a:tc>
                  <a:txBody>
                    <a:bodyPr/>
                    <a:lstStyle/>
                    <a:p>
                      <a:pPr marL="0" marR="0" lvl="0" indent="0" algn="l" rtl="0">
                        <a:spcBef>
                          <a:spcPts val="0"/>
                        </a:spcBef>
                        <a:spcAft>
                          <a:spcPts val="0"/>
                        </a:spcAft>
                        <a:buNone/>
                      </a:pPr>
                      <a:r>
                        <a:rPr lang="en-US" sz="1100"/>
                        <a:t>System log messages</a:t>
                      </a:r>
                      <a:endParaRPr/>
                    </a:p>
                  </a:txBody>
                  <a:tcPr marL="91450" marR="91450" marT="45725" marB="45725"/>
                </a:tc>
                <a:extLst>
                  <a:ext uri="{0D108BD9-81ED-4DB2-BD59-A6C34878D82A}">
                    <a16:rowId xmlns:a16="http://schemas.microsoft.com/office/drawing/2014/main" val="10007"/>
                  </a:ext>
                </a:extLst>
              </a:tr>
              <a:tr h="137375">
                <a:tc>
                  <a:txBody>
                    <a:bodyPr/>
                    <a:lstStyle/>
                    <a:p>
                      <a:pPr marL="0" marR="0" lvl="0" indent="0" algn="l" rtl="0">
                        <a:spcBef>
                          <a:spcPts val="0"/>
                        </a:spcBef>
                        <a:spcAft>
                          <a:spcPts val="0"/>
                        </a:spcAft>
                        <a:buNone/>
                      </a:pPr>
                      <a:r>
                        <a:rPr lang="en-US" sz="1100"/>
                        <a:t>eam</a:t>
                      </a:r>
                      <a:endParaRPr sz="1100"/>
                    </a:p>
                  </a:txBody>
                  <a:tcPr marL="91450" marR="91450" marT="45725" marB="45725"/>
                </a:tc>
                <a:tc>
                  <a:txBody>
                    <a:bodyPr/>
                    <a:lstStyle/>
                    <a:p>
                      <a:pPr marL="0" marR="0" lvl="0" indent="0" algn="l" rtl="0">
                        <a:spcBef>
                          <a:spcPts val="0"/>
                        </a:spcBef>
                        <a:spcAft>
                          <a:spcPts val="0"/>
                        </a:spcAft>
                        <a:buNone/>
                      </a:pPr>
                      <a:r>
                        <a:rPr lang="en-US" sz="1100"/>
                        <a:t>var/log/vmware/eam/eam.log</a:t>
                      </a:r>
                      <a:endParaRPr/>
                    </a:p>
                  </a:txBody>
                  <a:tcPr marL="91450" marR="91450" marT="45725" marB="45725"/>
                </a:tc>
                <a:tc>
                  <a:txBody>
                    <a:bodyPr/>
                    <a:lstStyle/>
                    <a:p>
                      <a:pPr marL="0" marR="0" lvl="0" indent="0" algn="l" rtl="0">
                        <a:spcBef>
                          <a:spcPts val="0"/>
                        </a:spcBef>
                        <a:spcAft>
                          <a:spcPts val="0"/>
                        </a:spcAft>
                        <a:buNone/>
                      </a:pPr>
                      <a:r>
                        <a:rPr lang="en-US" sz="1100"/>
                        <a:t>Logs from EAM service (ESX Agent Manager)</a:t>
                      </a:r>
                      <a:endParaRPr/>
                    </a:p>
                  </a:txBody>
                  <a:tcPr marL="91450" marR="91450" marT="45725" marB="45725"/>
                </a:tc>
                <a:extLst>
                  <a:ext uri="{0D108BD9-81ED-4DB2-BD59-A6C34878D82A}">
                    <a16:rowId xmlns:a16="http://schemas.microsoft.com/office/drawing/2014/main" val="10008"/>
                  </a:ext>
                </a:extLst>
              </a:tr>
              <a:tr h="137375">
                <a:tc>
                  <a:txBody>
                    <a:bodyPr/>
                    <a:lstStyle/>
                    <a:p>
                      <a:pPr marL="0" marR="0" lvl="0" indent="0" algn="l" rtl="0">
                        <a:spcBef>
                          <a:spcPts val="0"/>
                        </a:spcBef>
                        <a:spcAft>
                          <a:spcPts val="0"/>
                        </a:spcAft>
                        <a:buNone/>
                      </a:pPr>
                      <a:r>
                        <a:rPr lang="en-US" sz="1100"/>
                        <a:t>vmdir</a:t>
                      </a:r>
                      <a:endParaRPr sz="1100"/>
                    </a:p>
                  </a:txBody>
                  <a:tcPr marL="91450" marR="91450" marT="45725" marB="45725"/>
                </a:tc>
                <a:tc>
                  <a:txBody>
                    <a:bodyPr/>
                    <a:lstStyle/>
                    <a:p>
                      <a:pPr marL="0" marR="0" lvl="0" indent="0" algn="l" rtl="0">
                        <a:spcBef>
                          <a:spcPts val="0"/>
                        </a:spcBef>
                        <a:spcAft>
                          <a:spcPts val="0"/>
                        </a:spcAft>
                        <a:buNone/>
                      </a:pPr>
                      <a:r>
                        <a:rPr lang="en-US" sz="1100" b="0" i="0">
                          <a:solidFill>
                            <a:schemeClr val="dk1"/>
                          </a:solidFill>
                          <a:latin typeface="Arial"/>
                          <a:ea typeface="Arial"/>
                          <a:cs typeface="Arial"/>
                          <a:sym typeface="Arial"/>
                        </a:rPr>
                        <a:t>var/log/vmware/vmdird/vmdird-syslog.log</a:t>
                      </a:r>
                      <a:endParaRPr sz="1100"/>
                    </a:p>
                  </a:txBody>
                  <a:tcPr marL="91450" marR="91450" marT="45725" marB="45725"/>
                </a:tc>
                <a:tc>
                  <a:txBody>
                    <a:bodyPr/>
                    <a:lstStyle/>
                    <a:p>
                      <a:pPr marL="0" marR="0" lvl="0" indent="0" algn="l" rtl="0">
                        <a:spcBef>
                          <a:spcPts val="0"/>
                        </a:spcBef>
                        <a:spcAft>
                          <a:spcPts val="0"/>
                        </a:spcAft>
                        <a:buNone/>
                      </a:pPr>
                      <a:r>
                        <a:rPr lang="en-US" sz="1100" b="0" i="0">
                          <a:solidFill>
                            <a:schemeClr val="dk1"/>
                          </a:solidFill>
                          <a:latin typeface="Arial"/>
                          <a:ea typeface="Arial"/>
                          <a:cs typeface="Arial"/>
                          <a:sym typeface="Arial"/>
                        </a:rPr>
                        <a:t>Log events from VMware Directory Service</a:t>
                      </a:r>
                      <a:endParaRPr sz="1100"/>
                    </a:p>
                  </a:txBody>
                  <a:tcPr marL="91450" marR="91450" marT="45725" marB="45725"/>
                </a:tc>
                <a:extLst>
                  <a:ext uri="{0D108BD9-81ED-4DB2-BD59-A6C34878D82A}">
                    <a16:rowId xmlns:a16="http://schemas.microsoft.com/office/drawing/2014/main" val="10009"/>
                  </a:ext>
                </a:extLst>
              </a:tr>
              <a:tr h="137375">
                <a:tc>
                  <a:txBody>
                    <a:bodyPr/>
                    <a:lstStyle/>
                    <a:p>
                      <a:pPr marL="0" marR="0" lvl="0" indent="0" algn="l" rtl="0">
                        <a:spcBef>
                          <a:spcPts val="0"/>
                        </a:spcBef>
                        <a:spcAft>
                          <a:spcPts val="0"/>
                        </a:spcAft>
                        <a:buNone/>
                      </a:pPr>
                      <a:r>
                        <a:rPr lang="en-US" sz="1100" b="0" i="0">
                          <a:solidFill>
                            <a:schemeClr val="dk1"/>
                          </a:solidFill>
                          <a:latin typeface="Arial"/>
                          <a:ea typeface="Arial"/>
                          <a:cs typeface="Arial"/>
                          <a:sym typeface="Arial"/>
                        </a:rPr>
                        <a:t>vSphere UI</a:t>
                      </a:r>
                      <a:endParaRPr sz="1100"/>
                    </a:p>
                  </a:txBody>
                  <a:tcPr marL="91450" marR="91450" marT="45725" marB="45725"/>
                </a:tc>
                <a:tc>
                  <a:txBody>
                    <a:bodyPr/>
                    <a:lstStyle/>
                    <a:p>
                      <a:pPr marL="0" marR="0" lvl="0" indent="0" algn="l" rtl="0">
                        <a:spcBef>
                          <a:spcPts val="0"/>
                        </a:spcBef>
                        <a:spcAft>
                          <a:spcPts val="0"/>
                        </a:spcAft>
                        <a:buNone/>
                      </a:pPr>
                      <a:r>
                        <a:rPr lang="en-US" sz="1100" b="0" i="0">
                          <a:solidFill>
                            <a:schemeClr val="dk1"/>
                          </a:solidFill>
                          <a:latin typeface="Arial"/>
                          <a:ea typeface="Arial"/>
                          <a:cs typeface="Arial"/>
                          <a:sym typeface="Arial"/>
                        </a:rPr>
                        <a:t>var/log/vmware/vsphere-ui/logs/vsphere_client_virgo*</a:t>
                      </a:r>
                      <a:endParaRPr sz="1100"/>
                    </a:p>
                  </a:txBody>
                  <a:tcPr marL="91450" marR="91450" marT="45725" marB="45725"/>
                </a:tc>
                <a:tc>
                  <a:txBody>
                    <a:bodyPr/>
                    <a:lstStyle/>
                    <a:p>
                      <a:pPr marL="0" marR="0" lvl="0" indent="0" algn="l" rtl="0">
                        <a:spcBef>
                          <a:spcPts val="0"/>
                        </a:spcBef>
                        <a:spcAft>
                          <a:spcPts val="0"/>
                        </a:spcAft>
                        <a:buNone/>
                      </a:pPr>
                      <a:r>
                        <a:rPr lang="en-US" sz="1100"/>
                        <a:t>Logs from vSphere UI (HTML5) Service</a:t>
                      </a:r>
                      <a:endParaRPr/>
                    </a:p>
                  </a:txBody>
                  <a:tcPr marL="91450" marR="91450" marT="45725" marB="45725"/>
                </a:tc>
                <a:extLst>
                  <a:ext uri="{0D108BD9-81ED-4DB2-BD59-A6C34878D82A}">
                    <a16:rowId xmlns:a16="http://schemas.microsoft.com/office/drawing/2014/main" val="10010"/>
                  </a:ext>
                </a:extLst>
              </a:tr>
              <a:tr h="137375">
                <a:tc>
                  <a:txBody>
                    <a:bodyPr/>
                    <a:lstStyle/>
                    <a:p>
                      <a:pPr marL="0" marR="0" lvl="0" indent="0" algn="l" rtl="0">
                        <a:spcBef>
                          <a:spcPts val="0"/>
                        </a:spcBef>
                        <a:spcAft>
                          <a:spcPts val="0"/>
                        </a:spcAft>
                        <a:buNone/>
                      </a:pPr>
                      <a:r>
                        <a:rPr lang="en-US" sz="1100"/>
                        <a:t>vmon</a:t>
                      </a:r>
                      <a:endParaRPr sz="1100"/>
                    </a:p>
                  </a:txBody>
                  <a:tcPr marL="91450" marR="91450" marT="45725" marB="45725"/>
                </a:tc>
                <a:tc>
                  <a:txBody>
                    <a:bodyPr/>
                    <a:lstStyle/>
                    <a:p>
                      <a:pPr marL="0" marR="0" lvl="0" indent="0" algn="l" rtl="0">
                        <a:spcBef>
                          <a:spcPts val="0"/>
                        </a:spcBef>
                        <a:spcAft>
                          <a:spcPts val="0"/>
                        </a:spcAft>
                        <a:buNone/>
                      </a:pPr>
                      <a:r>
                        <a:rPr lang="en-US" sz="1100"/>
                        <a:t>var/log/vmware/vmon/vmon.log</a:t>
                      </a:r>
                      <a:endParaRPr/>
                    </a:p>
                  </a:txBody>
                  <a:tcPr marL="91450" marR="91450" marT="45725" marB="45725"/>
                </a:tc>
                <a:tc>
                  <a:txBody>
                    <a:bodyPr/>
                    <a:lstStyle/>
                    <a:p>
                      <a:pPr marL="0" marR="0" lvl="0" indent="0" algn="l" rtl="0">
                        <a:spcBef>
                          <a:spcPts val="0"/>
                        </a:spcBef>
                        <a:spcAft>
                          <a:spcPts val="0"/>
                        </a:spcAft>
                        <a:buNone/>
                      </a:pPr>
                      <a:r>
                        <a:rPr lang="en-US" sz="1100"/>
                        <a:t>Events from vmon (service management daemon)</a:t>
                      </a:r>
                      <a:endParaRPr/>
                    </a:p>
                  </a:txBody>
                  <a:tcPr marL="91450" marR="91450" marT="45725" marB="45725"/>
                </a:tc>
                <a:extLst>
                  <a:ext uri="{0D108BD9-81ED-4DB2-BD59-A6C34878D82A}">
                    <a16:rowId xmlns:a16="http://schemas.microsoft.com/office/drawing/2014/main" val="10011"/>
                  </a:ext>
                </a:extLst>
              </a:tr>
              <a:tr h="226275">
                <a:tc>
                  <a:txBody>
                    <a:bodyPr/>
                    <a:lstStyle/>
                    <a:p>
                      <a:pPr marL="0" marR="0" lvl="0" indent="0" algn="l" rtl="0">
                        <a:spcBef>
                          <a:spcPts val="0"/>
                        </a:spcBef>
                        <a:spcAft>
                          <a:spcPts val="0"/>
                        </a:spcAft>
                        <a:buNone/>
                      </a:pPr>
                      <a:r>
                        <a:rPr lang="en-US" sz="1100"/>
                        <a:t>Update Manager/vLCM</a:t>
                      </a:r>
                      <a:endParaRPr sz="1100"/>
                    </a:p>
                  </a:txBody>
                  <a:tcPr marL="91450" marR="91450" marT="45725" marB="45725"/>
                </a:tc>
                <a:tc>
                  <a:txBody>
                    <a:bodyPr/>
                    <a:lstStyle/>
                    <a:p>
                      <a:pPr marL="0" marR="0" lvl="0" indent="0" algn="l" rtl="0">
                        <a:spcBef>
                          <a:spcPts val="0"/>
                        </a:spcBef>
                        <a:spcAft>
                          <a:spcPts val="0"/>
                        </a:spcAft>
                        <a:buNone/>
                      </a:pPr>
                      <a:r>
                        <a:rPr lang="en-US" sz="1100"/>
                        <a:t>var/log/vmware/vmware-updatemgr/*</a:t>
                      </a:r>
                      <a:endParaRPr/>
                    </a:p>
                    <a:p>
                      <a:pPr marL="0" marR="0" lvl="0" indent="0" algn="l" rtl="0">
                        <a:spcBef>
                          <a:spcPts val="0"/>
                        </a:spcBef>
                        <a:spcAft>
                          <a:spcPts val="0"/>
                        </a:spcAft>
                        <a:buNone/>
                      </a:pPr>
                      <a:r>
                        <a:rPr lang="en-US" sz="1100"/>
                        <a:t>var/log/vmware/vlcm/*</a:t>
                      </a:r>
                      <a:endParaRPr/>
                    </a:p>
                  </a:txBody>
                  <a:tcPr marL="91450" marR="91450" marT="45725" marB="45725"/>
                </a:tc>
                <a:tc>
                  <a:txBody>
                    <a:bodyPr/>
                    <a:lstStyle/>
                    <a:p>
                      <a:pPr marL="0" marR="0" lvl="0" indent="0" algn="l" rtl="0">
                        <a:spcBef>
                          <a:spcPts val="0"/>
                        </a:spcBef>
                        <a:spcAft>
                          <a:spcPts val="0"/>
                        </a:spcAft>
                        <a:buNone/>
                      </a:pPr>
                      <a:r>
                        <a:rPr lang="en-US" sz="1100"/>
                        <a:t>Update Manager/vLCM related log files</a:t>
                      </a:r>
                      <a:endParaRPr/>
                    </a:p>
                  </a:txBody>
                  <a:tcPr marL="91450" marR="91450" marT="45725" marB="45725"/>
                </a:tc>
                <a:extLst>
                  <a:ext uri="{0D108BD9-81ED-4DB2-BD59-A6C34878D82A}">
                    <a16:rowId xmlns:a16="http://schemas.microsoft.com/office/drawing/2014/main" val="10012"/>
                  </a:ext>
                </a:extLst>
              </a:tr>
              <a:tr h="137375">
                <a:tc>
                  <a:txBody>
                    <a:bodyPr/>
                    <a:lstStyle/>
                    <a:p>
                      <a:pPr marL="0" marR="0" lvl="0" indent="0" algn="l" rtl="0">
                        <a:spcBef>
                          <a:spcPts val="0"/>
                        </a:spcBef>
                        <a:spcAft>
                          <a:spcPts val="0"/>
                        </a:spcAft>
                        <a:buNone/>
                      </a:pPr>
                      <a:r>
                        <a:rPr lang="en-US" sz="1100"/>
                        <a:t>vPostgres Database</a:t>
                      </a:r>
                      <a:endParaRPr/>
                    </a:p>
                  </a:txBody>
                  <a:tcPr marL="91450" marR="91450" marT="45725" marB="45725"/>
                </a:tc>
                <a:tc>
                  <a:txBody>
                    <a:bodyPr/>
                    <a:lstStyle/>
                    <a:p>
                      <a:pPr marL="0" marR="0" lvl="0" indent="0" algn="l" rtl="0">
                        <a:spcBef>
                          <a:spcPts val="0"/>
                        </a:spcBef>
                        <a:spcAft>
                          <a:spcPts val="0"/>
                        </a:spcAft>
                        <a:buNone/>
                      </a:pPr>
                      <a:r>
                        <a:rPr lang="en-US" sz="1100"/>
                        <a:t>var/log/vmware/vpostgres/postgresql-*.log</a:t>
                      </a:r>
                      <a:endParaRPr/>
                    </a:p>
                  </a:txBody>
                  <a:tcPr marL="91450" marR="91450" marT="45725" marB="45725"/>
                </a:tc>
                <a:tc>
                  <a:txBody>
                    <a:bodyPr/>
                    <a:lstStyle/>
                    <a:p>
                      <a:pPr marL="0" marR="0" lvl="0" indent="0" algn="l" rtl="0">
                        <a:spcBef>
                          <a:spcPts val="0"/>
                        </a:spcBef>
                        <a:spcAft>
                          <a:spcPts val="0"/>
                        </a:spcAft>
                        <a:buNone/>
                      </a:pPr>
                      <a:r>
                        <a:rPr lang="en-US" sz="1100"/>
                        <a:t>vCenter Server Database service (vpostgres) logs</a:t>
                      </a:r>
                      <a:endParaRPr/>
                    </a:p>
                  </a:txBody>
                  <a:tcPr marL="91450" marR="91450" marT="45725" marB="45725"/>
                </a:tc>
                <a:extLst>
                  <a:ext uri="{0D108BD9-81ED-4DB2-BD59-A6C34878D82A}">
                    <a16:rowId xmlns:a16="http://schemas.microsoft.com/office/drawing/2014/main" val="10013"/>
                  </a:ext>
                </a:extLst>
              </a:tr>
            </a:tbl>
          </a:graphicData>
        </a:graphic>
      </p:graphicFrame>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21"/>
          <p:cNvSpPr txBox="1">
            <a:spLocks noGrp="1"/>
          </p:cNvSpPr>
          <p:nvPr>
            <p:ph type="body" idx="1"/>
          </p:nvPr>
        </p:nvSpPr>
        <p:spPr>
          <a:xfrm>
            <a:off x="413004" y="1188721"/>
            <a:ext cx="11365992" cy="1151084"/>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1800"/>
              <a:buChar char="•"/>
            </a:pPr>
            <a:r>
              <a:rPr lang="en-US" sz="1800"/>
              <a:t>Most of the Host and Virtual Machine configuration and operations are performed via Host Management Agent (hostd) and vCenter Server agent (vpxa) if managed by vCenter Server</a:t>
            </a:r>
            <a:endParaRPr/>
          </a:p>
          <a:p>
            <a:pPr marL="228600" lvl="0" indent="-228600" algn="l" rtl="0">
              <a:lnSpc>
                <a:spcPct val="90000"/>
              </a:lnSpc>
              <a:spcBef>
                <a:spcPts val="1200"/>
              </a:spcBef>
              <a:spcAft>
                <a:spcPts val="0"/>
              </a:spcAft>
              <a:buSzPts val="1800"/>
              <a:buChar char="•"/>
            </a:pPr>
            <a:r>
              <a:rPr lang="en-US" sz="1800"/>
              <a:t>opID from the log statements can be used to track an operation from the originator (vCenter Server) to the actual executor (vpxa -&gt; hostd)</a:t>
            </a:r>
            <a:endParaRPr/>
          </a:p>
        </p:txBody>
      </p:sp>
      <p:sp>
        <p:nvSpPr>
          <p:cNvPr id="1139" name="Google Shape;1139;p21"/>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Operation Troubleshooting – Log Reference</a:t>
            </a:r>
            <a:endParaRPr/>
          </a:p>
        </p:txBody>
      </p:sp>
      <p:graphicFrame>
        <p:nvGraphicFramePr>
          <p:cNvPr id="1140" name="Google Shape;1140;p21"/>
          <p:cNvGraphicFramePr/>
          <p:nvPr/>
        </p:nvGraphicFramePr>
        <p:xfrm>
          <a:off x="413004" y="2487429"/>
          <a:ext cx="11298950" cy="3840620"/>
        </p:xfrm>
        <a:graphic>
          <a:graphicData uri="http://schemas.openxmlformats.org/drawingml/2006/table">
            <a:tbl>
              <a:tblPr firstRow="1" bandRow="1">
                <a:noFill/>
                <a:tableStyleId>{0AB009F9-8511-4A7D-90AD-DBDE10190954}</a:tableStyleId>
              </a:tblPr>
              <a:tblGrid>
                <a:gridCol w="4629450">
                  <a:extLst>
                    <a:ext uri="{9D8B030D-6E8A-4147-A177-3AD203B41FA5}">
                      <a16:colId xmlns:a16="http://schemas.microsoft.com/office/drawing/2014/main" val="20000"/>
                    </a:ext>
                  </a:extLst>
                </a:gridCol>
                <a:gridCol w="666950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None/>
                      </a:pPr>
                      <a:r>
                        <a:rPr lang="en-US" sz="1200"/>
                        <a:t>Operation</a:t>
                      </a:r>
                      <a:endParaRPr/>
                    </a:p>
                  </a:txBody>
                  <a:tcPr marL="91450" marR="91450" marT="45725" marB="45725"/>
                </a:tc>
                <a:tc>
                  <a:txBody>
                    <a:bodyPr/>
                    <a:lstStyle/>
                    <a:p>
                      <a:pPr marL="0" marR="0" lvl="0" indent="0" algn="l" rtl="0">
                        <a:spcBef>
                          <a:spcPts val="0"/>
                        </a:spcBef>
                        <a:spcAft>
                          <a:spcPts val="0"/>
                        </a:spcAft>
                        <a:buNone/>
                      </a:pPr>
                      <a:r>
                        <a:rPr lang="en-US" sz="1200"/>
                        <a:t>Troubleshooting sources</a:t>
                      </a:r>
                      <a:endParaRPr/>
                    </a:p>
                  </a:txBody>
                  <a:tcPr marL="91450" marR="91450" marT="45725" marB="45725"/>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None/>
                      </a:pPr>
                      <a:r>
                        <a:rPr lang="en-US" sz="1200"/>
                        <a:t>Migration (vMotion, svMotion)</a:t>
                      </a:r>
                      <a:endParaRPr/>
                    </a:p>
                  </a:txBody>
                  <a:tcPr marL="91450" marR="91450" marT="45725" marB="45725"/>
                </a:tc>
                <a:tc>
                  <a:txBody>
                    <a:bodyPr/>
                    <a:lstStyle/>
                    <a:p>
                      <a:pPr marL="0" marR="0" lvl="0" indent="0" algn="l" rtl="0">
                        <a:spcBef>
                          <a:spcPts val="0"/>
                        </a:spcBef>
                        <a:spcAft>
                          <a:spcPts val="0"/>
                        </a:spcAft>
                        <a:buNone/>
                      </a:pPr>
                      <a:r>
                        <a:rPr lang="en-US" sz="1200"/>
                        <a:t>vpxd, vpxa, hostd and virtual machine logs, network configuration</a:t>
                      </a:r>
                      <a:endParaRPr/>
                    </a:p>
                  </a:txBody>
                  <a:tcPr marL="91450" marR="91450" marT="45725" marB="45725"/>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None/>
                      </a:pPr>
                      <a:r>
                        <a:rPr lang="en-US" sz="1200"/>
                        <a:t>Virtual Machine Power Operation</a:t>
                      </a:r>
                      <a:endParaRPr/>
                    </a:p>
                  </a:txBody>
                  <a:tcPr marL="91450" marR="91450" marT="45725" marB="45725"/>
                </a:tc>
                <a:tc>
                  <a:txBody>
                    <a:bodyPr/>
                    <a:lstStyle/>
                    <a:p>
                      <a:pPr marL="0" marR="0" lvl="0" indent="0" algn="l" rtl="0">
                        <a:spcBef>
                          <a:spcPts val="0"/>
                        </a:spcBef>
                        <a:spcAft>
                          <a:spcPts val="0"/>
                        </a:spcAft>
                        <a:buNone/>
                      </a:pPr>
                      <a:r>
                        <a:rPr lang="en-US" sz="1200"/>
                        <a:t>vpxd, vpxa, hostd and virtual machine logs, virtual machine configuration</a:t>
                      </a:r>
                      <a:endParaRPr/>
                    </a:p>
                  </a:txBody>
                  <a:tcPr marL="91450" marR="91450" marT="45725" marB="45725"/>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None/>
                      </a:pPr>
                      <a:r>
                        <a:rPr lang="en-US" sz="1200"/>
                        <a:t>Virtual Machine Snapshots</a:t>
                      </a:r>
                      <a:endParaRPr/>
                    </a:p>
                  </a:txBody>
                  <a:tcPr marL="91450" marR="91450" marT="45725" marB="45725"/>
                </a:tc>
                <a:tc>
                  <a:txBody>
                    <a:bodyPr/>
                    <a:lstStyle/>
                    <a:p>
                      <a:pPr marL="0" marR="0" lvl="0" indent="0" algn="l" rtl="0">
                        <a:spcBef>
                          <a:spcPts val="0"/>
                        </a:spcBef>
                        <a:spcAft>
                          <a:spcPts val="0"/>
                        </a:spcAft>
                        <a:buNone/>
                      </a:pPr>
                      <a:r>
                        <a:rPr lang="en-US" sz="1200"/>
                        <a:t>hostd and virtual machine logs, virtual machine configuration</a:t>
                      </a:r>
                      <a:endParaRPr/>
                    </a:p>
                  </a:txBody>
                  <a:tcPr marL="91450" marR="91450" marT="45725" marB="45725"/>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None/>
                      </a:pPr>
                      <a:r>
                        <a:rPr lang="en-US" sz="1200"/>
                        <a:t>vSphere HA</a:t>
                      </a:r>
                      <a:endParaRPr/>
                    </a:p>
                  </a:txBody>
                  <a:tcPr marL="91450" marR="91450" marT="45725" marB="45725"/>
                </a:tc>
                <a:tc>
                  <a:txBody>
                    <a:bodyPr/>
                    <a:lstStyle/>
                    <a:p>
                      <a:pPr marL="0" marR="0" lvl="0" indent="0" algn="l" rtl="0">
                        <a:spcBef>
                          <a:spcPts val="0"/>
                        </a:spcBef>
                        <a:spcAft>
                          <a:spcPts val="0"/>
                        </a:spcAft>
                        <a:buNone/>
                      </a:pPr>
                      <a:r>
                        <a:rPr lang="en-US" sz="1200"/>
                        <a:t>vSphere HA logs (fdm.* on ESXi Server), vpxd logs</a:t>
                      </a:r>
                      <a:endParaRPr/>
                    </a:p>
                  </a:txBody>
                  <a:tcPr marL="91450" marR="91450" marT="45725" marB="45725"/>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None/>
                      </a:pPr>
                      <a:r>
                        <a:rPr lang="en-US" sz="1200"/>
                        <a:t>Host Hang/Crash</a:t>
                      </a:r>
                      <a:endParaRPr/>
                    </a:p>
                  </a:txBody>
                  <a:tcPr marL="91450" marR="91450" marT="45725" marB="45725"/>
                </a:tc>
                <a:tc>
                  <a:txBody>
                    <a:bodyPr/>
                    <a:lstStyle/>
                    <a:p>
                      <a:pPr marL="0" marR="0" lvl="0" indent="0" algn="l" rtl="0">
                        <a:spcBef>
                          <a:spcPts val="0"/>
                        </a:spcBef>
                        <a:spcAft>
                          <a:spcPts val="0"/>
                        </a:spcAft>
                        <a:buNone/>
                      </a:pPr>
                      <a:r>
                        <a:rPr lang="en-US" sz="1200"/>
                        <a:t>ESXi Core Dumps (var/core/vmker*zdump*), vmkwarning, vobd logs</a:t>
                      </a:r>
                      <a:endParaRPr/>
                    </a:p>
                  </a:txBody>
                  <a:tcPr marL="91450" marR="91450" marT="45725" marB="45725"/>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None/>
                      </a:pPr>
                      <a:r>
                        <a:rPr lang="en-US" sz="1200"/>
                        <a:t>Host Power Operations/ Uptime</a:t>
                      </a:r>
                      <a:endParaRPr/>
                    </a:p>
                  </a:txBody>
                  <a:tcPr marL="91450" marR="91450" marT="45725" marB="45725"/>
                </a:tc>
                <a:tc>
                  <a:txBody>
                    <a:bodyPr/>
                    <a:lstStyle/>
                    <a:p>
                      <a:pPr marL="0" marR="0" lvl="0" indent="0" algn="l" rtl="0">
                        <a:spcBef>
                          <a:spcPts val="0"/>
                        </a:spcBef>
                        <a:spcAft>
                          <a:spcPts val="0"/>
                        </a:spcAft>
                        <a:buNone/>
                      </a:pPr>
                      <a:r>
                        <a:rPr lang="en-US" sz="1200"/>
                        <a:t>vmkernel, vmksummary, var/log/boot, var/log/jump*</a:t>
                      </a:r>
                      <a:endParaRPr/>
                    </a:p>
                  </a:txBody>
                  <a:tcPr marL="91450" marR="91450" marT="45725" marB="45725"/>
                </a:tc>
                <a:extLst>
                  <a:ext uri="{0D108BD9-81ED-4DB2-BD59-A6C34878D82A}">
                    <a16:rowId xmlns:a16="http://schemas.microsoft.com/office/drawing/2014/main" val="10006"/>
                  </a:ext>
                </a:extLst>
              </a:tr>
              <a:tr h="152400">
                <a:tc>
                  <a:txBody>
                    <a:bodyPr/>
                    <a:lstStyle/>
                    <a:p>
                      <a:pPr marL="0" marR="0" lvl="0" indent="0" algn="l" rtl="0">
                        <a:spcBef>
                          <a:spcPts val="0"/>
                        </a:spcBef>
                        <a:spcAft>
                          <a:spcPts val="0"/>
                        </a:spcAft>
                        <a:buNone/>
                      </a:pPr>
                      <a:r>
                        <a:rPr lang="en-US" sz="1200"/>
                        <a:t>Storage and Network configuration</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Arial"/>
                        <a:buNone/>
                      </a:pPr>
                      <a:r>
                        <a:rPr lang="en-US" sz="1200"/>
                        <a:t>hostd, vmkernel logs, vpxd logs</a:t>
                      </a:r>
                      <a:endParaRPr/>
                    </a:p>
                  </a:txBody>
                  <a:tcPr marL="91450" marR="91450" marT="45725" marB="45725"/>
                </a:tc>
                <a:extLst>
                  <a:ext uri="{0D108BD9-81ED-4DB2-BD59-A6C34878D82A}">
                    <a16:rowId xmlns:a16="http://schemas.microsoft.com/office/drawing/2014/main" val="10007"/>
                  </a:ext>
                </a:extLst>
              </a:tr>
              <a:tr h="152400">
                <a:tc>
                  <a:txBody>
                    <a:bodyPr/>
                    <a:lstStyle/>
                    <a:p>
                      <a:pPr marL="0" marR="0" lvl="0" indent="0" algn="l" rtl="0">
                        <a:spcBef>
                          <a:spcPts val="0"/>
                        </a:spcBef>
                        <a:spcAft>
                          <a:spcPts val="0"/>
                        </a:spcAft>
                        <a:buNone/>
                      </a:pPr>
                      <a:r>
                        <a:rPr lang="en-US" sz="1200"/>
                        <a:t>Hardware events</a:t>
                      </a:r>
                      <a:endParaRPr/>
                    </a:p>
                  </a:txBody>
                  <a:tcPr marL="91450" marR="91450" marT="45725" marB="45725"/>
                </a:tc>
                <a:tc>
                  <a:txBody>
                    <a:bodyPr/>
                    <a:lstStyle/>
                    <a:p>
                      <a:pPr marL="0" marR="0" lvl="0" indent="0" algn="l" rtl="0">
                        <a:spcBef>
                          <a:spcPts val="0"/>
                        </a:spcBef>
                        <a:spcAft>
                          <a:spcPts val="0"/>
                        </a:spcAft>
                        <a:buNone/>
                      </a:pPr>
                      <a:r>
                        <a:rPr lang="en-US" sz="1200"/>
                        <a:t>ipmi related files, vobd, vmkernel logs, syslog</a:t>
                      </a:r>
                      <a:endParaRPr/>
                    </a:p>
                  </a:txBody>
                  <a:tcPr marL="91450" marR="91450" marT="45725" marB="45725"/>
                </a:tc>
                <a:extLst>
                  <a:ext uri="{0D108BD9-81ED-4DB2-BD59-A6C34878D82A}">
                    <a16:rowId xmlns:a16="http://schemas.microsoft.com/office/drawing/2014/main" val="10008"/>
                  </a:ext>
                </a:extLst>
              </a:tr>
              <a:tr h="152400">
                <a:tc>
                  <a:txBody>
                    <a:bodyPr/>
                    <a:lstStyle/>
                    <a:p>
                      <a:pPr marL="0" marR="0" lvl="0" indent="0" algn="l" rtl="0">
                        <a:spcBef>
                          <a:spcPts val="0"/>
                        </a:spcBef>
                        <a:spcAft>
                          <a:spcPts val="0"/>
                        </a:spcAft>
                        <a:buNone/>
                      </a:pPr>
                      <a:r>
                        <a:rPr lang="en-US" sz="1200"/>
                        <a:t>vCenter Service</a:t>
                      </a:r>
                      <a:endParaRPr/>
                    </a:p>
                  </a:txBody>
                  <a:tcPr marL="91450" marR="91450" marT="45725" marB="45725"/>
                </a:tc>
                <a:tc>
                  <a:txBody>
                    <a:bodyPr/>
                    <a:lstStyle/>
                    <a:p>
                      <a:pPr marL="0" marR="0" lvl="0" indent="0" algn="l" rtl="0">
                        <a:spcBef>
                          <a:spcPts val="0"/>
                        </a:spcBef>
                        <a:spcAft>
                          <a:spcPts val="0"/>
                        </a:spcAft>
                        <a:buNone/>
                      </a:pPr>
                      <a:r>
                        <a:rPr lang="en-US" sz="1200"/>
                        <a:t>vpxd logs, vpxd profiler logs (vpxd-profiler*)</a:t>
                      </a:r>
                      <a:endParaRPr/>
                    </a:p>
                  </a:txBody>
                  <a:tcPr marL="91450" marR="91450" marT="45725" marB="45725"/>
                </a:tc>
                <a:extLst>
                  <a:ext uri="{0D108BD9-81ED-4DB2-BD59-A6C34878D82A}">
                    <a16:rowId xmlns:a16="http://schemas.microsoft.com/office/drawing/2014/main" val="10009"/>
                  </a:ext>
                </a:extLst>
              </a:tr>
              <a:tr h="152400">
                <a:tc>
                  <a:txBody>
                    <a:bodyPr/>
                    <a:lstStyle/>
                    <a:p>
                      <a:pPr marL="0" marR="0" lvl="0" indent="0" algn="l" rtl="0">
                        <a:spcBef>
                          <a:spcPts val="0"/>
                        </a:spcBef>
                        <a:spcAft>
                          <a:spcPts val="0"/>
                        </a:spcAft>
                        <a:buNone/>
                      </a:pPr>
                      <a:r>
                        <a:rPr lang="en-US" sz="1200"/>
                        <a:t>vCenter Server Authentication (SSO)</a:t>
                      </a:r>
                      <a:endParaRPr/>
                    </a:p>
                  </a:txBody>
                  <a:tcPr marL="91450" marR="91450" marT="45725" marB="45725"/>
                </a:tc>
                <a:tc>
                  <a:txBody>
                    <a:bodyPr/>
                    <a:lstStyle/>
                    <a:p>
                      <a:pPr marL="0" marR="0" lvl="0" indent="0" algn="l" rtl="0">
                        <a:spcBef>
                          <a:spcPts val="0"/>
                        </a:spcBef>
                        <a:spcAft>
                          <a:spcPts val="0"/>
                        </a:spcAft>
                        <a:buNone/>
                      </a:pPr>
                      <a:r>
                        <a:rPr lang="en-US" sz="1200"/>
                        <a:t>sso log files, vpxd logs</a:t>
                      </a:r>
                      <a:endParaRPr/>
                    </a:p>
                  </a:txBody>
                  <a:tcPr marL="91450" marR="91450" marT="45725" marB="45725"/>
                </a:tc>
                <a:extLst>
                  <a:ext uri="{0D108BD9-81ED-4DB2-BD59-A6C34878D82A}">
                    <a16:rowId xmlns:a16="http://schemas.microsoft.com/office/drawing/2014/main" val="10010"/>
                  </a:ext>
                </a:extLst>
              </a:tr>
              <a:tr h="152400">
                <a:tc>
                  <a:txBody>
                    <a:bodyPr/>
                    <a:lstStyle/>
                    <a:p>
                      <a:pPr marL="0" marR="0" lvl="0" indent="0" algn="l" rtl="0">
                        <a:spcBef>
                          <a:spcPts val="0"/>
                        </a:spcBef>
                        <a:spcAft>
                          <a:spcPts val="0"/>
                        </a:spcAft>
                        <a:buNone/>
                      </a:pPr>
                      <a:r>
                        <a:rPr lang="en-US" sz="1200"/>
                        <a:t>DRS Events</a:t>
                      </a:r>
                      <a:endParaRPr/>
                    </a:p>
                  </a:txBody>
                  <a:tcPr marL="91450" marR="91450" marT="45725" marB="45725"/>
                </a:tc>
                <a:tc>
                  <a:txBody>
                    <a:bodyPr/>
                    <a:lstStyle/>
                    <a:p>
                      <a:pPr marL="0" marR="0" lvl="0" indent="0" algn="l" rtl="0">
                        <a:spcBef>
                          <a:spcPts val="0"/>
                        </a:spcBef>
                        <a:spcAft>
                          <a:spcPts val="0"/>
                        </a:spcAft>
                        <a:buNone/>
                      </a:pPr>
                      <a:r>
                        <a:rPr lang="en-US" sz="1200"/>
                        <a:t>vpxd logs</a:t>
                      </a:r>
                      <a:endParaRPr/>
                    </a:p>
                  </a:txBody>
                  <a:tcPr marL="91450" marR="91450" marT="45725" marB="45725"/>
                </a:tc>
                <a:extLst>
                  <a:ext uri="{0D108BD9-81ED-4DB2-BD59-A6C34878D82A}">
                    <a16:rowId xmlns:a16="http://schemas.microsoft.com/office/drawing/2014/main" val="10011"/>
                  </a:ext>
                </a:extLst>
              </a:tr>
              <a:tr h="152400">
                <a:tc>
                  <a:txBody>
                    <a:bodyPr/>
                    <a:lstStyle/>
                    <a:p>
                      <a:pPr marL="0" marR="0" lvl="0" indent="0" algn="l" rtl="0">
                        <a:spcBef>
                          <a:spcPts val="0"/>
                        </a:spcBef>
                        <a:spcAft>
                          <a:spcPts val="0"/>
                        </a:spcAft>
                        <a:buNone/>
                      </a:pPr>
                      <a:r>
                        <a:rPr lang="en-US" sz="1200"/>
                        <a:t>vCenter Server Database</a:t>
                      </a:r>
                      <a:endParaRPr/>
                    </a:p>
                  </a:txBody>
                  <a:tcPr marL="91450" marR="91450" marT="45725" marB="45725"/>
                </a:tc>
                <a:tc>
                  <a:txBody>
                    <a:bodyPr/>
                    <a:lstStyle/>
                    <a:p>
                      <a:pPr marL="0" marR="0" lvl="0" indent="0" algn="l" rtl="0">
                        <a:spcBef>
                          <a:spcPts val="0"/>
                        </a:spcBef>
                        <a:spcAft>
                          <a:spcPts val="0"/>
                        </a:spcAft>
                        <a:buNone/>
                      </a:pPr>
                      <a:r>
                        <a:rPr lang="en-US" sz="1200"/>
                        <a:t>vpostgres logs</a:t>
                      </a:r>
                      <a:endParaRPr/>
                    </a:p>
                  </a:txBody>
                  <a:tcPr marL="91450" marR="91450" marT="45725" marB="45725"/>
                </a:tc>
                <a:extLst>
                  <a:ext uri="{0D108BD9-81ED-4DB2-BD59-A6C34878D82A}">
                    <a16:rowId xmlns:a16="http://schemas.microsoft.com/office/drawing/2014/main" val="10012"/>
                  </a:ext>
                </a:extLst>
              </a:tr>
              <a:tr h="0">
                <a:tc>
                  <a:txBody>
                    <a:bodyPr/>
                    <a:lstStyle/>
                    <a:p>
                      <a:pPr marL="0" marR="0" lvl="0" indent="0" algn="l" rtl="0">
                        <a:spcBef>
                          <a:spcPts val="0"/>
                        </a:spcBef>
                        <a:spcAft>
                          <a:spcPts val="0"/>
                        </a:spcAft>
                        <a:buNone/>
                      </a:pPr>
                      <a:endParaRPr sz="1200"/>
                    </a:p>
                  </a:txBody>
                  <a:tcPr marL="91450" marR="91450" marT="45725" marB="45725"/>
                </a:tc>
                <a:tc>
                  <a:txBody>
                    <a:bodyPr/>
                    <a:lstStyle/>
                    <a:p>
                      <a:pPr marL="0" marR="0" lvl="0" indent="0" algn="l" rtl="0">
                        <a:spcBef>
                          <a:spcPts val="0"/>
                        </a:spcBef>
                        <a:spcAft>
                          <a:spcPts val="0"/>
                        </a:spcAft>
                        <a:buNone/>
                      </a:pPr>
                      <a:endParaRPr sz="1200"/>
                    </a:p>
                  </a:txBody>
                  <a:tcPr marL="91450" marR="91450" marT="45725" marB="45725"/>
                </a:tc>
                <a:extLst>
                  <a:ext uri="{0D108BD9-81ED-4DB2-BD59-A6C34878D82A}">
                    <a16:rowId xmlns:a16="http://schemas.microsoft.com/office/drawing/2014/main" val="10013"/>
                  </a:ext>
                </a:extLst>
              </a:tr>
            </a:tbl>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61DA-F9FC-216A-9F0B-867EF09AD691}"/>
              </a:ext>
            </a:extLst>
          </p:cNvPr>
          <p:cNvSpPr>
            <a:spLocks noGrp="1"/>
          </p:cNvSpPr>
          <p:nvPr>
            <p:ph type="title"/>
          </p:nvPr>
        </p:nvSpPr>
        <p:spPr/>
        <p:txBody>
          <a:bodyPr/>
          <a:lstStyle/>
          <a:p>
            <a:r>
              <a:rPr lang="en-US" dirty="0"/>
              <a:t>Tools Progress</a:t>
            </a:r>
            <a:endParaRPr lang="en-CA" dirty="0"/>
          </a:p>
        </p:txBody>
      </p:sp>
      <p:graphicFrame>
        <p:nvGraphicFramePr>
          <p:cNvPr id="3" name="Table 2">
            <a:extLst>
              <a:ext uri="{FF2B5EF4-FFF2-40B4-BE49-F238E27FC236}">
                <a16:creationId xmlns:a16="http://schemas.microsoft.com/office/drawing/2014/main" id="{890305F0-8565-EED4-0C35-6B52D2BCC716}"/>
              </a:ext>
            </a:extLst>
          </p:cNvPr>
          <p:cNvGraphicFramePr>
            <a:graphicFrameLocks noGrp="1"/>
          </p:cNvGraphicFramePr>
          <p:nvPr>
            <p:extLst>
              <p:ext uri="{D42A27DB-BD31-4B8C-83A1-F6EECF244321}">
                <p14:modId xmlns:p14="http://schemas.microsoft.com/office/powerpoint/2010/main" val="1782660743"/>
              </p:ext>
            </p:extLst>
          </p:nvPr>
        </p:nvGraphicFramePr>
        <p:xfrm>
          <a:off x="568171" y="932730"/>
          <a:ext cx="11210825" cy="5374962"/>
        </p:xfrm>
        <a:graphic>
          <a:graphicData uri="http://schemas.openxmlformats.org/drawingml/2006/table">
            <a:tbl>
              <a:tblPr firstRow="1" bandRow="1"/>
              <a:tblGrid>
                <a:gridCol w="3524435">
                  <a:extLst>
                    <a:ext uri="{9D8B030D-6E8A-4147-A177-3AD203B41FA5}">
                      <a16:colId xmlns:a16="http://schemas.microsoft.com/office/drawing/2014/main" val="3821661506"/>
                    </a:ext>
                  </a:extLst>
                </a:gridCol>
                <a:gridCol w="1305017">
                  <a:extLst>
                    <a:ext uri="{9D8B030D-6E8A-4147-A177-3AD203B41FA5}">
                      <a16:colId xmlns:a16="http://schemas.microsoft.com/office/drawing/2014/main" val="1463212733"/>
                    </a:ext>
                  </a:extLst>
                </a:gridCol>
                <a:gridCol w="6381373">
                  <a:extLst>
                    <a:ext uri="{9D8B030D-6E8A-4147-A177-3AD203B41FA5}">
                      <a16:colId xmlns:a16="http://schemas.microsoft.com/office/drawing/2014/main" val="447520685"/>
                    </a:ext>
                  </a:extLst>
                </a:gridCol>
              </a:tblGrid>
              <a:tr h="264751">
                <a:tc>
                  <a:txBody>
                    <a:bodyPr/>
                    <a:lstStyle/>
                    <a:p>
                      <a:pPr algn="ctr"/>
                      <a:r>
                        <a:rPr lang="en-US" b="1" dirty="0">
                          <a:solidFill>
                            <a:schemeClr val="bg1"/>
                          </a:solidFill>
                        </a:rPr>
                        <a:t>Tool</a:t>
                      </a:r>
                      <a:endParaRPr lang="en-CA" b="1" dirty="0">
                        <a:solidFill>
                          <a:schemeClr val="bg1"/>
                        </a:solidFill>
                      </a:endParaRPr>
                    </a:p>
                  </a:txBody>
                  <a:tcPr>
                    <a:solidFill>
                      <a:schemeClr val="bg2"/>
                    </a:solidFill>
                  </a:tcPr>
                </a:tc>
                <a:tc>
                  <a:txBody>
                    <a:bodyPr/>
                    <a:lstStyle/>
                    <a:p>
                      <a:pPr algn="ctr"/>
                      <a:r>
                        <a:rPr lang="en-US" b="1" dirty="0">
                          <a:solidFill>
                            <a:schemeClr val="bg1"/>
                          </a:solidFill>
                        </a:rPr>
                        <a:t>Availability</a:t>
                      </a:r>
                      <a:endParaRPr lang="en-CA" b="1" dirty="0">
                        <a:solidFill>
                          <a:schemeClr val="bg1"/>
                        </a:solidFill>
                      </a:endParaRPr>
                    </a:p>
                  </a:txBody>
                  <a:tcPr>
                    <a:solidFill>
                      <a:schemeClr val="bg2"/>
                    </a:solidFill>
                  </a:tcPr>
                </a:tc>
                <a:tc>
                  <a:txBody>
                    <a:bodyPr/>
                    <a:lstStyle/>
                    <a:p>
                      <a:pPr algn="ctr"/>
                      <a:r>
                        <a:rPr lang="en-US" b="1" dirty="0">
                          <a:solidFill>
                            <a:schemeClr val="bg1"/>
                          </a:solidFill>
                        </a:rPr>
                        <a:t>Notes</a:t>
                      </a:r>
                      <a:endParaRPr lang="en-CA" b="1" dirty="0">
                        <a:solidFill>
                          <a:schemeClr val="bg1"/>
                        </a:solidFill>
                      </a:endParaRPr>
                    </a:p>
                  </a:txBody>
                  <a:tcPr>
                    <a:solidFill>
                      <a:schemeClr val="bg2"/>
                    </a:solidFill>
                  </a:tcPr>
                </a:tc>
                <a:extLst>
                  <a:ext uri="{0D108BD9-81ED-4DB2-BD59-A6C34878D82A}">
                    <a16:rowId xmlns:a16="http://schemas.microsoft.com/office/drawing/2014/main" val="2597760236"/>
                  </a:ext>
                </a:extLst>
              </a:tr>
              <a:tr h="264751">
                <a:tc>
                  <a:txBody>
                    <a:bodyPr/>
                    <a:lstStyle/>
                    <a:p>
                      <a:pPr algn="l"/>
                      <a:r>
                        <a:rPr lang="en-US" sz="1100" b="1" dirty="0"/>
                        <a:t>Knowledge Base</a:t>
                      </a:r>
                      <a:endParaRPr lang="en-CA" sz="1100" b="1" dirty="0"/>
                    </a:p>
                  </a:txBody>
                  <a:tcPr anchor="ctr"/>
                </a:tc>
                <a:tc>
                  <a:txBody>
                    <a:bodyPr/>
                    <a:lstStyle/>
                    <a:p>
                      <a:pPr algn="ctr"/>
                      <a:r>
                        <a:rPr lang="en-US" sz="1100" dirty="0"/>
                        <a:t>At Launch</a:t>
                      </a:r>
                      <a:endParaRPr lang="en-CA" sz="1100" dirty="0"/>
                    </a:p>
                  </a:txBody>
                  <a:tcPr anchor="ctr"/>
                </a:tc>
                <a:tc>
                  <a:txBody>
                    <a:bodyPr/>
                    <a:lstStyle/>
                    <a:p>
                      <a:pPr algn="l"/>
                      <a:r>
                        <a:rPr lang="en-US" sz="1100" dirty="0"/>
                        <a:t>Public</a:t>
                      </a:r>
                      <a:endParaRPr lang="en-CA" sz="1100" dirty="0"/>
                    </a:p>
                  </a:txBody>
                  <a:tcPr anchor="ctr"/>
                </a:tc>
                <a:extLst>
                  <a:ext uri="{0D108BD9-81ED-4DB2-BD59-A6C34878D82A}">
                    <a16:rowId xmlns:a16="http://schemas.microsoft.com/office/drawing/2014/main" val="1292186672"/>
                  </a:ext>
                </a:extLst>
              </a:tr>
              <a:tr h="264751">
                <a:tc>
                  <a:txBody>
                    <a:bodyPr/>
                    <a:lstStyle/>
                    <a:p>
                      <a:pPr algn="l"/>
                      <a:r>
                        <a:rPr lang="en-US" sz="1100" b="1" dirty="0"/>
                        <a:t>Skyline Health Diagnostic (SHD)</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At Launch</a:t>
                      </a:r>
                      <a:endParaRPr lang="en-CA" sz="11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hlinkClick r:id="rId3"/>
                        </a:rPr>
                        <a:t>VMware Skyline Health Diagnostics for vSphere Documentation</a:t>
                      </a:r>
                      <a:endParaRPr lang="en-CA" sz="1100" dirty="0"/>
                    </a:p>
                  </a:txBody>
                  <a:tcPr anchor="ctr"/>
                </a:tc>
                <a:extLst>
                  <a:ext uri="{0D108BD9-81ED-4DB2-BD59-A6C34878D82A}">
                    <a16:rowId xmlns:a16="http://schemas.microsoft.com/office/drawing/2014/main" val="4255755401"/>
                  </a:ext>
                </a:extLst>
              </a:tr>
              <a:tr h="264751">
                <a:tc>
                  <a:txBody>
                    <a:bodyPr/>
                    <a:lstStyle/>
                    <a:p>
                      <a:pPr algn="l"/>
                      <a:r>
                        <a:rPr lang="en-US" sz="1100" b="1" dirty="0"/>
                        <a:t>Linux Commands for Log Parsing TOI</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At Launch</a:t>
                      </a:r>
                      <a:endParaRPr lang="en-CA" sz="11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Hardcopy will be provided</a:t>
                      </a:r>
                      <a:endParaRPr lang="en-CA" sz="1100" dirty="0"/>
                    </a:p>
                  </a:txBody>
                  <a:tcPr anchor="ctr"/>
                </a:tc>
                <a:extLst>
                  <a:ext uri="{0D108BD9-81ED-4DB2-BD59-A6C34878D82A}">
                    <a16:rowId xmlns:a16="http://schemas.microsoft.com/office/drawing/2014/main" val="2068464876"/>
                  </a:ext>
                </a:extLst>
              </a:tr>
              <a:tr h="264751">
                <a:tc>
                  <a:txBody>
                    <a:bodyPr/>
                    <a:lstStyle/>
                    <a:p>
                      <a:pPr algn="l"/>
                      <a:r>
                        <a:rPr lang="en-US" sz="1100" b="1" dirty="0"/>
                        <a:t>Log File Collection Articles</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At Launch</a:t>
                      </a:r>
                      <a:endParaRPr lang="en-CA" sz="11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Hardcopy will be provided</a:t>
                      </a:r>
                      <a:endParaRPr lang="en-CA" sz="1100" dirty="0"/>
                    </a:p>
                  </a:txBody>
                  <a:tcPr anchor="ctr"/>
                </a:tc>
                <a:extLst>
                  <a:ext uri="{0D108BD9-81ED-4DB2-BD59-A6C34878D82A}">
                    <a16:rowId xmlns:a16="http://schemas.microsoft.com/office/drawing/2014/main" val="1182029507"/>
                  </a:ext>
                </a:extLst>
              </a:tr>
              <a:tr h="264751">
                <a:tc>
                  <a:txBody>
                    <a:bodyPr/>
                    <a:lstStyle/>
                    <a:p>
                      <a:pPr algn="l"/>
                      <a:r>
                        <a:rPr lang="en-US" sz="1100" b="1" dirty="0"/>
                        <a:t>Global Support Labs and Setup templates</a:t>
                      </a:r>
                      <a:endParaRPr lang="en-CA" sz="1100" b="1" dirty="0"/>
                    </a:p>
                  </a:txBody>
                  <a:tcPr anchor="ctr"/>
                </a:tc>
                <a:tc>
                  <a:txBody>
                    <a:bodyPr/>
                    <a:lstStyle/>
                    <a:p>
                      <a:pPr algn="ctr"/>
                      <a:r>
                        <a:rPr lang="en-US" sz="1100" dirty="0"/>
                        <a:t>Summer ‘24</a:t>
                      </a:r>
                      <a:endParaRPr lang="en-CA" sz="1100" dirty="0"/>
                    </a:p>
                  </a:txBody>
                  <a:tcPr anchor="ctr"/>
                </a:tc>
                <a:tc>
                  <a:txBody>
                    <a:bodyPr/>
                    <a:lstStyle/>
                    <a:p>
                      <a:pPr algn="l"/>
                      <a:r>
                        <a:rPr lang="en-US" sz="1100" dirty="0"/>
                        <a:t>Through contractor access, NFR license used</a:t>
                      </a:r>
                      <a:endParaRPr lang="en-CA" sz="1100" dirty="0"/>
                    </a:p>
                  </a:txBody>
                  <a:tcPr anchor="ctr"/>
                </a:tc>
                <a:extLst>
                  <a:ext uri="{0D108BD9-81ED-4DB2-BD59-A6C34878D82A}">
                    <a16:rowId xmlns:a16="http://schemas.microsoft.com/office/drawing/2014/main" val="2996435295"/>
                  </a:ext>
                </a:extLst>
              </a:tr>
              <a:tr h="264751">
                <a:tc>
                  <a:txBody>
                    <a:bodyPr/>
                    <a:lstStyle/>
                    <a:p>
                      <a:pPr algn="l"/>
                      <a:r>
                        <a:rPr lang="en-US" sz="1100" b="1" dirty="0"/>
                        <a:t>CDM - Commercial Data Mover </a:t>
                      </a:r>
                      <a:endParaRPr lang="en-CA" sz="1100" b="1" dirty="0"/>
                    </a:p>
                  </a:txBody>
                  <a:tcPr anchor="ctr"/>
                </a:tc>
                <a:tc>
                  <a:txBody>
                    <a:bodyPr/>
                    <a:lstStyle/>
                    <a:p>
                      <a:pPr algn="ctr"/>
                      <a:r>
                        <a:rPr lang="en-US" sz="1100" dirty="0"/>
                        <a:t>Fall ‘24</a:t>
                      </a:r>
                      <a:endParaRPr lang="en-CA" sz="1100" dirty="0"/>
                    </a:p>
                  </a:txBody>
                  <a:tcPr anchor="ctr"/>
                </a:tc>
                <a:tc>
                  <a:txBody>
                    <a:bodyPr/>
                    <a:lstStyle/>
                    <a:p>
                      <a:pPr algn="l"/>
                      <a:r>
                        <a:rPr lang="en-US" sz="1100" dirty="0"/>
                        <a:t>Through contractor access, need to overcome legal and privacy issues</a:t>
                      </a:r>
                      <a:endParaRPr lang="en-CA" sz="1100" dirty="0"/>
                    </a:p>
                  </a:txBody>
                  <a:tcPr anchor="ctr"/>
                </a:tc>
                <a:extLst>
                  <a:ext uri="{0D108BD9-81ED-4DB2-BD59-A6C34878D82A}">
                    <a16:rowId xmlns:a16="http://schemas.microsoft.com/office/drawing/2014/main" val="285273415"/>
                  </a:ext>
                </a:extLst>
              </a:tr>
              <a:tr h="264751">
                <a:tc>
                  <a:txBody>
                    <a:bodyPr/>
                    <a:lstStyle/>
                    <a:p>
                      <a:pPr algn="l"/>
                      <a:r>
                        <a:rPr lang="en-US" sz="1100" b="1" dirty="0"/>
                        <a:t>CSP - (AKA Scripts Servers) </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274602955"/>
                  </a:ext>
                </a:extLst>
              </a:tr>
              <a:tr h="264751">
                <a:tc>
                  <a:txBody>
                    <a:bodyPr/>
                    <a:lstStyle/>
                    <a:p>
                      <a:pPr algn="l"/>
                      <a:r>
                        <a:rPr lang="en-US" sz="1100" b="1" dirty="0"/>
                        <a:t>Lumberjack</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22656569"/>
                  </a:ext>
                </a:extLst>
              </a:tr>
              <a:tr h="264751">
                <a:tc>
                  <a:txBody>
                    <a:bodyPr/>
                    <a:lstStyle/>
                    <a:p>
                      <a:pPr algn="l"/>
                      <a:r>
                        <a:rPr lang="en-US" sz="1100" b="1" dirty="0"/>
                        <a:t>Apollo / Artemis </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1784877786"/>
                  </a:ext>
                </a:extLst>
              </a:tr>
              <a:tr h="264751">
                <a:tc>
                  <a:txBody>
                    <a:bodyPr/>
                    <a:lstStyle/>
                    <a:p>
                      <a:pPr algn="l"/>
                      <a:r>
                        <a:rPr lang="en-US" sz="1100" b="1" dirty="0"/>
                        <a:t>Woody Woodpecker </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2094401225"/>
                  </a:ext>
                </a:extLst>
              </a:tr>
              <a:tr h="264751">
                <a:tc>
                  <a:txBody>
                    <a:bodyPr/>
                    <a:lstStyle/>
                    <a:p>
                      <a:pPr algn="l"/>
                      <a:r>
                        <a:rPr lang="en-US" sz="1100" b="1" dirty="0"/>
                        <a:t>TDLOG</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1200945343"/>
                  </a:ext>
                </a:extLst>
              </a:tr>
              <a:tr h="264751">
                <a:tc>
                  <a:txBody>
                    <a:bodyPr/>
                    <a:lstStyle/>
                    <a:p>
                      <a:pPr algn="l"/>
                      <a:r>
                        <a:rPr lang="en-US" sz="1100" b="1" dirty="0" err="1"/>
                        <a:t>LSTool</a:t>
                      </a:r>
                      <a:r>
                        <a:rPr lang="en-US" sz="1100" b="1" dirty="0"/>
                        <a:t> </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298955070"/>
                  </a:ext>
                </a:extLst>
              </a:tr>
              <a:tr h="264751">
                <a:tc>
                  <a:txBody>
                    <a:bodyPr/>
                    <a:lstStyle/>
                    <a:p>
                      <a:pPr algn="l"/>
                      <a:r>
                        <a:rPr lang="en-US" sz="1100" b="1" dirty="0"/>
                        <a:t>Hermes</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057466029"/>
                  </a:ext>
                </a:extLst>
              </a:tr>
              <a:tr h="264751">
                <a:tc>
                  <a:txBody>
                    <a:bodyPr/>
                    <a:lstStyle/>
                    <a:p>
                      <a:pPr algn="l"/>
                      <a:r>
                        <a:rPr lang="en-US" sz="1100" b="1" dirty="0"/>
                        <a:t>Helios</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742088685"/>
                  </a:ext>
                </a:extLst>
              </a:tr>
              <a:tr h="26475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NSX-ADF</a:t>
                      </a:r>
                      <a:endParaRPr lang="en-CA" sz="1100" b="1"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Fall ‘24</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Through contractor access, need to overcome legal and privacy issues</a:t>
                      </a:r>
                      <a:endParaRPr kumimoji="0" lang="en-CA" sz="1100" b="0" i="0" u="none" strike="noStrike" kern="0" cap="none" spc="0" normalizeH="0" baseline="0" noProof="0" dirty="0">
                        <a:ln>
                          <a:noFill/>
                        </a:ln>
                        <a:solidFill>
                          <a:srgbClr val="000000"/>
                        </a:solidFill>
                        <a:effectLst/>
                        <a:uLnTx/>
                        <a:uFillTx/>
                        <a:latin typeface="Arial"/>
                        <a:cs typeface="Arial"/>
                        <a:sym typeface="Arial"/>
                      </a:endParaRPr>
                    </a:p>
                  </a:txBody>
                  <a:tcPr anchor="ctr"/>
                </a:tc>
                <a:extLst>
                  <a:ext uri="{0D108BD9-81ED-4DB2-BD59-A6C34878D82A}">
                    <a16:rowId xmlns:a16="http://schemas.microsoft.com/office/drawing/2014/main" val="3161843894"/>
                  </a:ext>
                </a:extLst>
              </a:tr>
              <a:tr h="264751">
                <a:tc>
                  <a:txBody>
                    <a:bodyPr/>
                    <a:lstStyle/>
                    <a:p>
                      <a:pPr algn="l"/>
                      <a:r>
                        <a:rPr lang="en-US" sz="1100" b="1" dirty="0"/>
                        <a:t>Internal Knowledge Base (iKB)</a:t>
                      </a:r>
                      <a:endParaRPr lang="en-CA" sz="1100" b="1" dirty="0"/>
                    </a:p>
                  </a:txBody>
                  <a:tcPr anchor="ctr"/>
                </a:tc>
                <a:tc>
                  <a:txBody>
                    <a:bodyPr/>
                    <a:lstStyle/>
                    <a:p>
                      <a:pPr algn="ctr"/>
                      <a:r>
                        <a:rPr lang="en-US" sz="1100" dirty="0"/>
                        <a:t>n/a</a:t>
                      </a:r>
                      <a:endParaRPr lang="en-CA" sz="1100" dirty="0"/>
                    </a:p>
                  </a:txBody>
                  <a:tcPr anchor="ctr"/>
                </a:tc>
                <a:tc>
                  <a:txBody>
                    <a:bodyPr/>
                    <a:lstStyle/>
                    <a:p>
                      <a:pPr algn="l"/>
                      <a:r>
                        <a:rPr lang="en-US" sz="1100" dirty="0"/>
                        <a:t>iKB is being integrated into Broadcom Wolken, data privacy may prevent us from allowing access</a:t>
                      </a:r>
                      <a:endParaRPr lang="en-CA" sz="1100" dirty="0"/>
                    </a:p>
                  </a:txBody>
                  <a:tcPr anchor="ctr"/>
                </a:tc>
                <a:extLst>
                  <a:ext uri="{0D108BD9-81ED-4DB2-BD59-A6C34878D82A}">
                    <a16:rowId xmlns:a16="http://schemas.microsoft.com/office/drawing/2014/main" val="2865537450"/>
                  </a:ext>
                </a:extLst>
              </a:tr>
              <a:tr h="264751">
                <a:tc>
                  <a:txBody>
                    <a:bodyPr/>
                    <a:lstStyle/>
                    <a:p>
                      <a:pPr algn="l"/>
                      <a:r>
                        <a:rPr lang="en-US" sz="1100" b="1" dirty="0"/>
                        <a:t>Bugzilla</a:t>
                      </a:r>
                      <a:endParaRPr lang="en-CA" sz="1100" b="1" dirty="0"/>
                    </a:p>
                  </a:txBody>
                  <a:tcPr anchor="ctr"/>
                </a:tc>
                <a:tc>
                  <a:txBody>
                    <a:bodyPr/>
                    <a:lstStyle/>
                    <a:p>
                      <a:pPr algn="ctr"/>
                      <a:r>
                        <a:rPr lang="en-US" sz="1100" dirty="0"/>
                        <a:t>n/a</a:t>
                      </a:r>
                      <a:endParaRPr lang="en-CA" sz="1100" dirty="0"/>
                    </a:p>
                  </a:txBody>
                  <a:tcPr anchor="ctr"/>
                </a:tc>
                <a:tc>
                  <a:txBody>
                    <a:bodyPr/>
                    <a:lstStyle/>
                    <a:p>
                      <a:pPr algn="l"/>
                      <a:r>
                        <a:rPr lang="en-US" sz="1100"/>
                        <a:t>Data </a:t>
                      </a:r>
                      <a:r>
                        <a:rPr lang="en-US" sz="1100" dirty="0"/>
                        <a:t>privacy may prevent us from allowing access</a:t>
                      </a:r>
                      <a:endParaRPr lang="en-CA" sz="1100" dirty="0"/>
                    </a:p>
                  </a:txBody>
                  <a:tcPr anchor="ctr"/>
                </a:tc>
                <a:extLst>
                  <a:ext uri="{0D108BD9-81ED-4DB2-BD59-A6C34878D82A}">
                    <a16:rowId xmlns:a16="http://schemas.microsoft.com/office/drawing/2014/main" val="4013597786"/>
                  </a:ext>
                </a:extLst>
              </a:tr>
              <a:tr h="3046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t>Crush FTP</a:t>
                      </a:r>
                      <a:endParaRPr lang="en-CA" sz="1100" b="1" dirty="0"/>
                    </a:p>
                  </a:txBody>
                  <a:tcPr anchor="ctr"/>
                </a:tc>
                <a:tc>
                  <a:txBody>
                    <a:bodyPr/>
                    <a:lstStyle/>
                    <a:p>
                      <a:pPr algn="ctr"/>
                      <a:r>
                        <a:rPr lang="en-US" sz="1100" dirty="0"/>
                        <a:t>n/a</a:t>
                      </a:r>
                      <a:endParaRPr lang="en-CA" sz="1100" dirty="0"/>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Partner to Broadcom L3 Engagements only.  Distributors to supply their own FTP for Customer files</a:t>
                      </a:r>
                      <a:endParaRPr lang="en-CA" sz="1100" dirty="0"/>
                    </a:p>
                  </a:txBody>
                  <a:tcPr anchor="ctr"/>
                </a:tc>
                <a:extLst>
                  <a:ext uri="{0D108BD9-81ED-4DB2-BD59-A6C34878D82A}">
                    <a16:rowId xmlns:a16="http://schemas.microsoft.com/office/drawing/2014/main" val="2602018007"/>
                  </a:ext>
                </a:extLst>
              </a:tr>
              <a:tr h="264751">
                <a:tc>
                  <a:txBody>
                    <a:bodyPr/>
                    <a:lstStyle/>
                    <a:p>
                      <a:pPr algn="l"/>
                      <a:r>
                        <a:rPr lang="en-US" sz="1100" b="1" dirty="0"/>
                        <a:t>PR Creation Tool </a:t>
                      </a:r>
                      <a:endParaRPr lang="en-CA" sz="1100" b="1" dirty="0"/>
                    </a:p>
                  </a:txBody>
                  <a:tcPr anchor="ctr"/>
                </a:tc>
                <a:tc>
                  <a:txBody>
                    <a:bodyPr/>
                    <a:lstStyle/>
                    <a:p>
                      <a:pPr algn="ctr"/>
                      <a:r>
                        <a:rPr lang="en-US" sz="1100" dirty="0"/>
                        <a:t>n/a</a:t>
                      </a:r>
                      <a:endParaRPr lang="en-CA" sz="1100" dirty="0"/>
                    </a:p>
                  </a:txBody>
                  <a:tcPr anchor="ctr"/>
                </a:tc>
                <a:tc>
                  <a:txBody>
                    <a:bodyPr/>
                    <a:lstStyle/>
                    <a:p>
                      <a:pPr algn="l"/>
                      <a:r>
                        <a:rPr lang="en-US" sz="1100" dirty="0"/>
                        <a:t>Distributors will not create PRs</a:t>
                      </a:r>
                      <a:endParaRPr lang="en-CA" sz="1100" dirty="0"/>
                    </a:p>
                  </a:txBody>
                  <a:tcPr anchor="ctr"/>
                </a:tc>
                <a:extLst>
                  <a:ext uri="{0D108BD9-81ED-4DB2-BD59-A6C34878D82A}">
                    <a16:rowId xmlns:a16="http://schemas.microsoft.com/office/drawing/2014/main" val="2642054168"/>
                  </a:ext>
                </a:extLst>
              </a:tr>
            </a:tbl>
          </a:graphicData>
        </a:graphic>
      </p:graphicFrame>
    </p:spTree>
    <p:extLst>
      <p:ext uri="{BB962C8B-B14F-4D97-AF65-F5344CB8AC3E}">
        <p14:creationId xmlns:p14="http://schemas.microsoft.com/office/powerpoint/2010/main" val="13608834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2"/>
          <p:cNvSpPr txBox="1">
            <a:spLocks noGrp="1"/>
          </p:cNvSpPr>
          <p:nvPr>
            <p:ph type="body" idx="1"/>
          </p:nvPr>
        </p:nvSpPr>
        <p:spPr>
          <a:xfrm>
            <a:off x="413004" y="1017270"/>
            <a:ext cx="11366100" cy="3129062"/>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This presentation covers basic details relating to the content of vCenter/</a:t>
            </a:r>
            <a:r>
              <a:rPr lang="en-US" dirty="0" err="1"/>
              <a:t>ESXi</a:t>
            </a:r>
            <a:r>
              <a:rPr lang="en-US" dirty="0"/>
              <a:t> Server Log Bundle for the consumption of Technical Support Engineers.</a:t>
            </a:r>
          </a:p>
          <a:p>
            <a:pPr marL="228600" lvl="0" indent="-228600" algn="l" rtl="0">
              <a:lnSpc>
                <a:spcPct val="90000"/>
              </a:lnSpc>
              <a:spcBef>
                <a:spcPts val="0"/>
              </a:spcBef>
              <a:spcAft>
                <a:spcPts val="0"/>
              </a:spcAft>
              <a:buSzPts val="2400"/>
              <a:buChar char="•"/>
            </a:pPr>
            <a:endParaRPr dirty="0"/>
          </a:p>
          <a:p>
            <a:pPr marL="514350" lvl="1" indent="-227012" algn="l" rtl="0">
              <a:lnSpc>
                <a:spcPct val="90000"/>
              </a:lnSpc>
              <a:spcBef>
                <a:spcPts val="400"/>
              </a:spcBef>
              <a:spcAft>
                <a:spcPts val="0"/>
              </a:spcAft>
              <a:buSzPts val="2000"/>
              <a:buChar char="–"/>
            </a:pPr>
            <a:r>
              <a:rPr lang="en-US" dirty="0"/>
              <a:t>References are primarily from version 7.x and 8x </a:t>
            </a:r>
            <a:endParaRPr dirty="0"/>
          </a:p>
          <a:p>
            <a:pPr marL="514350" lvl="1" indent="-227012" algn="l" rtl="0">
              <a:lnSpc>
                <a:spcPct val="90000"/>
              </a:lnSpc>
              <a:spcBef>
                <a:spcPts val="400"/>
              </a:spcBef>
              <a:spcAft>
                <a:spcPts val="0"/>
              </a:spcAft>
              <a:buSzPts val="2000"/>
              <a:buChar char="–"/>
            </a:pPr>
            <a:r>
              <a:rPr lang="en-US" dirty="0"/>
              <a:t>Aims to familiarize the consumer only with most used content</a:t>
            </a:r>
            <a:endParaRPr dirty="0"/>
          </a:p>
          <a:p>
            <a:pPr marL="514350" lvl="1" indent="-227012" algn="l" rtl="0">
              <a:lnSpc>
                <a:spcPct val="90000"/>
              </a:lnSpc>
              <a:spcBef>
                <a:spcPts val="400"/>
              </a:spcBef>
              <a:spcAft>
                <a:spcPts val="0"/>
              </a:spcAft>
              <a:buSzPts val="2000"/>
              <a:buChar char="–"/>
            </a:pPr>
            <a:r>
              <a:rPr lang="en-US" dirty="0"/>
              <a:t>Is not a troubleshooting education but prepares one to troubleshoot with logs</a:t>
            </a:r>
          </a:p>
          <a:p>
            <a:pPr marL="514350" lvl="1" indent="-227012" algn="l" rtl="0">
              <a:lnSpc>
                <a:spcPct val="90000"/>
              </a:lnSpc>
              <a:spcBef>
                <a:spcPts val="400"/>
              </a:spcBef>
              <a:spcAft>
                <a:spcPts val="0"/>
              </a:spcAft>
              <a:buSzPts val="2000"/>
              <a:buChar char="–"/>
            </a:pPr>
            <a:endParaRPr dirty="0"/>
          </a:p>
          <a:p>
            <a:pPr marL="228600" lvl="0" indent="-228600" algn="l" rtl="0">
              <a:lnSpc>
                <a:spcPct val="90000"/>
              </a:lnSpc>
              <a:spcBef>
                <a:spcPts val="1200"/>
              </a:spcBef>
              <a:spcAft>
                <a:spcPts val="0"/>
              </a:spcAft>
              <a:buSzPts val="2400"/>
              <a:buChar char="•"/>
            </a:pPr>
            <a:r>
              <a:rPr lang="en-US" dirty="0"/>
              <a:t>Consumers are expected to be comfortable in using Linux command line (ex: bash) and basic text processing tools like grep, find, awk etc. </a:t>
            </a:r>
            <a:endParaRPr dirty="0"/>
          </a:p>
        </p:txBody>
      </p:sp>
      <p:sp>
        <p:nvSpPr>
          <p:cNvPr id="991" name="Google Shape;991;p2"/>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dirty="0"/>
              <a:t>Introduction</a:t>
            </a:r>
            <a:endParaRPr dirty="0"/>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3"/>
          <p:cNvSpPr txBox="1">
            <a:spLocks noGrp="1"/>
          </p:cNvSpPr>
          <p:nvPr>
            <p:ph type="body" idx="1"/>
          </p:nvPr>
        </p:nvSpPr>
        <p:spPr>
          <a:xfrm>
            <a:off x="411480" y="1188720"/>
            <a:ext cx="5577840" cy="4893647"/>
          </a:xfrm>
          <a:prstGeom prst="rect">
            <a:avLst/>
          </a:prstGeom>
          <a:noFill/>
          <a:ln>
            <a:noFill/>
          </a:ln>
        </p:spPr>
        <p:txBody>
          <a:bodyPr spcFirstLastPara="1" wrap="square" lIns="0" tIns="0" rIns="0" bIns="0" anchor="t" anchorCtr="0">
            <a:spAutoFit/>
          </a:bodyPr>
          <a:lstStyle/>
          <a:p>
            <a:pPr marL="0" indent="0">
              <a:lnSpc>
                <a:spcPct val="100000"/>
              </a:lnSpc>
              <a:spcBef>
                <a:spcPts val="0"/>
              </a:spcBef>
              <a:buNone/>
            </a:pPr>
            <a:r>
              <a:rPr lang="en-US" dirty="0"/>
              <a:t>Diagnostics Log Bundle is a collection of System Logs, Configuration and State</a:t>
            </a:r>
          </a:p>
          <a:p>
            <a:pPr marL="0" indent="0">
              <a:lnSpc>
                <a:spcPct val="100000"/>
              </a:lnSpc>
              <a:spcBef>
                <a:spcPts val="0"/>
              </a:spcBef>
              <a:buNone/>
            </a:pPr>
            <a:endParaRPr lang="en-US" dirty="0"/>
          </a:p>
          <a:p>
            <a:pPr marL="285750" indent="-285750">
              <a:lnSpc>
                <a:spcPct val="100000"/>
              </a:lnSpc>
              <a:spcBef>
                <a:spcPts val="0"/>
              </a:spcBef>
            </a:pPr>
            <a:r>
              <a:rPr lang="en-US" sz="2000" dirty="0"/>
              <a:t>System/Service logs</a:t>
            </a:r>
          </a:p>
          <a:p>
            <a:pPr marL="285750" indent="-285750">
              <a:lnSpc>
                <a:spcPct val="100000"/>
              </a:lnSpc>
              <a:spcBef>
                <a:spcPts val="0"/>
              </a:spcBef>
            </a:pPr>
            <a:r>
              <a:rPr lang="en-US" sz="2000" dirty="0"/>
              <a:t>Crash/core dumps if available</a:t>
            </a:r>
          </a:p>
          <a:p>
            <a:pPr marL="285750" indent="-285750">
              <a:lnSpc>
                <a:spcPct val="100000"/>
              </a:lnSpc>
              <a:spcBef>
                <a:spcPts val="0"/>
              </a:spcBef>
            </a:pPr>
            <a:r>
              <a:rPr lang="en-US" sz="2000" dirty="0"/>
              <a:t>System/Service/Virtual Machine Configuration details</a:t>
            </a:r>
          </a:p>
          <a:p>
            <a:pPr marL="285750" indent="-285750">
              <a:lnSpc>
                <a:spcPct val="100000"/>
              </a:lnSpc>
              <a:spcBef>
                <a:spcPts val="0"/>
              </a:spcBef>
            </a:pPr>
            <a:r>
              <a:rPr lang="en-US" sz="2000" dirty="0"/>
              <a:t>Output of useful commands normally used for troubleshooting the issues</a:t>
            </a:r>
          </a:p>
          <a:p>
            <a:pPr marL="742950" lvl="1" indent="-285750">
              <a:lnSpc>
                <a:spcPct val="100000"/>
              </a:lnSpc>
              <a:spcBef>
                <a:spcPts val="0"/>
              </a:spcBef>
            </a:pPr>
            <a:r>
              <a:rPr lang="en-US" sz="1800" dirty="0"/>
              <a:t>Current system/service state</a:t>
            </a:r>
          </a:p>
          <a:p>
            <a:pPr marL="742950" lvl="1" indent="-285750">
              <a:lnSpc>
                <a:spcPct val="100000"/>
              </a:lnSpc>
              <a:spcBef>
                <a:spcPts val="0"/>
              </a:spcBef>
            </a:pPr>
            <a:r>
              <a:rPr lang="en-US" sz="1800" dirty="0"/>
              <a:t>Configuration details</a:t>
            </a:r>
          </a:p>
          <a:p>
            <a:pPr marL="742950" lvl="1" indent="-285750">
              <a:lnSpc>
                <a:spcPct val="100000"/>
              </a:lnSpc>
              <a:spcBef>
                <a:spcPts val="0"/>
              </a:spcBef>
            </a:pPr>
            <a:r>
              <a:rPr lang="en-US" sz="1800" dirty="0"/>
              <a:t>Basic triage information</a:t>
            </a:r>
          </a:p>
          <a:p>
            <a:pPr marL="742950" lvl="1" indent="-285750">
              <a:lnSpc>
                <a:spcPct val="100000"/>
              </a:lnSpc>
              <a:spcBef>
                <a:spcPts val="0"/>
              </a:spcBef>
            </a:pPr>
            <a:r>
              <a:rPr lang="en-US" sz="1800" dirty="0"/>
              <a:t>Large contents are fragmented at 1MB and stored within multiple files</a:t>
            </a:r>
          </a:p>
          <a:p>
            <a:pPr marL="742950" lvl="1" indent="-285750">
              <a:lnSpc>
                <a:spcPct val="100000"/>
              </a:lnSpc>
              <a:spcBef>
                <a:spcPts val="0"/>
              </a:spcBef>
            </a:pPr>
            <a:r>
              <a:rPr lang="en-US" sz="1800" dirty="0"/>
              <a:t>Require merging the fragments to reconstruct the full output.</a:t>
            </a:r>
          </a:p>
        </p:txBody>
      </p:sp>
      <p:sp>
        <p:nvSpPr>
          <p:cNvPr id="997" name="Google Shape;997;p3"/>
          <p:cNvSpPr txBox="1">
            <a:spLocks noGrp="1"/>
          </p:cNvSpPr>
          <p:nvPr>
            <p:ph type="title"/>
          </p:nvPr>
        </p:nvSpPr>
        <p:spPr>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Diagnostics Log Bundle </a:t>
            </a:r>
            <a:endParaRPr/>
          </a:p>
        </p:txBody>
      </p:sp>
      <p:sp>
        <p:nvSpPr>
          <p:cNvPr id="2" name="Text Placeholder 1">
            <a:extLst>
              <a:ext uri="{FF2B5EF4-FFF2-40B4-BE49-F238E27FC236}">
                <a16:creationId xmlns:a16="http://schemas.microsoft.com/office/drawing/2014/main" id="{FD8213D1-9DD8-FFF3-A4B5-77C854264558}"/>
              </a:ext>
            </a:extLst>
          </p:cNvPr>
          <p:cNvSpPr>
            <a:spLocks noGrp="1"/>
          </p:cNvSpPr>
          <p:nvPr>
            <p:ph type="body" idx="2"/>
          </p:nvPr>
        </p:nvSpPr>
        <p:spPr>
          <a:xfrm>
            <a:off x="6199632" y="1188720"/>
            <a:ext cx="5577840" cy="4370427"/>
          </a:xfrm>
        </p:spPr>
        <p:txBody>
          <a:bodyPr/>
          <a:lstStyle/>
          <a:p>
            <a:pPr marL="0" lvl="0" indent="0" algn="l" rtl="0">
              <a:lnSpc>
                <a:spcPct val="100000"/>
              </a:lnSpc>
              <a:spcBef>
                <a:spcPts val="0"/>
              </a:spcBef>
              <a:spcAft>
                <a:spcPts val="0"/>
              </a:spcAft>
              <a:buSzPts val="2400"/>
              <a:buNone/>
            </a:pPr>
            <a:r>
              <a:rPr lang="en-CA" dirty="0"/>
              <a:t>Log Bundle are compressed using zip or tar/</a:t>
            </a:r>
            <a:r>
              <a:rPr lang="en-CA" dirty="0" err="1"/>
              <a:t>gzip</a:t>
            </a:r>
            <a:r>
              <a:rPr lang="en-CA" dirty="0"/>
              <a:t> </a:t>
            </a:r>
          </a:p>
          <a:p>
            <a:pPr marL="0" lvl="0" indent="0" algn="l" rtl="0">
              <a:lnSpc>
                <a:spcPct val="100000"/>
              </a:lnSpc>
              <a:spcBef>
                <a:spcPts val="0"/>
              </a:spcBef>
              <a:spcAft>
                <a:spcPts val="0"/>
              </a:spcAft>
              <a:buSzPts val="2400"/>
              <a:buNone/>
            </a:pPr>
            <a:endParaRPr lang="en-CA" dirty="0"/>
          </a:p>
          <a:p>
            <a:pPr marL="342900" indent="-342900">
              <a:lnSpc>
                <a:spcPct val="100000"/>
              </a:lnSpc>
              <a:spcBef>
                <a:spcPts val="0"/>
              </a:spcBef>
            </a:pPr>
            <a:r>
              <a:rPr lang="en-CA" sz="2000" dirty="0"/>
              <a:t>Log bundle collected using vCenter Server UI interface are compressed using zip</a:t>
            </a:r>
          </a:p>
          <a:p>
            <a:pPr marL="800100" lvl="1" indent="-342900">
              <a:lnSpc>
                <a:spcPct val="100000"/>
              </a:lnSpc>
              <a:spcBef>
                <a:spcPts val="0"/>
              </a:spcBef>
            </a:pPr>
            <a:r>
              <a:rPr lang="en-CA" sz="1600" dirty="0"/>
              <a:t>Is an envelope bundle nested with actual vCenter/</a:t>
            </a:r>
            <a:r>
              <a:rPr lang="en-CA" sz="1600" dirty="0" err="1"/>
              <a:t>ESXi</a:t>
            </a:r>
            <a:r>
              <a:rPr lang="en-CA" sz="1600" dirty="0"/>
              <a:t> Server log bundle</a:t>
            </a:r>
          </a:p>
          <a:p>
            <a:pPr marL="800100" lvl="1" indent="-342900">
              <a:lnSpc>
                <a:spcPct val="100000"/>
              </a:lnSpc>
              <a:spcBef>
                <a:spcPts val="0"/>
              </a:spcBef>
            </a:pPr>
            <a:r>
              <a:rPr lang="en-CA" sz="1600" dirty="0"/>
              <a:t>Can contain vCenter Server and zero/one or more </a:t>
            </a:r>
            <a:r>
              <a:rPr lang="en-CA" sz="1600" dirty="0" err="1"/>
              <a:t>ESXi</a:t>
            </a:r>
            <a:r>
              <a:rPr lang="en-CA" sz="1600" dirty="0"/>
              <a:t> Server log bundles depending on the selection</a:t>
            </a:r>
          </a:p>
          <a:p>
            <a:pPr marL="1257300" lvl="2">
              <a:lnSpc>
                <a:spcPct val="100000"/>
              </a:lnSpc>
              <a:spcBef>
                <a:spcPts val="0"/>
              </a:spcBef>
            </a:pPr>
            <a:r>
              <a:rPr lang="en-CA" sz="1400" dirty="0"/>
              <a:t>The individual product log bundle are tar/</a:t>
            </a:r>
            <a:r>
              <a:rPr lang="en-CA" sz="1400" dirty="0" err="1"/>
              <a:t>gzip</a:t>
            </a:r>
            <a:r>
              <a:rPr lang="en-CA" sz="1400" dirty="0"/>
              <a:t> compressed archives</a:t>
            </a:r>
          </a:p>
          <a:p>
            <a:pPr marL="800100" lvl="1" indent="-342900">
              <a:lnSpc>
                <a:spcPct val="100000"/>
              </a:lnSpc>
              <a:spcBef>
                <a:spcPts val="0"/>
              </a:spcBef>
            </a:pPr>
            <a:r>
              <a:rPr lang="en-CA" sz="1600" dirty="0"/>
              <a:t>A second level of extraction is needed to extract the individual log bundles</a:t>
            </a:r>
          </a:p>
          <a:p>
            <a:pPr marL="342900" indent="-342900">
              <a:lnSpc>
                <a:spcPct val="100000"/>
              </a:lnSpc>
              <a:spcBef>
                <a:spcPts val="0"/>
              </a:spcBef>
            </a:pPr>
            <a:r>
              <a:rPr lang="en-CA" sz="2000" dirty="0"/>
              <a:t>Log bundle collected using </a:t>
            </a:r>
            <a:r>
              <a:rPr lang="en-CA" sz="2000" dirty="0" err="1"/>
              <a:t>ESXi</a:t>
            </a:r>
            <a:r>
              <a:rPr lang="en-CA" sz="2000" dirty="0"/>
              <a:t> Server UI interface are compressed using tar/</a:t>
            </a:r>
            <a:r>
              <a:rPr lang="en-CA" sz="2000" dirty="0" err="1"/>
              <a:t>gzip</a:t>
            </a:r>
            <a:endParaRPr lang="en-CA" sz="2000" dirty="0"/>
          </a:p>
        </p:txBody>
      </p:sp>
      <p:cxnSp>
        <p:nvCxnSpPr>
          <p:cNvPr id="4" name="Straight Connector 3">
            <a:extLst>
              <a:ext uri="{FF2B5EF4-FFF2-40B4-BE49-F238E27FC236}">
                <a16:creationId xmlns:a16="http://schemas.microsoft.com/office/drawing/2014/main" id="{8EC1212D-4AF3-633B-8114-07B196164483}"/>
              </a:ext>
            </a:extLst>
          </p:cNvPr>
          <p:cNvCxnSpPr/>
          <p:nvPr/>
        </p:nvCxnSpPr>
        <p:spPr>
          <a:xfrm>
            <a:off x="6096000" y="971550"/>
            <a:ext cx="0" cy="5359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883169"/>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4"/>
          <p:cNvSpPr txBox="1">
            <a:spLocks noGrp="1"/>
          </p:cNvSpPr>
          <p:nvPr>
            <p:ph type="body" idx="1"/>
          </p:nvPr>
        </p:nvSpPr>
        <p:spPr>
          <a:xfrm>
            <a:off x="413004" y="1042670"/>
            <a:ext cx="11366100" cy="4162200"/>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Primary approach should be using UI option of Exporting System Logs</a:t>
            </a:r>
            <a:endParaRPr dirty="0"/>
          </a:p>
          <a:p>
            <a:pPr marL="514350" lvl="1" indent="-227012" algn="l" rtl="0">
              <a:lnSpc>
                <a:spcPct val="90000"/>
              </a:lnSpc>
              <a:spcBef>
                <a:spcPts val="400"/>
              </a:spcBef>
              <a:spcAft>
                <a:spcPts val="0"/>
              </a:spcAft>
              <a:buSzPts val="2000"/>
              <a:buChar char="–"/>
            </a:pPr>
            <a:r>
              <a:rPr lang="en-US" b="0" i="0" u="sng" dirty="0">
                <a:solidFill>
                  <a:schemeClr val="hlink"/>
                </a:solidFill>
                <a:latin typeface="Arial"/>
                <a:ea typeface="Arial"/>
                <a:cs typeface="Arial"/>
                <a:sym typeface="Arial"/>
                <a:hlinkClick r:id="rId3"/>
              </a:rPr>
              <a:t>Export System Log Files</a:t>
            </a:r>
            <a:endParaRPr b="0" i="0" dirty="0">
              <a:solidFill>
                <a:srgbClr val="000000"/>
              </a:solidFill>
              <a:latin typeface="Arial"/>
              <a:ea typeface="Arial"/>
              <a:cs typeface="Arial"/>
              <a:sym typeface="Arial"/>
            </a:endParaRPr>
          </a:p>
          <a:p>
            <a:pPr marL="228600" lvl="0" indent="-228600" algn="l" rtl="0">
              <a:lnSpc>
                <a:spcPct val="90000"/>
              </a:lnSpc>
              <a:spcBef>
                <a:spcPts val="1200"/>
              </a:spcBef>
              <a:spcAft>
                <a:spcPts val="0"/>
              </a:spcAft>
              <a:buSzPts val="2400"/>
              <a:buChar char="•"/>
            </a:pPr>
            <a:r>
              <a:rPr lang="en-US" dirty="0"/>
              <a:t>In cases where UI is not available, users can use the command line interface to export the System logs </a:t>
            </a:r>
            <a:endParaRPr dirty="0"/>
          </a:p>
          <a:p>
            <a:pPr marL="514350" lvl="1" indent="-227012" algn="l" rtl="0">
              <a:lnSpc>
                <a:spcPct val="90000"/>
              </a:lnSpc>
              <a:spcBef>
                <a:spcPts val="400"/>
              </a:spcBef>
              <a:spcAft>
                <a:spcPts val="0"/>
              </a:spcAft>
              <a:buSzPts val="2000"/>
              <a:buChar char="–"/>
            </a:pPr>
            <a:r>
              <a:rPr lang="en-US" dirty="0"/>
              <a:t>vCenter Server – See the section </a:t>
            </a:r>
            <a:r>
              <a:rPr lang="en-US" u="sng" dirty="0">
                <a:solidFill>
                  <a:schemeClr val="hlink"/>
                </a:solidFill>
                <a:hlinkClick r:id="rId4"/>
              </a:rPr>
              <a:t>Export a vCenter Server Support Bundle for Troubleshooting</a:t>
            </a:r>
            <a:endParaRPr dirty="0"/>
          </a:p>
          <a:p>
            <a:pPr marL="514350" lvl="1" indent="-227012" algn="l" rtl="0">
              <a:lnSpc>
                <a:spcPct val="90000"/>
              </a:lnSpc>
              <a:spcBef>
                <a:spcPts val="400"/>
              </a:spcBef>
              <a:spcAft>
                <a:spcPts val="0"/>
              </a:spcAft>
              <a:buSzPts val="2000"/>
              <a:buChar char="–"/>
            </a:pPr>
            <a:r>
              <a:rPr lang="en-US" dirty="0" err="1"/>
              <a:t>ESXi</a:t>
            </a:r>
            <a:r>
              <a:rPr lang="en-US" dirty="0"/>
              <a:t> Server – See the section </a:t>
            </a:r>
            <a:r>
              <a:rPr lang="en-US" u="sng" dirty="0">
                <a:solidFill>
                  <a:schemeClr val="hlink"/>
                </a:solidFill>
                <a:hlinkClick r:id="rId5"/>
              </a:rPr>
              <a:t>Collect </a:t>
            </a:r>
            <a:r>
              <a:rPr lang="en-US" u="sng" dirty="0" err="1">
                <a:solidFill>
                  <a:schemeClr val="hlink"/>
                </a:solidFill>
                <a:hlinkClick r:id="rId5"/>
              </a:rPr>
              <a:t>ESXi</a:t>
            </a:r>
            <a:r>
              <a:rPr lang="en-US" u="sng" dirty="0">
                <a:solidFill>
                  <a:schemeClr val="hlink"/>
                </a:solidFill>
                <a:hlinkClick r:id="rId5"/>
              </a:rPr>
              <a:t> Log Files</a:t>
            </a:r>
            <a:endParaRPr dirty="0"/>
          </a:p>
          <a:p>
            <a:pPr marL="228600" lvl="0" indent="-228600" algn="l" rtl="0">
              <a:lnSpc>
                <a:spcPct val="90000"/>
              </a:lnSpc>
              <a:spcBef>
                <a:spcPts val="1200"/>
              </a:spcBef>
              <a:spcAft>
                <a:spcPts val="0"/>
              </a:spcAft>
              <a:buSzPts val="2400"/>
              <a:buChar char="•"/>
            </a:pPr>
            <a:r>
              <a:rPr lang="en-US" dirty="0"/>
              <a:t>Special Cases</a:t>
            </a:r>
            <a:endParaRPr dirty="0"/>
          </a:p>
          <a:p>
            <a:pPr marL="514350" lvl="1" indent="-227012" algn="l" rtl="0">
              <a:lnSpc>
                <a:spcPct val="90000"/>
              </a:lnSpc>
              <a:spcBef>
                <a:spcPts val="400"/>
              </a:spcBef>
              <a:spcAft>
                <a:spcPts val="0"/>
              </a:spcAft>
              <a:buSzPts val="2000"/>
              <a:buChar char="–"/>
            </a:pPr>
            <a:r>
              <a:rPr lang="en-US" dirty="0"/>
              <a:t>Collecting additional debug data for the Hung Virtual Machines:</a:t>
            </a:r>
            <a:r>
              <a:rPr lang="en-US" b="0" i="0" dirty="0">
                <a:solidFill>
                  <a:srgbClr val="333333"/>
                </a:solidFill>
                <a:latin typeface="Arial"/>
                <a:ea typeface="Arial"/>
                <a:cs typeface="Arial"/>
                <a:sym typeface="Arial"/>
              </a:rPr>
              <a:t> </a:t>
            </a:r>
            <a:r>
              <a:rPr lang="en-US" b="0" i="0" u="sng" dirty="0">
                <a:solidFill>
                  <a:schemeClr val="hlink"/>
                </a:solidFill>
                <a:latin typeface="Arial"/>
                <a:ea typeface="Arial"/>
                <a:cs typeface="Arial"/>
                <a:sym typeface="Arial"/>
                <a:hlinkClick r:id="rId6"/>
              </a:rPr>
              <a:t>Suspending a virtual machine on ESX/</a:t>
            </a:r>
            <a:r>
              <a:rPr lang="en-US" b="0" i="0" u="sng" dirty="0" err="1">
                <a:solidFill>
                  <a:schemeClr val="hlink"/>
                </a:solidFill>
                <a:latin typeface="Arial"/>
                <a:ea typeface="Arial"/>
                <a:cs typeface="Arial"/>
                <a:sym typeface="Arial"/>
                <a:hlinkClick r:id="rId6"/>
              </a:rPr>
              <a:t>ESXi</a:t>
            </a:r>
            <a:r>
              <a:rPr lang="en-US" b="0" i="0" u="sng" dirty="0">
                <a:solidFill>
                  <a:schemeClr val="hlink"/>
                </a:solidFill>
                <a:latin typeface="Arial"/>
                <a:ea typeface="Arial"/>
                <a:cs typeface="Arial"/>
                <a:sym typeface="Arial"/>
                <a:hlinkClick r:id="rId6"/>
              </a:rPr>
              <a:t> to collect diagnostic information</a:t>
            </a:r>
            <a:endParaRPr b="0" i="0" dirty="0">
              <a:solidFill>
                <a:srgbClr val="333333"/>
              </a:solidFill>
              <a:latin typeface="Arial"/>
              <a:ea typeface="Arial"/>
              <a:cs typeface="Arial"/>
              <a:sym typeface="Arial"/>
            </a:endParaRPr>
          </a:p>
          <a:p>
            <a:pPr marL="514350" lvl="1" indent="-227012" algn="l" rtl="0">
              <a:lnSpc>
                <a:spcPct val="90000"/>
              </a:lnSpc>
              <a:spcBef>
                <a:spcPts val="400"/>
              </a:spcBef>
              <a:spcAft>
                <a:spcPts val="0"/>
              </a:spcAft>
              <a:buSzPts val="2000"/>
              <a:buChar char="–"/>
            </a:pPr>
            <a:r>
              <a:rPr lang="en-US" dirty="0"/>
              <a:t>Collecting Performance Snapshots: </a:t>
            </a:r>
            <a:r>
              <a:rPr lang="en-US" b="0" i="0" u="sng" dirty="0">
                <a:solidFill>
                  <a:schemeClr val="hlink"/>
                </a:solidFill>
                <a:latin typeface="Arial"/>
                <a:ea typeface="Arial"/>
                <a:cs typeface="Arial"/>
                <a:sym typeface="Arial"/>
                <a:hlinkClick r:id="rId7"/>
              </a:rPr>
              <a:t>Collecting performance data for </a:t>
            </a:r>
            <a:r>
              <a:rPr lang="en-US" b="0" i="0" u="sng" dirty="0" err="1">
                <a:solidFill>
                  <a:schemeClr val="hlink"/>
                </a:solidFill>
                <a:latin typeface="Arial"/>
                <a:ea typeface="Arial"/>
                <a:cs typeface="Arial"/>
                <a:sym typeface="Arial"/>
                <a:hlinkClick r:id="rId7"/>
              </a:rPr>
              <a:t>ESXi</a:t>
            </a:r>
            <a:r>
              <a:rPr lang="en-US" b="0" i="0" u="sng" dirty="0">
                <a:solidFill>
                  <a:schemeClr val="hlink"/>
                </a:solidFill>
                <a:latin typeface="Arial"/>
                <a:ea typeface="Arial"/>
                <a:cs typeface="Arial"/>
                <a:sym typeface="Arial"/>
                <a:hlinkClick r:id="rId7"/>
              </a:rPr>
              <a:t> hosts using the vSphere Client</a:t>
            </a:r>
            <a:endParaRPr b="0" i="0" dirty="0">
              <a:solidFill>
                <a:srgbClr val="333333"/>
              </a:solidFill>
              <a:latin typeface="Arial"/>
              <a:ea typeface="Arial"/>
              <a:cs typeface="Arial"/>
              <a:sym typeface="Arial"/>
            </a:endParaRPr>
          </a:p>
          <a:p>
            <a:pPr marL="514350" lvl="1" indent="-100012" algn="l" rtl="0">
              <a:lnSpc>
                <a:spcPct val="90000"/>
              </a:lnSpc>
              <a:spcBef>
                <a:spcPts val="400"/>
              </a:spcBef>
              <a:spcAft>
                <a:spcPts val="0"/>
              </a:spcAft>
              <a:buSzPts val="2000"/>
              <a:buNone/>
            </a:pPr>
            <a:endParaRPr dirty="0"/>
          </a:p>
        </p:txBody>
      </p:sp>
      <p:sp>
        <p:nvSpPr>
          <p:cNvPr id="1003" name="Google Shape;1003;p4"/>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Collecting Diagnostic Log Bundles</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5"/>
          <p:cNvSpPr txBox="1">
            <a:spLocks noGrp="1"/>
          </p:cNvSpPr>
          <p:nvPr>
            <p:ph type="body" idx="1"/>
          </p:nvPr>
        </p:nvSpPr>
        <p:spPr>
          <a:xfrm>
            <a:off x="413004" y="1021080"/>
            <a:ext cx="11365992" cy="5560497"/>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a:t>Any file content larger than 1MB is fragmented into multiple chunks of 1MB</a:t>
            </a:r>
            <a:endParaRPr/>
          </a:p>
          <a:p>
            <a:pPr marL="228600" lvl="0" indent="-228600" algn="l" rtl="0">
              <a:lnSpc>
                <a:spcPct val="90000"/>
              </a:lnSpc>
              <a:spcBef>
                <a:spcPts val="1200"/>
              </a:spcBef>
              <a:spcAft>
                <a:spcPts val="0"/>
              </a:spcAft>
              <a:buSzPts val="2400"/>
              <a:buChar char="•"/>
            </a:pPr>
            <a:r>
              <a:rPr lang="en-US"/>
              <a:t>Fragments of same file can be identified by original file name part of the fragment file name (</a:t>
            </a:r>
            <a:r>
              <a:rPr lang="en-US">
                <a:solidFill>
                  <a:srgbClr val="002060"/>
                </a:solidFill>
              </a:rPr>
              <a:t>esxcfg-info_-a.txt </a:t>
            </a:r>
            <a:r>
              <a:rPr lang="en-US"/>
              <a:t>in the example)</a:t>
            </a:r>
            <a:endParaRPr/>
          </a:p>
          <a:p>
            <a:pPr marL="228600" lvl="0" indent="-228600" algn="l" rtl="0">
              <a:lnSpc>
                <a:spcPct val="90000"/>
              </a:lnSpc>
              <a:spcBef>
                <a:spcPts val="1200"/>
              </a:spcBef>
              <a:spcAft>
                <a:spcPts val="0"/>
              </a:spcAft>
              <a:buSzPts val="2400"/>
              <a:buChar char="•"/>
            </a:pPr>
            <a:r>
              <a:rPr lang="en-US"/>
              <a:t>Sequence/order of the fragments can be identified by the fragment number part of fragment filename </a:t>
            </a:r>
            <a:endParaRPr/>
          </a:p>
          <a:p>
            <a:pPr marL="228600" lvl="0" indent="-228600" algn="l" rtl="0">
              <a:lnSpc>
                <a:spcPct val="90000"/>
              </a:lnSpc>
              <a:spcBef>
                <a:spcPts val="1200"/>
              </a:spcBef>
              <a:spcAft>
                <a:spcPts val="0"/>
              </a:spcAft>
              <a:buSzPts val="2400"/>
              <a:buChar char="•"/>
            </a:pPr>
            <a:r>
              <a:rPr lang="en-US"/>
              <a:t>On extraction these fragments need to be merged to produce single file with all content</a:t>
            </a:r>
            <a:endParaRPr/>
          </a:p>
          <a:p>
            <a:pPr marL="514350" lvl="1" indent="-227012" algn="l" rtl="0">
              <a:lnSpc>
                <a:spcPct val="90000"/>
              </a:lnSpc>
              <a:spcBef>
                <a:spcPts val="400"/>
              </a:spcBef>
              <a:spcAft>
                <a:spcPts val="0"/>
              </a:spcAft>
              <a:buSzPts val="2000"/>
              <a:buChar char="–"/>
            </a:pPr>
            <a:r>
              <a:rPr lang="en-US"/>
              <a:t>Merging must be done in the order of fragment sequence number</a:t>
            </a:r>
            <a:endParaRPr/>
          </a:p>
          <a:p>
            <a:pPr marL="514350" lvl="1" indent="-100012" algn="l" rtl="0">
              <a:lnSpc>
                <a:spcPct val="90000"/>
              </a:lnSpc>
              <a:spcBef>
                <a:spcPts val="400"/>
              </a:spcBef>
              <a:spcAft>
                <a:spcPts val="0"/>
              </a:spcAft>
              <a:buSzPts val="2000"/>
              <a:buNone/>
            </a:pPr>
            <a:endParaRPr/>
          </a:p>
          <a:p>
            <a:pPr marL="228600" lvl="0" indent="-76200" algn="l" rtl="0">
              <a:lnSpc>
                <a:spcPct val="90000"/>
              </a:lnSpc>
              <a:spcBef>
                <a:spcPts val="1200"/>
              </a:spcBef>
              <a:spcAft>
                <a:spcPts val="0"/>
              </a:spcAft>
              <a:buSzPts val="2400"/>
              <a:buNone/>
            </a:pPr>
            <a:endParaRPr/>
          </a:p>
          <a:p>
            <a:pPr marL="228600" lvl="0" indent="-76200" algn="l" rtl="0">
              <a:lnSpc>
                <a:spcPct val="90000"/>
              </a:lnSpc>
              <a:spcBef>
                <a:spcPts val="1200"/>
              </a:spcBef>
              <a:spcAft>
                <a:spcPts val="0"/>
              </a:spcAft>
              <a:buSzPts val="2400"/>
              <a:buNone/>
            </a:pPr>
            <a:endParaRPr/>
          </a:p>
          <a:p>
            <a:pPr marL="228600" lvl="0" indent="-76200" algn="l" rtl="0">
              <a:lnSpc>
                <a:spcPct val="90000"/>
              </a:lnSpc>
              <a:spcBef>
                <a:spcPts val="1200"/>
              </a:spcBef>
              <a:spcAft>
                <a:spcPts val="0"/>
              </a:spcAft>
              <a:buSzPts val="2400"/>
              <a:buNone/>
            </a:pPr>
            <a:endParaRPr/>
          </a:p>
          <a:p>
            <a:pPr marL="287337" lvl="1" indent="0" algn="l" rtl="0">
              <a:lnSpc>
                <a:spcPct val="90000"/>
              </a:lnSpc>
              <a:spcBef>
                <a:spcPts val="400"/>
              </a:spcBef>
              <a:spcAft>
                <a:spcPts val="0"/>
              </a:spcAft>
              <a:buSzPts val="2000"/>
              <a:buNone/>
            </a:pPr>
            <a:endParaRPr/>
          </a:p>
          <a:p>
            <a:pPr marL="514350" lvl="1" indent="-100012" algn="l" rtl="0">
              <a:lnSpc>
                <a:spcPct val="90000"/>
              </a:lnSpc>
              <a:spcBef>
                <a:spcPts val="400"/>
              </a:spcBef>
              <a:spcAft>
                <a:spcPts val="0"/>
              </a:spcAft>
              <a:buSzPts val="2000"/>
              <a:buNone/>
            </a:pPr>
            <a:endParaRPr/>
          </a:p>
        </p:txBody>
      </p:sp>
      <p:sp>
        <p:nvSpPr>
          <p:cNvPr id="1009" name="Google Shape;1009;p5"/>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Fragment Reconstruction</a:t>
            </a:r>
            <a:endParaRPr/>
          </a:p>
        </p:txBody>
      </p:sp>
      <p:pic>
        <p:nvPicPr>
          <p:cNvPr id="1010" name="Google Shape;1010;p5"/>
          <p:cNvPicPr preferRelativeResize="0"/>
          <p:nvPr/>
        </p:nvPicPr>
        <p:blipFill rotWithShape="1">
          <a:blip r:embed="rId3">
            <a:alphaModFix/>
          </a:blip>
          <a:srcRect/>
          <a:stretch/>
        </p:blipFill>
        <p:spPr>
          <a:xfrm>
            <a:off x="1859281" y="4253375"/>
            <a:ext cx="7642860" cy="1956926"/>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
          <p:cNvSpPr txBox="1">
            <a:spLocks noGrp="1"/>
          </p:cNvSpPr>
          <p:nvPr>
            <p:ph type="body" idx="1"/>
          </p:nvPr>
        </p:nvSpPr>
        <p:spPr>
          <a:xfrm>
            <a:off x="413004" y="1028700"/>
            <a:ext cx="11365992" cy="5284524"/>
          </a:xfrm>
          <a:prstGeom prst="rect">
            <a:avLst/>
          </a:prstGeom>
          <a:noFill/>
          <a:ln>
            <a:noFill/>
          </a:ln>
        </p:spPr>
        <p:txBody>
          <a:bodyPr spcFirstLastPara="1" wrap="square" lIns="0" tIns="0" rIns="0" bIns="0" anchor="t" anchorCtr="0">
            <a:spAutoFit/>
          </a:bodyPr>
          <a:lstStyle/>
          <a:p>
            <a:pPr marL="228600" lvl="0" indent="-228600" algn="l" rtl="0">
              <a:lnSpc>
                <a:spcPct val="90000"/>
              </a:lnSpc>
              <a:spcBef>
                <a:spcPts val="0"/>
              </a:spcBef>
              <a:spcAft>
                <a:spcPts val="0"/>
              </a:spcAft>
              <a:buSzPts val="2400"/>
              <a:buChar char="•"/>
            </a:pPr>
            <a:r>
              <a:rPr lang="en-US" dirty="0"/>
              <a:t>Almost all the services on </a:t>
            </a:r>
            <a:r>
              <a:rPr lang="en-US" dirty="0" err="1"/>
              <a:t>ESXi</a:t>
            </a:r>
            <a:r>
              <a:rPr lang="en-US" dirty="0"/>
              <a:t> and vCenter Server use log rotation to control the number and size of the log retained</a:t>
            </a:r>
            <a:endParaRPr dirty="0"/>
          </a:p>
          <a:p>
            <a:pPr marL="514350" lvl="1" indent="-227012" algn="l" rtl="0">
              <a:lnSpc>
                <a:spcPct val="90000"/>
              </a:lnSpc>
              <a:spcBef>
                <a:spcPts val="400"/>
              </a:spcBef>
              <a:spcAft>
                <a:spcPts val="0"/>
              </a:spcAft>
              <a:buSzPts val="2000"/>
              <a:buChar char="–"/>
            </a:pPr>
            <a:r>
              <a:rPr lang="en-US" dirty="0"/>
              <a:t>On </a:t>
            </a:r>
            <a:r>
              <a:rPr lang="en-US" dirty="0" err="1"/>
              <a:t>ESXi</a:t>
            </a:r>
            <a:r>
              <a:rPr lang="en-US" dirty="0"/>
              <a:t> Server latest log file is named with .log extension. Ex:</a:t>
            </a:r>
            <a:r>
              <a:rPr lang="en-US" dirty="0">
                <a:highlight>
                  <a:srgbClr val="FFFF00"/>
                </a:highlight>
              </a:rPr>
              <a:t> </a:t>
            </a:r>
            <a:r>
              <a:rPr lang="en-US" dirty="0">
                <a:highlight>
                  <a:srgbClr val="FFFF00"/>
                </a:highlight>
                <a:latin typeface="Courier New"/>
                <a:ea typeface="Courier New"/>
                <a:cs typeface="Courier New"/>
                <a:sym typeface="Courier New"/>
              </a:rPr>
              <a:t>vmkernel.log</a:t>
            </a:r>
            <a:endParaRPr dirty="0"/>
          </a:p>
          <a:p>
            <a:pPr marL="857250" lvl="2" indent="-228600" algn="l" rtl="0">
              <a:lnSpc>
                <a:spcPct val="90000"/>
              </a:lnSpc>
              <a:spcBef>
                <a:spcPts val="400"/>
              </a:spcBef>
              <a:spcAft>
                <a:spcPts val="0"/>
              </a:spcAft>
              <a:buSzPts val="1800"/>
              <a:buChar char="–"/>
            </a:pPr>
            <a:r>
              <a:rPr lang="en-US" dirty="0"/>
              <a:t>Rotated older log files have a sequence number extension. Ex: </a:t>
            </a:r>
            <a:r>
              <a:rPr lang="en-US" dirty="0">
                <a:highlight>
                  <a:srgbClr val="FFFF00"/>
                </a:highlight>
                <a:latin typeface="Courier New"/>
                <a:ea typeface="Courier New"/>
                <a:cs typeface="Courier New"/>
                <a:sym typeface="Courier New"/>
              </a:rPr>
              <a:t>vmkernel.</a:t>
            </a:r>
            <a:r>
              <a:rPr lang="en-US" b="1" dirty="0">
                <a:highlight>
                  <a:srgbClr val="FFFF00"/>
                </a:highlight>
                <a:latin typeface="Courier New"/>
                <a:ea typeface="Courier New"/>
                <a:cs typeface="Courier New"/>
                <a:sym typeface="Courier New"/>
              </a:rPr>
              <a:t>0</a:t>
            </a:r>
            <a:endParaRPr dirty="0"/>
          </a:p>
          <a:p>
            <a:pPr marL="857250" lvl="2" indent="-228600" algn="l" rtl="0">
              <a:lnSpc>
                <a:spcPct val="90000"/>
              </a:lnSpc>
              <a:spcBef>
                <a:spcPts val="400"/>
              </a:spcBef>
              <a:spcAft>
                <a:spcPts val="0"/>
              </a:spcAft>
              <a:buSzPts val="1800"/>
              <a:buChar char="–"/>
            </a:pPr>
            <a:r>
              <a:rPr lang="en-US" dirty="0"/>
              <a:t>Hint: higher the sequence number, older the log file </a:t>
            </a:r>
            <a:endParaRPr dirty="0"/>
          </a:p>
          <a:p>
            <a:pPr marL="857250" lvl="2" indent="-228600" algn="l" rtl="0">
              <a:lnSpc>
                <a:spcPct val="90000"/>
              </a:lnSpc>
              <a:spcBef>
                <a:spcPts val="400"/>
              </a:spcBef>
              <a:spcAft>
                <a:spcPts val="0"/>
              </a:spcAft>
              <a:buSzPts val="1800"/>
              <a:buChar char="–"/>
            </a:pPr>
            <a:r>
              <a:rPr lang="en-US" dirty="0"/>
              <a:t>Some rotations may use sequence number as part of file. Ex: </a:t>
            </a:r>
            <a:r>
              <a:rPr lang="en-US" dirty="0">
                <a:highlight>
                  <a:srgbClr val="FFFF00"/>
                </a:highlight>
                <a:latin typeface="Courier New"/>
                <a:ea typeface="Courier New"/>
                <a:cs typeface="Courier New"/>
                <a:sym typeface="Courier New"/>
              </a:rPr>
              <a:t>vdfstool</a:t>
            </a:r>
            <a:r>
              <a:rPr lang="en-US" b="1" dirty="0">
                <a:highlight>
                  <a:srgbClr val="FFFF00"/>
                </a:highlight>
                <a:latin typeface="Courier New"/>
                <a:ea typeface="Courier New"/>
                <a:cs typeface="Courier New"/>
                <a:sym typeface="Courier New"/>
              </a:rPr>
              <a:t>-9</a:t>
            </a:r>
            <a:r>
              <a:rPr lang="en-US" dirty="0">
                <a:highlight>
                  <a:srgbClr val="FFFF00"/>
                </a:highlight>
                <a:latin typeface="Courier New"/>
                <a:ea typeface="Courier New"/>
                <a:cs typeface="Courier New"/>
                <a:sym typeface="Courier New"/>
              </a:rPr>
              <a:t>.log</a:t>
            </a:r>
            <a:endParaRPr dirty="0"/>
          </a:p>
          <a:p>
            <a:pPr marL="514350" lvl="1" indent="-227012" algn="l" rtl="0">
              <a:lnSpc>
                <a:spcPct val="90000"/>
              </a:lnSpc>
              <a:spcBef>
                <a:spcPts val="400"/>
              </a:spcBef>
              <a:spcAft>
                <a:spcPts val="0"/>
              </a:spcAft>
              <a:buSzPts val="2000"/>
              <a:buChar char="–"/>
            </a:pPr>
            <a:r>
              <a:rPr lang="en-US" dirty="0"/>
              <a:t>On vCenter Server, a sequence number can be part of the file name or an extension</a:t>
            </a:r>
            <a:endParaRPr dirty="0"/>
          </a:p>
          <a:p>
            <a:pPr marL="857250" lvl="2" indent="-228600" algn="l" rtl="0">
              <a:lnSpc>
                <a:spcPct val="90000"/>
              </a:lnSpc>
              <a:spcBef>
                <a:spcPts val="400"/>
              </a:spcBef>
              <a:spcAft>
                <a:spcPts val="0"/>
              </a:spcAft>
              <a:buSzPts val="1800"/>
              <a:buChar char="–"/>
            </a:pPr>
            <a:r>
              <a:rPr lang="en-US" dirty="0"/>
              <a:t>Ex: </a:t>
            </a:r>
            <a:r>
              <a:rPr lang="en-US" dirty="0">
                <a:highlight>
                  <a:srgbClr val="FFFF00"/>
                </a:highlight>
                <a:latin typeface="Courier New"/>
                <a:ea typeface="Courier New"/>
                <a:cs typeface="Courier New"/>
                <a:sym typeface="Courier New"/>
              </a:rPr>
              <a:t>var/log/</a:t>
            </a:r>
            <a:r>
              <a:rPr lang="en-US" dirty="0" err="1">
                <a:highlight>
                  <a:srgbClr val="FFFF00"/>
                </a:highlight>
                <a:latin typeface="Courier New"/>
                <a:ea typeface="Courier New"/>
                <a:cs typeface="Courier New"/>
                <a:sym typeface="Courier New"/>
              </a:rPr>
              <a:t>vmware</a:t>
            </a:r>
            <a:r>
              <a:rPr lang="en-US" dirty="0">
                <a:highlight>
                  <a:srgbClr val="FFFF00"/>
                </a:highlight>
                <a:latin typeface="Courier New"/>
                <a:ea typeface="Courier New"/>
                <a:cs typeface="Courier New"/>
                <a:sym typeface="Courier New"/>
              </a:rPr>
              <a:t>/</a:t>
            </a:r>
            <a:r>
              <a:rPr lang="en-US" dirty="0" err="1">
                <a:highlight>
                  <a:srgbClr val="FFFF00"/>
                </a:highlight>
                <a:latin typeface="Courier New"/>
                <a:ea typeface="Courier New"/>
                <a:cs typeface="Courier New"/>
                <a:sym typeface="Courier New"/>
              </a:rPr>
              <a:t>vpxd</a:t>
            </a:r>
            <a:r>
              <a:rPr lang="en-US" dirty="0">
                <a:highlight>
                  <a:srgbClr val="FFFF00"/>
                </a:highlight>
                <a:latin typeface="Courier New"/>
                <a:ea typeface="Courier New"/>
                <a:cs typeface="Courier New"/>
                <a:sym typeface="Courier New"/>
              </a:rPr>
              <a:t>/vpxd</a:t>
            </a:r>
            <a:r>
              <a:rPr lang="en-US" b="1" dirty="0">
                <a:highlight>
                  <a:srgbClr val="FFFF00"/>
                </a:highlight>
                <a:latin typeface="Courier New"/>
                <a:ea typeface="Courier New"/>
                <a:cs typeface="Courier New"/>
                <a:sym typeface="Courier New"/>
              </a:rPr>
              <a:t>-4681</a:t>
            </a:r>
            <a:r>
              <a:rPr lang="en-US" dirty="0">
                <a:highlight>
                  <a:srgbClr val="FFFF00"/>
                </a:highlight>
                <a:latin typeface="Courier New"/>
                <a:ea typeface="Courier New"/>
                <a:cs typeface="Courier New"/>
                <a:sym typeface="Courier New"/>
              </a:rPr>
              <a:t>.log</a:t>
            </a:r>
            <a:r>
              <a:rPr lang="en-US" dirty="0">
                <a:latin typeface="Courier New"/>
                <a:ea typeface="Courier New"/>
                <a:cs typeface="Courier New"/>
                <a:sym typeface="Courier New"/>
              </a:rPr>
              <a:t>, </a:t>
            </a:r>
            <a:r>
              <a:rPr lang="en-US" dirty="0">
                <a:highlight>
                  <a:srgbClr val="FFFF00"/>
                </a:highlight>
                <a:latin typeface="Courier New"/>
                <a:ea typeface="Courier New"/>
                <a:cs typeface="Courier New"/>
                <a:sym typeface="Courier New"/>
              </a:rPr>
              <a:t>var/log/</a:t>
            </a:r>
            <a:r>
              <a:rPr lang="en-US" dirty="0" err="1">
                <a:highlight>
                  <a:srgbClr val="FFFF00"/>
                </a:highlight>
                <a:latin typeface="Courier New"/>
                <a:ea typeface="Courier New"/>
                <a:cs typeface="Courier New"/>
                <a:sym typeface="Courier New"/>
              </a:rPr>
              <a:t>eam</a:t>
            </a:r>
            <a:r>
              <a:rPr lang="en-US" dirty="0">
                <a:highlight>
                  <a:srgbClr val="FFFF00"/>
                </a:highlight>
                <a:latin typeface="Courier New"/>
                <a:ea typeface="Courier New"/>
                <a:cs typeface="Courier New"/>
                <a:sym typeface="Courier New"/>
              </a:rPr>
              <a:t>/eam</a:t>
            </a:r>
            <a:r>
              <a:rPr lang="en-US" b="1" dirty="0">
                <a:highlight>
                  <a:srgbClr val="FFFF00"/>
                </a:highlight>
                <a:latin typeface="Courier New"/>
                <a:ea typeface="Courier New"/>
                <a:cs typeface="Courier New"/>
                <a:sym typeface="Courier New"/>
              </a:rPr>
              <a:t>-1</a:t>
            </a:r>
            <a:r>
              <a:rPr lang="en-US" dirty="0">
                <a:highlight>
                  <a:srgbClr val="FFFF00"/>
                </a:highlight>
                <a:latin typeface="Courier New"/>
                <a:ea typeface="Courier New"/>
                <a:cs typeface="Courier New"/>
                <a:sym typeface="Courier New"/>
              </a:rPr>
              <a:t>.log</a:t>
            </a:r>
            <a:r>
              <a:rPr lang="en-US" dirty="0">
                <a:latin typeface="Courier New"/>
                <a:ea typeface="Courier New"/>
                <a:cs typeface="Courier New"/>
                <a:sym typeface="Courier New"/>
              </a:rPr>
              <a:t>, </a:t>
            </a:r>
            <a:r>
              <a:rPr lang="en-US" dirty="0">
                <a:highlight>
                  <a:srgbClr val="FFFF00"/>
                </a:highlight>
                <a:latin typeface="Courier New"/>
                <a:ea typeface="Courier New"/>
                <a:cs typeface="Courier New"/>
                <a:sym typeface="Courier New"/>
              </a:rPr>
              <a:t>var/log/</a:t>
            </a:r>
            <a:r>
              <a:rPr lang="en-US" dirty="0" err="1">
                <a:highlight>
                  <a:srgbClr val="FFFF00"/>
                </a:highlight>
                <a:latin typeface="Courier New"/>
                <a:ea typeface="Courier New"/>
                <a:cs typeface="Courier New"/>
                <a:sym typeface="Courier New"/>
              </a:rPr>
              <a:t>applmgmt</a:t>
            </a:r>
            <a:r>
              <a:rPr lang="en-US" dirty="0">
                <a:highlight>
                  <a:srgbClr val="FFFF00"/>
                </a:highlight>
                <a:latin typeface="Courier New"/>
                <a:ea typeface="Courier New"/>
                <a:cs typeface="Courier New"/>
                <a:sym typeface="Courier New"/>
              </a:rPr>
              <a:t>/applmgmt.log</a:t>
            </a:r>
            <a:r>
              <a:rPr lang="en-US" b="1" dirty="0">
                <a:highlight>
                  <a:srgbClr val="FFFF00"/>
                </a:highlight>
                <a:latin typeface="Courier New"/>
                <a:ea typeface="Courier New"/>
                <a:cs typeface="Courier New"/>
                <a:sym typeface="Courier New"/>
              </a:rPr>
              <a:t>.1</a:t>
            </a:r>
            <a:r>
              <a:rPr lang="en-US" dirty="0">
                <a:latin typeface="Courier New"/>
                <a:ea typeface="Courier New"/>
                <a:cs typeface="Courier New"/>
                <a:sym typeface="Courier New"/>
              </a:rPr>
              <a:t>, </a:t>
            </a:r>
            <a:r>
              <a:rPr lang="en-US" dirty="0">
                <a:highlight>
                  <a:srgbClr val="FFFF00"/>
                </a:highlight>
                <a:latin typeface="Courier New"/>
                <a:ea typeface="Courier New"/>
                <a:cs typeface="Courier New"/>
                <a:sym typeface="Courier New"/>
              </a:rPr>
              <a:t>var/log/</a:t>
            </a:r>
            <a:r>
              <a:rPr lang="en-US" dirty="0" err="1">
                <a:highlight>
                  <a:srgbClr val="FFFF00"/>
                </a:highlight>
                <a:latin typeface="Courier New"/>
                <a:ea typeface="Courier New"/>
                <a:cs typeface="Courier New"/>
                <a:sym typeface="Courier New"/>
              </a:rPr>
              <a:t>vpostgres</a:t>
            </a:r>
            <a:r>
              <a:rPr lang="en-US" dirty="0">
                <a:highlight>
                  <a:srgbClr val="FFFF00"/>
                </a:highlight>
                <a:latin typeface="Courier New"/>
                <a:ea typeface="Courier New"/>
                <a:cs typeface="Courier New"/>
                <a:sym typeface="Courier New"/>
              </a:rPr>
              <a:t>/postgresql</a:t>
            </a:r>
            <a:r>
              <a:rPr lang="en-US" b="1" dirty="0">
                <a:highlight>
                  <a:srgbClr val="FFFF00"/>
                </a:highlight>
                <a:latin typeface="Courier New"/>
                <a:ea typeface="Courier New"/>
                <a:cs typeface="Courier New"/>
                <a:sym typeface="Courier New"/>
              </a:rPr>
              <a:t>-01</a:t>
            </a:r>
            <a:r>
              <a:rPr lang="en-US" dirty="0">
                <a:highlight>
                  <a:srgbClr val="FFFF00"/>
                </a:highlight>
                <a:latin typeface="Courier New"/>
                <a:ea typeface="Courier New"/>
                <a:cs typeface="Courier New"/>
                <a:sym typeface="Courier New"/>
              </a:rPr>
              <a:t>.log</a:t>
            </a:r>
            <a:endParaRPr dirty="0"/>
          </a:p>
          <a:p>
            <a:pPr marL="857250" lvl="2" indent="-228600" algn="l" rtl="0">
              <a:lnSpc>
                <a:spcPct val="90000"/>
              </a:lnSpc>
              <a:spcBef>
                <a:spcPts val="400"/>
              </a:spcBef>
              <a:spcAft>
                <a:spcPts val="0"/>
              </a:spcAft>
              <a:buSzPts val="1800"/>
              <a:buChar char="–"/>
            </a:pPr>
            <a:r>
              <a:rPr lang="en-US" dirty="0"/>
              <a:t>Order of numbering may be different (higher is older or lower is older) depending on the service</a:t>
            </a:r>
            <a:endParaRPr dirty="0"/>
          </a:p>
          <a:p>
            <a:pPr marL="514350" lvl="1" indent="-227012" algn="l" rtl="0">
              <a:lnSpc>
                <a:spcPct val="90000"/>
              </a:lnSpc>
              <a:spcBef>
                <a:spcPts val="400"/>
              </a:spcBef>
              <a:spcAft>
                <a:spcPts val="0"/>
              </a:spcAft>
              <a:buSzPts val="2000"/>
              <a:buChar char="–"/>
            </a:pPr>
            <a:r>
              <a:rPr lang="en-US" dirty="0"/>
              <a:t>Few services use date based log retention and the date for which the events are collected is part of the file name </a:t>
            </a:r>
            <a:endParaRPr dirty="0"/>
          </a:p>
          <a:p>
            <a:pPr marL="857250" lvl="2" indent="-228600" algn="l" rtl="0">
              <a:lnSpc>
                <a:spcPct val="90000"/>
              </a:lnSpc>
              <a:spcBef>
                <a:spcPts val="400"/>
              </a:spcBef>
              <a:spcAft>
                <a:spcPts val="0"/>
              </a:spcAft>
              <a:buSzPts val="1800"/>
              <a:buChar char="–"/>
            </a:pPr>
            <a:r>
              <a:rPr lang="en-US" dirty="0"/>
              <a:t>Ex: </a:t>
            </a:r>
            <a:r>
              <a:rPr lang="en-US" dirty="0">
                <a:highlight>
                  <a:srgbClr val="FFFF00"/>
                </a:highlight>
                <a:latin typeface="Courier New"/>
                <a:ea typeface="Courier New"/>
                <a:cs typeface="Courier New"/>
                <a:sym typeface="Courier New"/>
              </a:rPr>
              <a:t>var/log/</a:t>
            </a:r>
            <a:r>
              <a:rPr lang="en-US" dirty="0" err="1">
                <a:highlight>
                  <a:srgbClr val="FFFF00"/>
                </a:highlight>
                <a:latin typeface="Courier New"/>
                <a:ea typeface="Courier New"/>
                <a:cs typeface="Courier New"/>
                <a:sym typeface="Courier New"/>
              </a:rPr>
              <a:t>sso</a:t>
            </a:r>
            <a:r>
              <a:rPr lang="en-US" dirty="0">
                <a:highlight>
                  <a:srgbClr val="FFFF00"/>
                </a:highlight>
                <a:latin typeface="Courier New"/>
                <a:ea typeface="Courier New"/>
                <a:cs typeface="Courier New"/>
                <a:sym typeface="Courier New"/>
              </a:rPr>
              <a:t>/tomcat/localhost_access.</a:t>
            </a:r>
            <a:r>
              <a:rPr lang="en-US" b="1" dirty="0">
                <a:highlight>
                  <a:srgbClr val="FFFF00"/>
                </a:highlight>
                <a:latin typeface="Courier New"/>
                <a:ea typeface="Courier New"/>
                <a:cs typeface="Courier New"/>
                <a:sym typeface="Courier New"/>
              </a:rPr>
              <a:t>2024-04-06</a:t>
            </a:r>
            <a:r>
              <a:rPr lang="en-US" dirty="0">
                <a:highlight>
                  <a:srgbClr val="FFFF00"/>
                </a:highlight>
                <a:latin typeface="Courier New"/>
                <a:ea typeface="Courier New"/>
                <a:cs typeface="Courier New"/>
                <a:sym typeface="Courier New"/>
              </a:rPr>
              <a:t>.log</a:t>
            </a:r>
            <a:endParaRPr dirty="0"/>
          </a:p>
          <a:p>
            <a:pPr marL="228600" lvl="0" indent="-228600" algn="l" rtl="0">
              <a:lnSpc>
                <a:spcPct val="90000"/>
              </a:lnSpc>
              <a:spcBef>
                <a:spcPts val="1200"/>
              </a:spcBef>
              <a:spcAft>
                <a:spcPts val="0"/>
              </a:spcAft>
              <a:buSzPts val="2400"/>
              <a:buChar char="•"/>
            </a:pPr>
            <a:r>
              <a:rPr lang="en-US" dirty="0"/>
              <a:t>File are </a:t>
            </a:r>
            <a:r>
              <a:rPr lang="en-US" dirty="0" err="1"/>
              <a:t>gzip</a:t>
            </a:r>
            <a:r>
              <a:rPr lang="en-US" dirty="0"/>
              <a:t>/</a:t>
            </a:r>
            <a:r>
              <a:rPr lang="en-US" dirty="0" err="1"/>
              <a:t>zstandard</a:t>
            </a:r>
            <a:r>
              <a:rPr lang="en-US" dirty="0"/>
              <a:t> compressed as part of rotation and need to be uncompressed for review </a:t>
            </a:r>
            <a:endParaRPr dirty="0"/>
          </a:p>
          <a:p>
            <a:pPr marL="228600" lvl="0" indent="-76200" algn="l" rtl="0">
              <a:lnSpc>
                <a:spcPct val="90000"/>
              </a:lnSpc>
              <a:spcBef>
                <a:spcPts val="1200"/>
              </a:spcBef>
              <a:spcAft>
                <a:spcPts val="0"/>
              </a:spcAft>
              <a:buSzPts val="2400"/>
              <a:buNone/>
            </a:pPr>
            <a:endParaRPr dirty="0"/>
          </a:p>
        </p:txBody>
      </p:sp>
      <p:sp>
        <p:nvSpPr>
          <p:cNvPr id="1016" name="Google Shape;1016;p6"/>
          <p:cNvSpPr txBox="1">
            <a:spLocks noGrp="1"/>
          </p:cNvSpPr>
          <p:nvPr>
            <p:ph type="title"/>
          </p:nvPr>
        </p:nvSpPr>
        <p:spPr>
          <a:xfrm>
            <a:off x="413004" y="457200"/>
            <a:ext cx="11365992" cy="366254"/>
          </a:xfrm>
          <a:prstGeom prst="rect">
            <a:avLst/>
          </a:prstGeom>
          <a:noFill/>
          <a:ln>
            <a:noFill/>
          </a:ln>
        </p:spPr>
        <p:txBody>
          <a:bodyPr spcFirstLastPara="1" wrap="square" lIns="0" tIns="0" rIns="0" bIns="0" anchor="ctr" anchorCtr="0">
            <a:spAutoFit/>
          </a:bodyPr>
          <a:lstStyle/>
          <a:p>
            <a:pPr marL="0" lvl="0" indent="0" algn="l" rtl="0">
              <a:lnSpc>
                <a:spcPct val="85000"/>
              </a:lnSpc>
              <a:spcBef>
                <a:spcPts val="0"/>
              </a:spcBef>
              <a:spcAft>
                <a:spcPts val="0"/>
              </a:spcAft>
              <a:buClr>
                <a:schemeClr val="dk2"/>
              </a:buClr>
              <a:buSzPts val="2800"/>
              <a:buFont typeface="Arial"/>
              <a:buNone/>
            </a:pPr>
            <a:r>
              <a:rPr lang="en-US"/>
              <a:t>Log File Rotation</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7"/>
          <p:cNvSpPr txBox="1">
            <a:spLocks noGrp="1"/>
          </p:cNvSpPr>
          <p:nvPr>
            <p:ph type="body" idx="1"/>
          </p:nvPr>
        </p:nvSpPr>
        <p:spPr>
          <a:xfrm>
            <a:off x="411480" y="2926080"/>
            <a:ext cx="7589520" cy="2194560"/>
          </a:xfrm>
          <a:prstGeom prst="rect">
            <a:avLst/>
          </a:prstGeom>
          <a:noFill/>
          <a:ln>
            <a:noFill/>
          </a:ln>
        </p:spPr>
        <p:txBody>
          <a:bodyPr spcFirstLastPara="1" wrap="square" lIns="0" tIns="0" rIns="0" bIns="0" anchor="b" anchorCtr="0">
            <a:normAutofit/>
          </a:bodyPr>
          <a:lstStyle/>
          <a:p>
            <a:pPr marL="0" marR="0" lvl="0" indent="0" algn="l" rtl="0">
              <a:lnSpc>
                <a:spcPct val="85000"/>
              </a:lnSpc>
              <a:spcBef>
                <a:spcPts val="0"/>
              </a:spcBef>
              <a:spcAft>
                <a:spcPts val="0"/>
              </a:spcAft>
              <a:buClr>
                <a:schemeClr val="dk2"/>
              </a:buClr>
              <a:buSzPts val="3200"/>
              <a:buFont typeface="Arial"/>
              <a:buNone/>
            </a:pPr>
            <a:r>
              <a:rPr lang="en-US"/>
              <a:t>ESXi Server Log Bundle </a:t>
            </a:r>
            <a:endParaRPr/>
          </a:p>
        </p:txBody>
      </p:sp>
    </p:spTree>
  </p:cSld>
  <p:clrMapOvr>
    <a:masterClrMapping/>
  </p:clrMapOvr>
  <p:transition spd="med">
    <p:fade/>
  </p:transition>
</p:sld>
</file>

<file path=ppt/theme/theme1.xml><?xml version="1.0" encoding="utf-8"?>
<a:theme xmlns:a="http://schemas.openxmlformats.org/drawingml/2006/main" name="Broadcom - Light Theme">
  <a:themeElements>
    <a:clrScheme name="Broadcom_Ltd">
      <a:dk1>
        <a:srgbClr val="000000"/>
      </a:dk1>
      <a:lt1>
        <a:srgbClr val="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3959</Words>
  <Application>Microsoft Office PowerPoint</Application>
  <PresentationFormat>Widescreen</PresentationFormat>
  <Paragraphs>486</Paragraphs>
  <Slides>23</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Courier New</vt:lpstr>
      <vt:lpstr>Arial</vt:lpstr>
      <vt:lpstr>Broadcom - Light Theme</vt:lpstr>
      <vt:lpstr>PowerPoint Presentation</vt:lpstr>
      <vt:lpstr>Preamble</vt:lpstr>
      <vt:lpstr>Tools Progress</vt:lpstr>
      <vt:lpstr>Introduction</vt:lpstr>
      <vt:lpstr>Diagnostics Log Bundle </vt:lpstr>
      <vt:lpstr>Collecting Diagnostic Log Bundles</vt:lpstr>
      <vt:lpstr>Fragment Reconstruction</vt:lpstr>
      <vt:lpstr>Log File Rotation</vt:lpstr>
      <vt:lpstr>PowerPoint Presentation</vt:lpstr>
      <vt:lpstr>Content Structure – ESXi Server Log Bundle</vt:lpstr>
      <vt:lpstr>ESXi Configuration and State</vt:lpstr>
      <vt:lpstr>Virtual Machine Information</vt:lpstr>
      <vt:lpstr>Important Log Files – ESXi Log Bundle</vt:lpstr>
      <vt:lpstr>Storage Related Information</vt:lpstr>
      <vt:lpstr>Network Related Information</vt:lpstr>
      <vt:lpstr>Miscellaneous Information</vt:lpstr>
      <vt:lpstr>PowerPoint Presentation</vt:lpstr>
      <vt:lpstr>Content Structure – vCenter Server Log Bundle</vt:lpstr>
      <vt:lpstr>vCenter Server Configuration and State</vt:lpstr>
      <vt:lpstr>vCenter Appliance OS Relate Information</vt:lpstr>
      <vt:lpstr>vCenter Server Appliance Service Configuration and Status</vt:lpstr>
      <vt:lpstr>vCenter Server – Important Log Files</vt:lpstr>
      <vt:lpstr>Operation Troubleshooting – Log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Ramprasad K. S</dc:creator>
  <cp:lastModifiedBy>John Alexander</cp:lastModifiedBy>
  <cp:revision>3</cp:revision>
  <dcterms:created xsi:type="dcterms:W3CDTF">2024-04-24T07:38:54Z</dcterms:created>
  <dcterms:modified xsi:type="dcterms:W3CDTF">2024-05-16T16:26:13Z</dcterms:modified>
</cp:coreProperties>
</file>