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8D4"/>
    <a:srgbClr val="93ADDD"/>
    <a:srgbClr val="1E7A9A"/>
    <a:srgbClr val="64A8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E868F-8EB4-4202-9FFB-F9E2CA009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CF774C-1B13-4CF6-964D-9DCA52798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D61AA-FE2C-45CE-93A6-79C3628A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0DB1-77FE-4A13-8BCE-95215BDA535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73F09-2AF3-4CE0-931E-56155966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B9EC9-5345-4D08-B958-AE5C86FB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C287-869B-4414-83D2-265C4823A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8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69FA4-4952-4BF1-9BFE-7B7FFB4A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C80514-F5AA-4721-A743-2681A3496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52FE1-7B54-4CC1-AE0D-1C43B7EC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0DB1-77FE-4A13-8BCE-95215BDA535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70883-5499-41DB-9C19-801AFA28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3C758-6847-47A5-8B12-10D21F51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C287-869B-4414-83D2-265C4823A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EDAAC5-64D7-40C3-AC9C-ECC1FEF1A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EE2726-DDA0-4A92-8C2E-092F2DDBF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0A6C9-EF46-4B20-9949-1B3C9804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0DB1-77FE-4A13-8BCE-95215BDA535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00F91-A56D-4116-9CD8-11049C72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FD8C2-42B5-4C2D-9709-4A908F4B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C287-869B-4414-83D2-265C4823A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584B1-5220-4A58-8DE0-2DD741C4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510732-06D7-4372-91D3-4B90C0D9C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E845B-858D-44FB-A541-A4DFB689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0DB1-77FE-4A13-8BCE-95215BDA535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91F04-566C-42C9-AC86-47828A82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1115D-AED6-47AC-8270-AF0D6A97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C287-869B-4414-83D2-265C4823A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3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79117-D429-4E9A-A385-44E9FC7C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A4D9EF-47F2-412B-BBFD-72432F46C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D6270-254D-42EA-828D-9BCF684E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0DB1-77FE-4A13-8BCE-95215BDA535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42331-8D2A-4441-BA69-BDFF2CAB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98095-BF3A-484A-AC17-59BC2714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C287-869B-4414-83D2-265C4823A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7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6BE28-AEAF-4DFA-9727-02D44566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CBE1B-69D1-4375-B973-910518283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B170BE-0851-421B-B970-BF78A3071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1A0A01-D31C-4871-A045-3FB51C53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0DB1-77FE-4A13-8BCE-95215BDA535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368128-4838-4D3B-9744-D4E8C65E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7FDD94-1B7C-4D6D-9A4A-42545182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C287-869B-4414-83D2-265C4823A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19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F80E0-D0BF-4943-9C53-8E4568EC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3A1A9-950C-4466-A0EF-CC9B4B166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3F5319-2129-48BA-A1DF-D5960258E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BF5224-C51D-44D0-90D8-BCDEEB981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EFA03E-E5B2-40F1-8AB4-AFE53C3C1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B8BF44-D023-4082-AD41-7A453B3D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0DB1-77FE-4A13-8BCE-95215BDA535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B4FA7A-ECB4-4DE9-A125-1064176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E11AEA-2657-4971-A20A-3433D32F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C287-869B-4414-83D2-265C4823A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9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D4D4F-033A-4A10-8436-60DA7DA4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9689B9-1C19-4220-9002-F6F97B19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0DB1-77FE-4A13-8BCE-95215BDA535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929D69-6294-466E-AABC-A000AEBD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FA90B8-34AF-42D3-B855-22A1717C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C287-869B-4414-83D2-265C4823A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9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C2EBF-7E6C-4836-BE8F-48986E0D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0DB1-77FE-4A13-8BCE-95215BDA535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B0C393-7E6F-49F9-A303-5F96D4EC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F432B7-56C2-4B9F-AA76-16240686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C287-869B-4414-83D2-265C4823A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27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47F68-FA9E-4A01-B3DB-14B982AB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91984-ED11-48E8-B6F2-0AFD2218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146C54-3236-421F-8C49-C133A385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B289C3-C580-4BB2-9A2E-C21EC7B7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0DB1-77FE-4A13-8BCE-95215BDA535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B95D6-A2CD-41AE-9A0E-4B45C73F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8E774-75EA-424D-BD14-ADFA7135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C287-869B-4414-83D2-265C4823A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9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6F0EB-2968-42D4-938B-E4F66F50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8E77EC-ED9D-4A51-8474-5DF4C1A6D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FF1CD3-F502-471A-9755-327DB22A1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62FFB6-5ABC-4159-AD84-2C6BD0CA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0DB1-77FE-4A13-8BCE-95215BDA535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EA9BBA-2822-4CED-B7BB-6BDC8B59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23454-49D5-48BE-A00F-897517DA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C287-869B-4414-83D2-265C4823A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56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D0F428-6C72-4A39-95AB-E7E2CE95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8B89CF-A9F8-4291-A2AF-27700E91E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14561-6137-4D15-AED1-F999921CB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0DB1-77FE-4A13-8BCE-95215BDA535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220FD-7786-4EBB-B2C2-94B190EE6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C8544-BDCB-47C3-B9AB-9D33D2FB1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FC287-869B-4414-83D2-265C4823A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76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空心弧 9">
            <a:extLst>
              <a:ext uri="{FF2B5EF4-FFF2-40B4-BE49-F238E27FC236}">
                <a16:creationId xmlns:a16="http://schemas.microsoft.com/office/drawing/2014/main" id="{192AC77D-BDDE-4620-AB8C-CD9C0EFA16E6}"/>
              </a:ext>
            </a:extLst>
          </p:cNvPr>
          <p:cNvSpPr/>
          <p:nvPr/>
        </p:nvSpPr>
        <p:spPr>
          <a:xfrm rot="3752321">
            <a:off x="5262815" y="168570"/>
            <a:ext cx="935244" cy="914400"/>
          </a:xfrm>
          <a:prstGeom prst="blockArc">
            <a:avLst>
              <a:gd name="adj1" fmla="val 2835565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37B989-A08D-45D5-9A7F-9E691F71B783}"/>
              </a:ext>
            </a:extLst>
          </p:cNvPr>
          <p:cNvCxnSpPr/>
          <p:nvPr/>
        </p:nvCxnSpPr>
        <p:spPr>
          <a:xfrm>
            <a:off x="2567251" y="3272013"/>
            <a:ext cx="6156252" cy="0"/>
          </a:xfrm>
          <a:prstGeom prst="line">
            <a:avLst/>
          </a:prstGeom>
          <a:ln w="28575">
            <a:gradFill flip="none" rotWithShape="1">
              <a:gsLst>
                <a:gs pos="2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  <a:effectLst>
            <a:outerShdw blurRad="101600" dist="38100" dir="16500000" sx="105000" sy="105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五边形 4">
            <a:extLst>
              <a:ext uri="{FF2B5EF4-FFF2-40B4-BE49-F238E27FC236}">
                <a16:creationId xmlns:a16="http://schemas.microsoft.com/office/drawing/2014/main" id="{78B2626E-03E2-42DB-BAE6-1EE4BF4028B7}"/>
              </a:ext>
            </a:extLst>
          </p:cNvPr>
          <p:cNvSpPr/>
          <p:nvPr/>
        </p:nvSpPr>
        <p:spPr>
          <a:xfrm>
            <a:off x="5141497" y="625770"/>
            <a:ext cx="1144364" cy="2400080"/>
          </a:xfrm>
          <a:prstGeom prst="pentagon">
            <a:avLst/>
          </a:prstGeom>
          <a:solidFill>
            <a:srgbClr val="64A8B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空心弧 10">
            <a:extLst>
              <a:ext uri="{FF2B5EF4-FFF2-40B4-BE49-F238E27FC236}">
                <a16:creationId xmlns:a16="http://schemas.microsoft.com/office/drawing/2014/main" id="{DD612BB7-127C-437E-9F7F-1F35FF485B61}"/>
              </a:ext>
            </a:extLst>
          </p:cNvPr>
          <p:cNvSpPr/>
          <p:nvPr/>
        </p:nvSpPr>
        <p:spPr>
          <a:xfrm rot="14720020">
            <a:off x="5260323" y="5656548"/>
            <a:ext cx="902188" cy="911252"/>
          </a:xfrm>
          <a:prstGeom prst="blockArc">
            <a:avLst>
              <a:gd name="adj1" fmla="val 2835565"/>
              <a:gd name="adj2" fmla="val 0"/>
              <a:gd name="adj3" fmla="val 25000"/>
            </a:avLst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五边形 5">
            <a:extLst>
              <a:ext uri="{FF2B5EF4-FFF2-40B4-BE49-F238E27FC236}">
                <a16:creationId xmlns:a16="http://schemas.microsoft.com/office/drawing/2014/main" id="{42D90508-9374-45BB-9E00-7AFA1F517F1A}"/>
              </a:ext>
            </a:extLst>
          </p:cNvPr>
          <p:cNvSpPr/>
          <p:nvPr/>
        </p:nvSpPr>
        <p:spPr>
          <a:xfrm rot="10800000">
            <a:off x="5199775" y="3464224"/>
            <a:ext cx="1027808" cy="2647948"/>
          </a:xfrm>
          <a:prstGeom prst="pentagon">
            <a:avLst/>
          </a:prstGeom>
          <a:solidFill>
            <a:srgbClr val="1E7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67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奕昕 王</dc:creator>
  <cp:lastModifiedBy>奕昕 王</cp:lastModifiedBy>
  <cp:revision>1</cp:revision>
  <dcterms:created xsi:type="dcterms:W3CDTF">2021-09-22T13:50:50Z</dcterms:created>
  <dcterms:modified xsi:type="dcterms:W3CDTF">2021-09-22T13:51:22Z</dcterms:modified>
</cp:coreProperties>
</file>