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29F1-54F9-2D49-9FD2-8ADEB077A48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E610-40BE-D849-8834-DFD62A8A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29F1-54F9-2D49-9FD2-8ADEB077A48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E610-40BE-D849-8834-DFD62A8A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4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29F1-54F9-2D49-9FD2-8ADEB077A48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E610-40BE-D849-8834-DFD62A8A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29F1-54F9-2D49-9FD2-8ADEB077A48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E610-40BE-D849-8834-DFD62A8A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3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29F1-54F9-2D49-9FD2-8ADEB077A48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E610-40BE-D849-8834-DFD62A8A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29F1-54F9-2D49-9FD2-8ADEB077A48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E610-40BE-D849-8834-DFD62A8A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4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29F1-54F9-2D49-9FD2-8ADEB077A48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E610-40BE-D849-8834-DFD62A8A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29F1-54F9-2D49-9FD2-8ADEB077A48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E610-40BE-D849-8834-DFD62A8A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29F1-54F9-2D49-9FD2-8ADEB077A48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E610-40BE-D849-8834-DFD62A8A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8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29F1-54F9-2D49-9FD2-8ADEB077A48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E610-40BE-D849-8834-DFD62A8A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29F1-54F9-2D49-9FD2-8ADEB077A48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E610-40BE-D849-8834-DFD62A8A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8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29F1-54F9-2D49-9FD2-8ADEB077A48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BE610-40BE-D849-8834-DFD62A8A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6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7437-84CF-0244-A0E1-8A29B5215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CA85-1C81-154F-9756-B7CF2CC0D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20200221</a:t>
            </a:r>
          </a:p>
        </p:txBody>
      </p:sp>
    </p:spTree>
    <p:extLst>
      <p:ext uri="{BB962C8B-B14F-4D97-AF65-F5344CB8AC3E}">
        <p14:creationId xmlns:p14="http://schemas.microsoft.com/office/powerpoint/2010/main" val="382834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9DFD-B313-3F48-89D2-A03FB41E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best</a:t>
            </a:r>
            <a:r>
              <a:rPr lang="zh-CN" altLang="en-US" sz="2400" dirty="0"/>
              <a:t> </a:t>
            </a:r>
            <a:r>
              <a:rPr lang="en-US" altLang="zh-CN" sz="2400" dirty="0"/>
              <a:t>participant</a:t>
            </a:r>
            <a:r>
              <a:rPr lang="zh-CN" altLang="en-US" sz="2400" dirty="0"/>
              <a:t> </a:t>
            </a:r>
            <a:r>
              <a:rPr lang="en-US" altLang="zh-CN" sz="2400" dirty="0"/>
              <a:t>was</a:t>
            </a:r>
            <a:r>
              <a:rPr lang="zh-CN" altLang="en-US" sz="2400" dirty="0"/>
              <a:t> </a:t>
            </a:r>
            <a:r>
              <a:rPr lang="en-US" altLang="zh-CN" sz="2400" dirty="0"/>
              <a:t>very</a:t>
            </a:r>
            <a:r>
              <a:rPr lang="zh-CN" altLang="en-US" sz="2400" dirty="0"/>
              <a:t> </a:t>
            </a:r>
            <a:r>
              <a:rPr lang="en-US" altLang="zh-CN" sz="2400" dirty="0"/>
              <a:t>likely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accumulate</a:t>
            </a:r>
            <a:r>
              <a:rPr lang="zh-CN" altLang="en-US" sz="2400" dirty="0"/>
              <a:t> </a:t>
            </a:r>
            <a:r>
              <a:rPr lang="en-US" altLang="zh-CN" sz="2400" dirty="0"/>
              <a:t>zero</a:t>
            </a:r>
            <a:r>
              <a:rPr lang="zh-CN" altLang="en-US" sz="2400" dirty="0"/>
              <a:t> </a:t>
            </a:r>
            <a:r>
              <a:rPr lang="en-US" altLang="zh-CN" sz="2400" dirty="0"/>
              <a:t>reward,</a:t>
            </a:r>
            <a:r>
              <a:rPr lang="zh-CN" altLang="en-US" sz="2400" dirty="0"/>
              <a:t> </a:t>
            </a:r>
            <a:r>
              <a:rPr lang="en-US" altLang="zh-CN" sz="2400" dirty="0"/>
              <a:t>especially</a:t>
            </a:r>
            <a:r>
              <a:rPr lang="zh-CN" altLang="en-US" sz="2400" dirty="0"/>
              <a:t> </a:t>
            </a:r>
            <a:r>
              <a:rPr lang="en-US" altLang="zh-CN" sz="2400" dirty="0"/>
              <a:t>over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short</a:t>
            </a:r>
            <a:r>
              <a:rPr lang="zh-CN" altLang="en-US" sz="2400" dirty="0"/>
              <a:t> </a:t>
            </a:r>
            <a:r>
              <a:rPr lang="en-US" altLang="zh-CN" sz="2400" dirty="0"/>
              <a:t>interval.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90E77-77BA-A74E-B8D3-91E5EDE78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87" y="1695893"/>
            <a:ext cx="6943060" cy="3471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B6EDD-BE4F-8447-8AA7-B4913293DD94}"/>
              </a:ext>
            </a:extLst>
          </p:cNvPr>
          <p:cNvSpPr txBox="1"/>
          <p:nvPr/>
        </p:nvSpPr>
        <p:spPr>
          <a:xfrm>
            <a:off x="972880" y="5167423"/>
            <a:ext cx="634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Here we showed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dirty="0"/>
              <a:t>by the participant who earned most out of six.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plotted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distributions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accumulated earnings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lengths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intervals,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conditions.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8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9DFD-B313-3F48-89D2-A03FB41E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sz="2400" dirty="0"/>
              <a:t>Even averaged across six participants, the accumulated rewards are likely to be zero,</a:t>
            </a:r>
            <a:r>
              <a:rPr lang="zh-CN" altLang="en-US" sz="2400" dirty="0"/>
              <a:t> </a:t>
            </a:r>
            <a:r>
              <a:rPr lang="en-US" altLang="zh-CN" sz="2400" dirty="0"/>
              <a:t>especially</a:t>
            </a:r>
            <a:r>
              <a:rPr lang="zh-CN" altLang="en-US" sz="2400" dirty="0"/>
              <a:t> </a:t>
            </a:r>
            <a:r>
              <a:rPr lang="en-US" altLang="zh-CN" sz="2400" dirty="0"/>
              <a:t>over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short</a:t>
            </a:r>
            <a:r>
              <a:rPr lang="zh-CN" altLang="en-US" sz="2400" dirty="0"/>
              <a:t> </a:t>
            </a:r>
            <a:r>
              <a:rPr lang="en-US" altLang="zh-CN" sz="2400" dirty="0"/>
              <a:t>interval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B6EDD-BE4F-8447-8AA7-B4913293DD94}"/>
              </a:ext>
            </a:extLst>
          </p:cNvPr>
          <p:cNvSpPr txBox="1"/>
          <p:nvPr/>
        </p:nvSpPr>
        <p:spPr>
          <a:xfrm>
            <a:off x="972880" y="5167423"/>
            <a:ext cx="634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Here we showed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averaged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six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en-US" dirty="0"/>
              <a:t>.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plotted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distributions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accumulated earnings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lengths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intervals,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conditions.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1CA0A-8E04-FF40-A4FE-1515A0A7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0" y="1600256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2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FF22-B15F-4843-8A31-8F68FE4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time and Environment. Version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D49C1-B1D5-724F-8C25-CCD2ADF9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90689"/>
            <a:ext cx="3886200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C98341-0940-ED4B-84BE-8DAD5D7F85BF}"/>
              </a:ext>
            </a:extLst>
          </p:cNvPr>
          <p:cNvSpPr txBox="1"/>
          <p:nvPr/>
        </p:nvSpPr>
        <p:spPr>
          <a:xfrm>
            <a:off x="3838353" y="4805916"/>
            <a:ext cx="451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Proportions of accepted trashcans. The bars indicate the group average and the error bars indicate </a:t>
            </a:r>
            <a:r>
              <a:rPr lang="en-US" dirty="0" err="1"/>
              <a:t>s.e.</a:t>
            </a:r>
            <a:r>
              <a:rPr lang="en-US" dirty="0"/>
              <a:t> across </a:t>
            </a:r>
            <a:r>
              <a:rPr lang="en-US" dirty="0" err="1"/>
              <a:t>inidviduals</a:t>
            </a:r>
            <a:r>
              <a:rPr lang="en-US" dirty="0"/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63379E-FEF1-5041-B79A-D22181800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272" y="3279095"/>
            <a:ext cx="4158807" cy="94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1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FF22-B15F-4843-8A31-8F68FE4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time and Environment. Version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D49C1-B1D5-724F-8C25-CCD2ADF9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90689"/>
            <a:ext cx="3886200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C98341-0940-ED4B-84BE-8DAD5D7F85BF}"/>
              </a:ext>
            </a:extLst>
          </p:cNvPr>
          <p:cNvSpPr txBox="1"/>
          <p:nvPr/>
        </p:nvSpPr>
        <p:spPr>
          <a:xfrm>
            <a:off x="3838353" y="4805916"/>
            <a:ext cx="451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Proportions of accepted trashcans. The bars indicate the group average and the error bars indicate </a:t>
            </a:r>
            <a:r>
              <a:rPr lang="en-US" dirty="0" err="1"/>
              <a:t>s.e.</a:t>
            </a:r>
            <a:r>
              <a:rPr lang="en-US" dirty="0"/>
              <a:t> across </a:t>
            </a:r>
            <a:r>
              <a:rPr lang="en-US" dirty="0" err="1"/>
              <a:t>inidviduals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7978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</TotalTime>
  <Words>159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Updates</vt:lpstr>
      <vt:lpstr>The best participant was very likely to accumulate zero reward, especially over a short interval. </vt:lpstr>
      <vt:lpstr>Even averaged across six participants, the accumulated rewards are likely to be zero, especially over a short interval</vt:lpstr>
      <vt:lpstr>Handling time and Environment. Version 1</vt:lpstr>
      <vt:lpstr>Handling time and Environment. Version 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2020-02-21T21:56:15Z</dcterms:created>
  <dcterms:modified xsi:type="dcterms:W3CDTF">2020-02-24T16:57:35Z</dcterms:modified>
</cp:coreProperties>
</file>