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72" r:id="rId11"/>
    <p:sldId id="274" r:id="rId12"/>
    <p:sldId id="273" r:id="rId13"/>
    <p:sldId id="269" r:id="rId14"/>
    <p:sldId id="265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2"/>
    <p:restoredTop sz="90797"/>
  </p:normalViewPr>
  <p:slideViewPr>
    <p:cSldViewPr snapToGrid="0" snapToObjects="1">
      <p:cViewPr varScale="1">
        <p:scale>
          <a:sx n="115" d="100"/>
          <a:sy n="115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F887-4086-8346-B34E-D1F9AE04E003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F244-25AB-7C4B-BC61-3C67C02B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something wrong with the range, but it is acceptable, We can do it again if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tried reduce global, all didn’t work </a:t>
            </a:r>
          </a:p>
          <a:p>
            <a:endParaRPr lang="en-US" dirty="0"/>
          </a:p>
          <a:p>
            <a:r>
              <a:rPr lang="ja-JP" altLang="en-US"/>
              <a:t>现在</a:t>
            </a:r>
            <a:r>
              <a:rPr lang="en-US" altLang="ja-JP" dirty="0"/>
              <a:t>recover</a:t>
            </a:r>
            <a:r>
              <a:rPr lang="ja-JP" altLang="en-US"/>
              <a:t>里面装的应该是正常的分布的数据</a:t>
            </a:r>
            <a:r>
              <a:rPr lang="zh-CN" altLang="en-US" dirty="0"/>
              <a:t>，</a:t>
            </a:r>
            <a:r>
              <a:rPr lang="ja-JP" altLang="en-US"/>
              <a:t>然后</a:t>
            </a:r>
            <a:r>
              <a:rPr lang="en-US" altLang="ja-JP" dirty="0"/>
              <a:t>simple</a:t>
            </a:r>
            <a:r>
              <a:rPr lang="ja-JP" altLang="en-US"/>
              <a:t>里面装的是</a:t>
            </a:r>
            <a:r>
              <a:rPr lang="en-US" altLang="ja-JP" dirty="0"/>
              <a:t>phi</a:t>
            </a:r>
            <a:r>
              <a:rPr lang="ja-JP" altLang="en-US"/>
              <a:t>更小的版本</a:t>
            </a:r>
            <a:endParaRPr lang="en-US" altLang="ja-JP" dirty="0"/>
          </a:p>
          <a:p>
            <a:r>
              <a:rPr lang="zh-CN" altLang="en-US" dirty="0"/>
              <a:t>，</a:t>
            </a:r>
            <a:r>
              <a:rPr lang="ja-JP" altLang="en-US"/>
              <a:t>这些图有毛病改一下</a:t>
            </a:r>
            <a:r>
              <a:rPr lang="zh-CN" altLang="en-US" dirty="0"/>
              <a:t>。</a:t>
            </a:r>
            <a:r>
              <a:rPr lang="ja-JP" altLang="en-US"/>
              <a:t>然后只选一个点的数据已经没有了要重新跑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user  system elapsed </a:t>
            </a:r>
          </a:p>
          <a:p>
            <a:r>
              <a:rPr lang="en-US" dirty="0"/>
              <a:t>  3.978   0.060   4.058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4F244-25AB-7C4B-BC61-3C67C02BF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7D90-8C76-D842-9CCA-EE3485C9D74A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2BEC-CEEE-AE41-B1EE-F0502F8CF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Q-Learning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the</a:t>
            </a:r>
            <a:r>
              <a:rPr lang="zh-CN" altLang="en-US" sz="4800" dirty="0"/>
              <a:t> </a:t>
            </a:r>
            <a:r>
              <a:rPr lang="en-US" altLang="zh-CN" sz="4800" dirty="0"/>
              <a:t>WTW</a:t>
            </a:r>
            <a:r>
              <a:rPr lang="zh-CN" altLang="en-US" sz="4800" dirty="0"/>
              <a:t> </a:t>
            </a:r>
            <a:r>
              <a:rPr lang="en-US" altLang="zh-CN" sz="4800" dirty="0"/>
              <a:t>task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Yixin</a:t>
            </a:r>
            <a:r>
              <a:rPr lang="en-US" dirty="0"/>
              <a:t> Chen</a:t>
            </a:r>
          </a:p>
          <a:p>
            <a:r>
              <a:rPr lang="en-US" dirty="0"/>
              <a:t>20190102</a:t>
            </a:r>
          </a:p>
        </p:txBody>
      </p:sp>
    </p:spTree>
    <p:extLst>
      <p:ext uri="{BB962C8B-B14F-4D97-AF65-F5344CB8AC3E}">
        <p14:creationId xmlns:p14="http://schemas.microsoft.com/office/powerpoint/2010/main" val="206596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DAA905-2159-894F-B475-E1BA2A06B7D0}"/>
              </a:ext>
            </a:extLst>
          </p:cNvPr>
          <p:cNvSpPr txBox="1"/>
          <p:nvPr/>
        </p:nvSpPr>
        <p:spPr>
          <a:xfrm>
            <a:off x="1479886" y="2695073"/>
            <a:ext cx="6617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Informative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Non-informative</a:t>
            </a:r>
            <a:r>
              <a:rPr lang="zh-CN" altLang="en-US" sz="3600" dirty="0"/>
              <a:t> </a:t>
            </a:r>
            <a:r>
              <a:rPr lang="en-US" altLang="zh-CN" sz="3600" dirty="0"/>
              <a:t>Starting</a:t>
            </a:r>
            <a:r>
              <a:rPr lang="zh-CN" altLang="en-US" sz="3600" dirty="0"/>
              <a:t> </a:t>
            </a:r>
            <a:r>
              <a:rPr lang="en-US" altLang="zh-CN" sz="3600" dirty="0"/>
              <a:t>Points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86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BE3FAC5-E29B-5E42-9A7B-4664C5A6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2489200"/>
            <a:ext cx="3867150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1D3714-2F54-114C-8F6E-F27F595E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489200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92F0C1-5E8F-8949-A063-0292EBAA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4591050"/>
            <a:ext cx="38608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B7A47-CC06-CD47-818F-DCFC4463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0" y="1111250"/>
            <a:ext cx="38608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5ECF74-CD2B-C842-8E74-78EB5A5D3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790063"/>
            <a:ext cx="38608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0C22E9-FABC-7B43-8FAD-493BF1C7F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2790063"/>
            <a:ext cx="3858768" cy="1447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F481760-467E-5F4E-8E37-8BF6AE8AE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4689475"/>
            <a:ext cx="3858768" cy="1447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ED4193-674B-254F-8E09-EE55D2274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" y="1111250"/>
            <a:ext cx="3858768" cy="14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DAA905-2159-894F-B475-E1BA2A06B7D0}"/>
              </a:ext>
            </a:extLst>
          </p:cNvPr>
          <p:cNvSpPr txBox="1"/>
          <p:nvPr/>
        </p:nvSpPr>
        <p:spPr>
          <a:xfrm>
            <a:off x="1479886" y="2695073"/>
            <a:ext cx="661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Add more parameters</a:t>
            </a:r>
          </a:p>
        </p:txBody>
      </p:sp>
    </p:spTree>
    <p:extLst>
      <p:ext uri="{BB962C8B-B14F-4D97-AF65-F5344CB8AC3E}">
        <p14:creationId xmlns:p14="http://schemas.microsoft.com/office/powerpoint/2010/main" val="387696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E29D02-46E2-1B43-8DE4-C8C69781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2" y="300789"/>
            <a:ext cx="3545007" cy="2068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EAB814-E9E4-E841-8C92-DA66E3E0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2" y="2305258"/>
            <a:ext cx="3502295" cy="2062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4C7F63-0BB7-9145-9F74-5D345F45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89" y="4548929"/>
            <a:ext cx="3551108" cy="209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0D7F70-14EE-274A-B154-6B8FFC158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917" y="238722"/>
            <a:ext cx="3323106" cy="196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34CE03-0C09-F447-96B1-230AF76B9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434" y="2305258"/>
            <a:ext cx="3311589" cy="1975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115693-EEB6-6D40-A58D-F4DDC5F70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434" y="4604749"/>
            <a:ext cx="3317348" cy="19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4D2251-A70D-E84F-A969-FC91B7EC6558}"/>
              </a:ext>
            </a:extLst>
          </p:cNvPr>
          <p:cNvSpPr txBox="1"/>
          <p:nvPr/>
        </p:nvSpPr>
        <p:spPr>
          <a:xfrm>
            <a:off x="728139" y="403479"/>
            <a:ext cx="79359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Learning Rate Phi: 0.02, 0.04, 0.06; </a:t>
            </a:r>
            <a:r>
              <a:rPr lang="en-US" dirty="0">
                <a:solidFill>
                  <a:srgbClr val="0432FF"/>
                </a:solidFill>
              </a:rPr>
              <a:t>0.01, 0.05, 0.1</a:t>
            </a:r>
          </a:p>
          <a:p>
            <a:pPr>
              <a:lnSpc>
                <a:spcPct val="150000"/>
              </a:lnSpc>
            </a:pPr>
            <a:r>
              <a:rPr lang="en-US" dirty="0"/>
              <a:t>Inverse Temperature Tau: 10, 16, 22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1,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5,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22 </a:t>
            </a:r>
            <a:endParaRPr lang="en-US" dirty="0">
              <a:solidFill>
                <a:srgbClr val="0432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Discounting Gamma: 0.80, 0.89, 0.98; </a:t>
            </a:r>
            <a:r>
              <a:rPr lang="en-US" altLang="zh-CN" dirty="0">
                <a:solidFill>
                  <a:srgbClr val="0432FF"/>
                </a:solidFill>
              </a:rPr>
              <a:t>0.75, 0.90, 0.99</a:t>
            </a:r>
          </a:p>
          <a:p>
            <a:pPr>
              <a:lnSpc>
                <a:spcPct val="150000"/>
              </a:lnSpc>
            </a:pPr>
            <a:r>
              <a:rPr lang="en-US" dirty="0"/>
              <a:t>Steepness: 1, 0.1, 0.01; </a:t>
            </a:r>
            <a:r>
              <a:rPr lang="en-US" dirty="0">
                <a:solidFill>
                  <a:srgbClr val="0432FF"/>
                </a:solidFill>
              </a:rPr>
              <a:t>1.2, 0.15, 0.001</a:t>
            </a:r>
          </a:p>
          <a:p>
            <a:pPr>
              <a:lnSpc>
                <a:spcPct val="150000"/>
              </a:lnSpc>
            </a:pPr>
            <a:r>
              <a:rPr lang="en-US" dirty="0"/>
              <a:t>Ratio: 0.5, 0.8, 1.2; </a:t>
            </a:r>
            <a:r>
              <a:rPr lang="en-US" dirty="0">
                <a:solidFill>
                  <a:srgbClr val="0432FF"/>
                </a:solidFill>
              </a:rPr>
              <a:t>0.3, 0.9, 1.5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DAAC64A-6F9B-114D-AE6B-608B4A0244C0}"/>
              </a:ext>
            </a:extLst>
          </p:cNvPr>
          <p:cNvGrpSpPr/>
          <p:nvPr/>
        </p:nvGrpSpPr>
        <p:grpSpPr>
          <a:xfrm>
            <a:off x="4641609" y="2530343"/>
            <a:ext cx="2427220" cy="4064505"/>
            <a:chOff x="470526" y="2530343"/>
            <a:chExt cx="2427220" cy="4064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3E98B58-6FB4-5840-9D37-7AD98ED0F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76" r="56265" b="8173"/>
            <a:stretch/>
          </p:blipFill>
          <p:spPr>
            <a:xfrm>
              <a:off x="470526" y="2530343"/>
              <a:ext cx="2427220" cy="3567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9329E7C-EEE2-A64B-A786-9B979057A2AA}"/>
                </a:ext>
              </a:extLst>
            </p:cNvPr>
            <p:cNvSpPr txBox="1"/>
            <p:nvPr/>
          </p:nvSpPr>
          <p:spPr>
            <a:xfrm>
              <a:off x="1539471" y="6194738"/>
              <a:ext cx="1210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NegLL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0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740112-E1BC-4842-BEF5-EFC892F05D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" t="342" r="-20" b="2113"/>
          <a:stretch/>
        </p:blipFill>
        <p:spPr>
          <a:xfrm>
            <a:off x="238942" y="269022"/>
            <a:ext cx="3245476" cy="1943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3C13D8-A77E-F44E-95F8-DFCF86F8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42" y="2305318"/>
            <a:ext cx="3363203" cy="2019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FBF0CF-3991-2B44-8C32-6CABE310D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68" y="4428076"/>
            <a:ext cx="3497615" cy="2086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445AB0-A57D-D247-8FA8-5287EEADBA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221"/>
          <a:stretch/>
        </p:blipFill>
        <p:spPr>
          <a:xfrm>
            <a:off x="3953308" y="352099"/>
            <a:ext cx="3245476" cy="1953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364DF5-16B3-6043-AE0A-225AAFD81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308" y="2443791"/>
            <a:ext cx="3251000" cy="19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88B774-D901-9845-97C4-BFC27EE7FECF}"/>
              </a:ext>
            </a:extLst>
          </p:cNvPr>
          <p:cNvSpPr txBox="1"/>
          <p:nvPr/>
        </p:nvSpPr>
        <p:spPr>
          <a:xfrm>
            <a:off x="397566" y="31805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Verifying the Fitting Procedure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F591AC-2FFC-6C49-BDAF-EEFDA3734DDD}"/>
              </a:ext>
            </a:extLst>
          </p:cNvPr>
          <p:cNvSpPr txBox="1"/>
          <p:nvPr/>
        </p:nvSpPr>
        <p:spPr>
          <a:xfrm>
            <a:off x="397566" y="1026132"/>
            <a:ext cx="793596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Learning Rate Phi: 0.1, 0.2, 0.3, 0.4, 0.5;</a:t>
            </a:r>
            <a:r>
              <a:rPr lang="zh-CN" altLang="en-US" dirty="0"/>
              <a:t> </a:t>
            </a:r>
            <a:r>
              <a:rPr lang="en-US" altLang="zh-CN" dirty="0"/>
              <a:t>0.05,</a:t>
            </a:r>
            <a:r>
              <a:rPr lang="zh-CN" altLang="en-US" dirty="0"/>
              <a:t> </a:t>
            </a:r>
            <a:r>
              <a:rPr lang="en-US" altLang="zh-CN" dirty="0"/>
              <a:t>0.15,</a:t>
            </a:r>
            <a:r>
              <a:rPr lang="zh-CN" altLang="en-US" dirty="0"/>
              <a:t> </a:t>
            </a:r>
            <a:r>
              <a:rPr lang="en-US" altLang="zh-CN" dirty="0"/>
              <a:t>0.35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Inverse Temperature Tau: 2, 7, 12, 17, 22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Discounting Gamma: 0.800 0.845 0.890 0.935 0.980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/>
              <a:t>0.75,</a:t>
            </a:r>
            <a:r>
              <a:rPr lang="zh-CN" altLang="en-US" dirty="0"/>
              <a:t> </a:t>
            </a:r>
            <a:r>
              <a:rPr lang="en-US" altLang="zh-CN" dirty="0"/>
              <a:t>0.90.</a:t>
            </a:r>
            <a:r>
              <a:rPr lang="zh-CN" altLang="en-US" dirty="0"/>
              <a:t> </a:t>
            </a:r>
            <a:r>
              <a:rPr lang="en-US" altLang="zh-CN" dirty="0"/>
              <a:t>0.95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D43F93D-7BC5-8F48-9D84-92F8E54A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" y="3417758"/>
            <a:ext cx="4401486" cy="2934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AB594B-4E0B-C349-9246-BA550D0D0B39}"/>
              </a:ext>
            </a:extLst>
          </p:cNvPr>
          <p:cNvSpPr txBox="1"/>
          <p:nvPr/>
        </p:nvSpPr>
        <p:spPr>
          <a:xfrm>
            <a:off x="588579" y="2686270"/>
            <a:ext cx="34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 system elapsed </a:t>
            </a:r>
          </a:p>
          <a:p>
            <a:r>
              <a:rPr lang="en-US" dirty="0"/>
              <a:t>1699.881   33.056 1748.418 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E6A8D1-F5B6-1E49-AFFE-3F3A62C154BF}"/>
              </a:ext>
            </a:extLst>
          </p:cNvPr>
          <p:cNvSpPr txBox="1"/>
          <p:nvPr/>
        </p:nvSpPr>
        <p:spPr>
          <a:xfrm>
            <a:off x="5118107" y="2686270"/>
            <a:ext cx="3492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 system elapsed </a:t>
            </a:r>
          </a:p>
          <a:p>
            <a:r>
              <a:rPr lang="en-US" dirty="0"/>
              <a:t>168.172   2.843 173.897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9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88B774-D901-9845-97C4-BFC27EE7FECF}"/>
              </a:ext>
            </a:extLst>
          </p:cNvPr>
          <p:cNvSpPr txBox="1"/>
          <p:nvPr/>
        </p:nvSpPr>
        <p:spPr>
          <a:xfrm>
            <a:off x="397566" y="31805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Verifying the Fitting Procedure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E56D334-52B9-CE48-9F38-9A9E50C8A60C}"/>
              </a:ext>
            </a:extLst>
          </p:cNvPr>
          <p:cNvSpPr txBox="1"/>
          <p:nvPr/>
        </p:nvSpPr>
        <p:spPr>
          <a:xfrm>
            <a:off x="642367" y="857646"/>
            <a:ext cx="34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  system elapsed </a:t>
            </a:r>
          </a:p>
          <a:p>
            <a:r>
              <a:rPr lang="en-US" dirty="0"/>
              <a:t>1699.881   33.056 1748.418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804450-0973-0B40-92AF-A1D9BDE9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1" y="1496680"/>
            <a:ext cx="3657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F9236D-F2F8-214E-B384-CD154048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1" y="3177585"/>
            <a:ext cx="3657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32421E5-AD4A-F64A-9B65-E5515A3E3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31" y="5063699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924D72-02E6-A84A-9488-C9B0D2EC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" y="2360053"/>
            <a:ext cx="36576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C51192-6E5C-8E44-AEBA-93271BF9D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86" y="4485066"/>
            <a:ext cx="36576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6DEFAAD-2426-1043-980B-9E229F06F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86" y="415343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8EA0E1-76FF-1641-AF3F-247A4C823FE6}"/>
              </a:ext>
            </a:extLst>
          </p:cNvPr>
          <p:cNvSpPr txBox="1"/>
          <p:nvPr/>
        </p:nvSpPr>
        <p:spPr>
          <a:xfrm>
            <a:off x="241154" y="151767"/>
            <a:ext cx="83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Fitting Learning Parameters for Experimental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452FB6-7F37-C24B-81A6-B8DA305D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8" y="819684"/>
            <a:ext cx="4018546" cy="2009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F86B32-E396-3647-949C-2CAAA6EB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95" y="819684"/>
            <a:ext cx="4018546" cy="2009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D93409-9D5C-3243-B2C7-B60D842F4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88" y="2828957"/>
            <a:ext cx="4023360" cy="2011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4EB08B9-A3B8-A64B-A7A0-BFEE42C3C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981" y="4763177"/>
            <a:ext cx="402336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7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6429D-6635-1447-A40A-3C8863FC54DC}"/>
              </a:ext>
            </a:extLst>
          </p:cNvPr>
          <p:cNvSpPr txBox="1"/>
          <p:nvPr/>
        </p:nvSpPr>
        <p:spPr>
          <a:xfrm>
            <a:off x="241154" y="151767"/>
            <a:ext cx="83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Learning Parameters ~ 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FD60DD-550F-4A4C-8E22-B03FF192D95E}"/>
              </a:ext>
            </a:extLst>
          </p:cNvPr>
          <p:cNvSpPr txBox="1"/>
          <p:nvPr/>
        </p:nvSpPr>
        <p:spPr>
          <a:xfrm>
            <a:off x="301835" y="830941"/>
            <a:ext cx="380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A39ED9-5D5B-EF45-BED0-6181A75F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1" y="1294672"/>
            <a:ext cx="73152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75F250D-31C4-114C-AF48-1ACAB2AB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1" y="3920623"/>
            <a:ext cx="731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6429D-6635-1447-A40A-3C8863FC54DC}"/>
              </a:ext>
            </a:extLst>
          </p:cNvPr>
          <p:cNvSpPr txBox="1"/>
          <p:nvPr/>
        </p:nvSpPr>
        <p:spPr>
          <a:xfrm>
            <a:off x="241154" y="151767"/>
            <a:ext cx="83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Learning Parameters ~ 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FD60DD-550F-4A4C-8E22-B03FF192D95E}"/>
              </a:ext>
            </a:extLst>
          </p:cNvPr>
          <p:cNvSpPr txBox="1"/>
          <p:nvPr/>
        </p:nvSpPr>
        <p:spPr>
          <a:xfrm>
            <a:off x="301835" y="830941"/>
            <a:ext cx="380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74C9BC-8E58-8D47-A533-28E805EA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1" y="1338025"/>
            <a:ext cx="73152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3EBBD3-289C-1D44-A0B0-9E9F245B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5" y="3776425"/>
            <a:ext cx="731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D6429D-6635-1447-A40A-3C8863FC54DC}"/>
              </a:ext>
            </a:extLst>
          </p:cNvPr>
          <p:cNvSpPr txBox="1"/>
          <p:nvPr/>
        </p:nvSpPr>
        <p:spPr>
          <a:xfrm>
            <a:off x="241154" y="151767"/>
            <a:ext cx="83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Learning Parameters ~ AUC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FD60DD-550F-4A4C-8E22-B03FF192D95E}"/>
              </a:ext>
            </a:extLst>
          </p:cNvPr>
          <p:cNvSpPr txBox="1"/>
          <p:nvPr/>
        </p:nvSpPr>
        <p:spPr>
          <a:xfrm>
            <a:off x="301835" y="830941"/>
            <a:ext cx="380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5092CD-A540-A94F-BC9A-0B039F9F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2" y="1200273"/>
            <a:ext cx="73152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1142AF-6BB7-3745-8221-248B3054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2" y="3803104"/>
            <a:ext cx="7315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3B7B0E-5786-3248-B2F5-415A5128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29" b="1149"/>
          <a:stretch/>
        </p:blipFill>
        <p:spPr>
          <a:xfrm>
            <a:off x="4472072" y="1153957"/>
            <a:ext cx="3324392" cy="259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200500-56E7-F14F-B3DA-4FE880BA8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90" y="1153956"/>
            <a:ext cx="3295983" cy="259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29EB19-0238-7B45-BAC5-13FA8DDE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74" y="4404404"/>
            <a:ext cx="3001886" cy="2310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498C7A-AB36-A744-8A61-1F3F95FCB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11" y="4417957"/>
            <a:ext cx="2995109" cy="2297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6585B8-0819-D242-9F45-B1B720E8B8CF}"/>
              </a:ext>
            </a:extLst>
          </p:cNvPr>
          <p:cNvSpPr txBox="1"/>
          <p:nvPr/>
        </p:nvSpPr>
        <p:spPr>
          <a:xfrm>
            <a:off x="1130968" y="3898232"/>
            <a:ext cx="690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waitRate</a:t>
            </a:r>
            <a:r>
              <a:rPr lang="en-US" dirty="0"/>
              <a:t> = 0.9 and quitting at the very beginning results in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30005A-C2B2-2047-9DD2-E3059A8A4B26}"/>
              </a:ext>
            </a:extLst>
          </p:cNvPr>
          <p:cNvSpPr txBox="1"/>
          <p:nvPr/>
        </p:nvSpPr>
        <p:spPr>
          <a:xfrm>
            <a:off x="1019009" y="647784"/>
            <a:ext cx="690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wait until the very end </a:t>
            </a:r>
          </a:p>
        </p:txBody>
      </p:sp>
    </p:spTree>
    <p:extLst>
      <p:ext uri="{BB962C8B-B14F-4D97-AF65-F5344CB8AC3E}">
        <p14:creationId xmlns:p14="http://schemas.microsoft.com/office/powerpoint/2010/main" val="392911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7400</TotalTime>
  <Words>298</Words>
  <Application>Microsoft Macintosh PowerPoint</Application>
  <PresentationFormat>On-screen Show (4:3)</PresentationFormat>
  <Paragraphs>43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ＭＳ Ｐゴシック</vt:lpstr>
      <vt:lpstr>宋体</vt:lpstr>
      <vt:lpstr>Office Theme</vt:lpstr>
      <vt:lpstr>Q-Learning for the WTW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 for the WTW task</dc:title>
  <dc:creator>Microsoft Office User</dc:creator>
  <cp:lastModifiedBy>Microsoft Office User</cp:lastModifiedBy>
  <cp:revision>983</cp:revision>
  <dcterms:created xsi:type="dcterms:W3CDTF">2018-09-24T17:38:07Z</dcterms:created>
  <dcterms:modified xsi:type="dcterms:W3CDTF">2019-01-20T21:34:08Z</dcterms:modified>
</cp:coreProperties>
</file>