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2"/>
    <p:restoredTop sz="90797"/>
  </p:normalViewPr>
  <p:slideViewPr>
    <p:cSldViewPr snapToGrid="0" snapToObjects="1">
      <p:cViewPr varScale="1">
        <p:scale>
          <a:sx n="115" d="100"/>
          <a:sy n="115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F887-4086-8346-B34E-D1F9AE04E003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F244-25AB-7C4B-BC61-3C67C02B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7D90-8C76-D842-9CCA-EE3485C9D74A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Q-Learning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WTW</a:t>
            </a:r>
            <a:r>
              <a:rPr lang="zh-CN" altLang="en-US" sz="4800" dirty="0"/>
              <a:t> </a:t>
            </a:r>
            <a:r>
              <a:rPr lang="en-US" altLang="zh-CN" sz="4800" dirty="0"/>
              <a:t>task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Yixin</a:t>
            </a:r>
            <a:r>
              <a:rPr lang="en-US" dirty="0"/>
              <a:t> Chen</a:t>
            </a:r>
          </a:p>
          <a:p>
            <a:r>
              <a:rPr lang="en-US" smtClean="0"/>
              <a:t>20190122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6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8" y="805219"/>
            <a:ext cx="5566330" cy="58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7402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Theme</vt:lpstr>
      <vt:lpstr>Q-Learning for the WTW task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for the WTW task</dc:title>
  <dc:creator>Microsoft Office User</dc:creator>
  <cp:lastModifiedBy>Microsoft Office User</cp:lastModifiedBy>
  <cp:revision>988</cp:revision>
  <dcterms:created xsi:type="dcterms:W3CDTF">2018-09-24T17:38:07Z</dcterms:created>
  <dcterms:modified xsi:type="dcterms:W3CDTF">2019-01-22T03:26:08Z</dcterms:modified>
</cp:coreProperties>
</file>