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85470"/>
  </p:normalViewPr>
  <p:slideViewPr>
    <p:cSldViewPr snapToGrid="0" snapToObjects="1">
      <p:cViewPr>
        <p:scale>
          <a:sx n="69" d="100"/>
          <a:sy n="69" d="100"/>
        </p:scale>
        <p:origin x="1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F887-4086-8346-B34E-D1F9AE04E00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F244-25AB-7C4B-BC61-3C67C02B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 used the following soft-max function:  / tau, and varied tau from 0 to 1, which was supposed to be from 0 to inf. So the tau range was </a:t>
            </a:r>
            <a:r>
              <a:rPr lang="en-US" baseline="0" smtClean="0"/>
              <a:t>really narrow. And </a:t>
            </a:r>
            <a:r>
              <a:rPr lang="en-US" baseline="0" dirty="0" smtClean="0"/>
              <a:t>I revised it in later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7D90-8C76-D842-9CCA-EE3485C9D74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em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Q-Learning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for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WTW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task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Yixin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201809025</a:t>
            </a:r>
          </a:p>
        </p:txBody>
      </p:sp>
    </p:spTree>
    <p:extLst>
      <p:ext uri="{BB962C8B-B14F-4D97-AF65-F5344CB8AC3E}">
        <p14:creationId xmlns:p14="http://schemas.microsoft.com/office/powerpoint/2010/main" val="20659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1159" y="472126"/>
            <a:ext cx="7576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Task</a:t>
            </a:r>
            <a:r>
              <a:rPr lang="en-US" sz="2400" dirty="0" smtClean="0"/>
              <a:t>: decide how long to wait for individual tokens</a:t>
            </a:r>
          </a:p>
          <a:p>
            <a:r>
              <a:rPr lang="en-US" sz="2400" b="1" dirty="0" smtClean="0"/>
              <a:t>Aim</a:t>
            </a:r>
            <a:r>
              <a:rPr lang="en-US" sz="2400" dirty="0" smtClean="0"/>
              <a:t>: maximize rewards in 15 </a:t>
            </a:r>
            <a:r>
              <a:rPr lang="en-US" sz="2400" dirty="0" err="1" smtClean="0"/>
              <a:t>mins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9155" y="1580122"/>
            <a:ext cx="7918458" cy="2896128"/>
            <a:chOff x="116165" y="3007864"/>
            <a:chExt cx="7918458" cy="2896128"/>
          </a:xfrm>
        </p:grpSpPr>
        <p:grpSp>
          <p:nvGrpSpPr>
            <p:cNvPr id="6" name="Group 5"/>
            <p:cNvGrpSpPr/>
            <p:nvPr/>
          </p:nvGrpSpPr>
          <p:grpSpPr>
            <a:xfrm>
              <a:off x="922765" y="3007864"/>
              <a:ext cx="5585164" cy="2389876"/>
              <a:chOff x="511402" y="2139482"/>
              <a:chExt cx="6376310" cy="272840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7972" r="1643"/>
              <a:stretch/>
            </p:blipFill>
            <p:spPr>
              <a:xfrm>
                <a:off x="857116" y="2139482"/>
                <a:ext cx="6030596" cy="272840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11402" y="2139482"/>
                <a:ext cx="2891434" cy="649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16165" y="5503882"/>
              <a:ext cx="375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Random </a:t>
              </a:r>
              <a:r>
                <a:rPr lang="en-US" b="1" smtClean="0"/>
                <a:t>delay </a:t>
              </a:r>
              <a:endParaRPr lang="en-US" b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32474" y="5503882"/>
              <a:ext cx="2820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Reaction time</a:t>
              </a:r>
              <a:endParaRPr 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14610" y="5503882"/>
              <a:ext cx="2820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ITI = 2 </a:t>
              </a:r>
              <a:r>
                <a:rPr lang="en-US" sz="2000" b="1" dirty="0" err="1" smtClean="0"/>
                <a:t>secs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3884" y="4658599"/>
            <a:ext cx="865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HP: 2, 4, 6, 8, 10, 12, 14, 16</a:t>
            </a:r>
          </a:p>
          <a:p>
            <a:pPr>
              <a:lnSpc>
                <a:spcPct val="150000"/>
              </a:lnSpc>
            </a:pPr>
            <a:r>
              <a:rPr lang="en-US" dirty="0"/>
              <a:t>LP: </a:t>
            </a:r>
            <a:r>
              <a:rPr lang="de-DE" dirty="0"/>
              <a:t>0.2760    0.7589    1.6041    3.0832    5.6715   10.2012  18.1280     32.0000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4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99" y="-16549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Q-Learning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039" y="626942"/>
            <a:ext cx="29684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State representation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n_microstimulus</a:t>
            </a:r>
            <a:r>
              <a:rPr lang="en-US" dirty="0" smtClean="0"/>
              <a:t> = 10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dirty="0" err="1" smtClean="0"/>
              <a:t>race_decay_rate</a:t>
            </a:r>
            <a:r>
              <a:rPr lang="en-US" dirty="0" smtClean="0"/>
              <a:t> = 0.985</a:t>
            </a:r>
            <a:endParaRPr lang="en-US" sz="2400" dirty="0" smtClean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4" y="4023514"/>
            <a:ext cx="2619270" cy="1828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4" y="2058747"/>
            <a:ext cx="2579077" cy="1828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1511" y="5925516"/>
            <a:ext cx="296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Only </a:t>
            </a:r>
            <a:r>
              <a:rPr lang="en-US" sz="1600" dirty="0" err="1" smtClean="0"/>
              <a:t>Lp</a:t>
            </a:r>
            <a:r>
              <a:rPr lang="en-US" sz="1600" dirty="0" smtClean="0"/>
              <a:t> was shown here. HP was the same expect that it had only 32 time steps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53324" y="886248"/>
            <a:ext cx="1717306" cy="1008175"/>
            <a:chOff x="4808738" y="-168613"/>
            <a:chExt cx="2641599" cy="15507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096" y="1130015"/>
              <a:ext cx="2324882" cy="25217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096" y="599695"/>
              <a:ext cx="2324882" cy="26115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808738" y="-168613"/>
              <a:ext cx="2641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Action Value 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11638" y="2141432"/>
            <a:ext cx="3514482" cy="1091006"/>
            <a:chOff x="4512343" y="1615626"/>
            <a:chExt cx="3325994" cy="109100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2343" y="2402718"/>
              <a:ext cx="2420196" cy="30391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745693" y="1615626"/>
              <a:ext cx="26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Action Selection</a:t>
              </a:r>
              <a:endParaRPr lang="en-US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87335" y="1993555"/>
              <a:ext cx="3251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no_quit_duration</a:t>
              </a:r>
              <a:r>
                <a:rPr lang="en-US" sz="1400" dirty="0" smtClean="0"/>
                <a:t> = 2.5 </a:t>
              </a:r>
              <a:r>
                <a:rPr lang="en-US" sz="1400" dirty="0" err="1" smtClean="0"/>
                <a:t>secs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61802" y="886248"/>
            <a:ext cx="0" cy="575949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54" y="1971712"/>
            <a:ext cx="2680163" cy="2081897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636623" y="3900518"/>
            <a:ext cx="3647844" cy="1517246"/>
            <a:chOff x="3532385" y="3255730"/>
            <a:chExt cx="4802369" cy="3112519"/>
          </a:xfrm>
        </p:grpSpPr>
        <p:grpSp>
          <p:nvGrpSpPr>
            <p:cNvPr id="79" name="Group 78"/>
            <p:cNvGrpSpPr/>
            <p:nvPr/>
          </p:nvGrpSpPr>
          <p:grpSpPr>
            <a:xfrm>
              <a:off x="3532385" y="4064843"/>
              <a:ext cx="2550700" cy="1547097"/>
              <a:chOff x="3532385" y="4064843"/>
              <a:chExt cx="2550700" cy="154709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532385" y="4310021"/>
                <a:ext cx="883402" cy="75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cxnSp>
            <p:nvCxnSpPr>
              <p:cNvPr id="86" name="Elbow Connector 85"/>
              <p:cNvCxnSpPr/>
              <p:nvPr/>
            </p:nvCxnSpPr>
            <p:spPr>
              <a:xfrm flipV="1">
                <a:off x="3866827" y="4064843"/>
                <a:ext cx="2216258" cy="650320"/>
              </a:xfrm>
              <a:prstGeom prst="bentConnector3">
                <a:avLst>
                  <a:gd name="adj1" fmla="val 1503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flipV="1">
                <a:off x="3866827" y="4961620"/>
                <a:ext cx="2216258" cy="650320"/>
              </a:xfrm>
              <a:prstGeom prst="bentConnector3">
                <a:avLst>
                  <a:gd name="adj1" fmla="val 15035"/>
                </a:avLst>
              </a:prstGeom>
              <a:ln w="38100">
                <a:solidFill>
                  <a:schemeClr val="tx1"/>
                </a:solidFill>
                <a:tailEnd type="triangle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4018082" y="3255730"/>
              <a:ext cx="4316672" cy="3112519"/>
              <a:chOff x="4018082" y="3255730"/>
              <a:chExt cx="4316672" cy="311251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018082" y="3255730"/>
                <a:ext cx="3967565" cy="69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r</a:t>
                </a:r>
                <a:r>
                  <a:rPr lang="en-US" sz="1600" dirty="0" smtClean="0">
                    <a:latin typeface="+mj-lt"/>
                  </a:rPr>
                  <a:t>eward arrives or quit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7189" y="5673730"/>
                <a:ext cx="3967565" cy="69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otherwise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122177" y="3677832"/>
                <a:ext cx="902236" cy="75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201458" y="5045680"/>
                <a:ext cx="902236" cy="75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 + 1</a:t>
                </a:r>
                <a:endParaRPr lang="en-US" dirty="0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3932590" y="3542564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transition</a:t>
            </a:r>
            <a:endParaRPr lang="en-US" sz="2000" b="1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901" y="5955330"/>
            <a:ext cx="3751033" cy="24449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1638" y="6280599"/>
            <a:ext cx="2571259" cy="26125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253316" y="5452296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Learning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57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903"/>
            <a:ext cx="7886700" cy="1325563"/>
          </a:xfrm>
        </p:spPr>
        <p:txBody>
          <a:bodyPr/>
          <a:lstStyle/>
          <a:p>
            <a:r>
              <a:rPr lang="en-US" dirty="0" smtClean="0"/>
              <a:t>Simulation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549126"/>
                <a:ext cx="247189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Temperature para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dirty="0" smtClean="0"/>
                  <a:t>               </a:t>
                </a:r>
                <a:endParaRPr lang="en-US" altLang="zh-CN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Time discounting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Trace decay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126"/>
                <a:ext cx="2471890" cy="2308324"/>
              </a:xfrm>
              <a:prstGeom prst="rect">
                <a:avLst/>
              </a:prstGeom>
              <a:blipFill rotWithShape="0">
                <a:blip r:embed="rId2"/>
                <a:stretch>
                  <a:fillRect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8147" y="2241623"/>
                <a:ext cx="5504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parameter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47" y="2241623"/>
                <a:ext cx="550432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6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04047" y="4374776"/>
            <a:ext cx="627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Optimal Parameters are those get highest average earnings  in 5 simulations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00110" y="1545497"/>
            <a:ext cx="2471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0.1:0.2:0.9</a:t>
            </a:r>
            <a:endParaRPr lang="en-US" dirty="0" smtClean="0"/>
          </a:p>
          <a:p>
            <a:pPr algn="ctr"/>
            <a:r>
              <a:rPr lang="en-US" dirty="0" smtClean="0"/>
              <a:t>×</a:t>
            </a:r>
          </a:p>
          <a:p>
            <a:pPr algn="ctr"/>
            <a:r>
              <a:rPr lang="en-US" altLang="zh-CN" dirty="0"/>
              <a:t>0.1:0.2:0.9</a:t>
            </a:r>
            <a:endParaRPr lang="en-US" dirty="0"/>
          </a:p>
          <a:p>
            <a:pPr algn="ctr"/>
            <a:r>
              <a:rPr lang="en-US" dirty="0" smtClean="0"/>
              <a:t>×</a:t>
            </a:r>
            <a:endParaRPr lang="en-US" dirty="0"/>
          </a:p>
          <a:p>
            <a:pPr algn="ctr"/>
            <a:r>
              <a:rPr lang="en-US" altLang="zh-CN" dirty="0" smtClean="0"/>
              <a:t>0.1:0.2:0.9</a:t>
            </a:r>
            <a:endParaRPr lang="en-US" dirty="0" smtClean="0"/>
          </a:p>
          <a:p>
            <a:pPr algn="ctr"/>
            <a:r>
              <a:rPr lang="en-US" dirty="0" smtClean="0"/>
              <a:t>×</a:t>
            </a:r>
            <a:endParaRPr lang="en-US" dirty="0"/>
          </a:p>
          <a:p>
            <a:pPr algn="ctr"/>
            <a:r>
              <a:rPr lang="en-US" altLang="zh-CN" dirty="0"/>
              <a:t>0.1:0.2:0.9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86" y="119654"/>
            <a:ext cx="7886700" cy="1325563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982362"/>
            <a:ext cx="54864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3861486"/>
            <a:ext cx="54864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622" y="1902941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Experiment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621" y="4900139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3186" y="119654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Simulation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4857" y="1110959"/>
            <a:ext cx="3225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para in HP:</a:t>
            </a:r>
          </a:p>
          <a:p>
            <a:r>
              <a:rPr lang="en-US" dirty="0"/>
              <a:t>P</a:t>
            </a:r>
            <a:r>
              <a:rPr lang="en-US" dirty="0" smtClean="0"/>
              <a:t>hi: 0.1</a:t>
            </a:r>
          </a:p>
          <a:p>
            <a:r>
              <a:rPr lang="en-US" dirty="0" smtClean="0"/>
              <a:t>Tau: 0.1,</a:t>
            </a:r>
          </a:p>
          <a:p>
            <a:r>
              <a:rPr lang="en-US" dirty="0" smtClean="0"/>
              <a:t>Gamma: 0.9</a:t>
            </a:r>
          </a:p>
          <a:p>
            <a:r>
              <a:rPr lang="en-US" dirty="0" smtClean="0"/>
              <a:t>Lambda: 0.7</a:t>
            </a:r>
          </a:p>
          <a:p>
            <a:r>
              <a:rPr lang="en-US" dirty="0" smtClean="0"/>
              <a:t>Total Earnings: 366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857" y="3774459"/>
            <a:ext cx="3225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fitting para in HP:</a:t>
            </a:r>
          </a:p>
          <a:p>
            <a:r>
              <a:rPr lang="en-US" dirty="0"/>
              <a:t>P</a:t>
            </a:r>
            <a:r>
              <a:rPr lang="en-US" dirty="0" smtClean="0"/>
              <a:t>hi: 0.1</a:t>
            </a:r>
          </a:p>
          <a:p>
            <a:r>
              <a:rPr lang="en-US" dirty="0" smtClean="0"/>
              <a:t>Tau: 0.9,</a:t>
            </a:r>
          </a:p>
          <a:p>
            <a:r>
              <a:rPr lang="en-US" dirty="0" smtClean="0"/>
              <a:t>Gamma: 0.9</a:t>
            </a:r>
          </a:p>
          <a:p>
            <a:r>
              <a:rPr lang="en-US" dirty="0" smtClean="0"/>
              <a:t>Lambda: 0.5</a:t>
            </a:r>
          </a:p>
          <a:p>
            <a:r>
              <a:rPr lang="en-US" dirty="0" smtClean="0"/>
              <a:t>Total Earnings: 440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68" y="782435"/>
            <a:ext cx="3399939" cy="2266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68" y="3574518"/>
            <a:ext cx="3503118" cy="23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242</Words>
  <Application>Microsoft Macintosh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宋体</vt:lpstr>
      <vt:lpstr>Arial</vt:lpstr>
      <vt:lpstr>Office Theme</vt:lpstr>
      <vt:lpstr>Q-Learning for the WTW task</vt:lpstr>
      <vt:lpstr>PowerPoint Presentation</vt:lpstr>
      <vt:lpstr>Q-Learning Model</vt:lpstr>
      <vt:lpstr>Simulation Procedure</vt:lpstr>
      <vt:lpstr>Simulation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for the WTW task</dc:title>
  <dc:creator>Microsoft Office User</dc:creator>
  <cp:lastModifiedBy>Microsoft Office User</cp:lastModifiedBy>
  <cp:revision>116</cp:revision>
  <dcterms:created xsi:type="dcterms:W3CDTF">2018-09-24T17:38:07Z</dcterms:created>
  <dcterms:modified xsi:type="dcterms:W3CDTF">2018-09-26T18:50:36Z</dcterms:modified>
</cp:coreProperties>
</file>