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7772400" cx="1371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Tt3SnzG8G3TO7AdWJJFI0Gw5E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d247e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  <p:sp>
        <p:nvSpPr>
          <p:cNvPr id="88" name="Google Shape;88;gb1d247e6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685800" y="1813561"/>
            <a:ext cx="1234440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4293288" y="-1793927"/>
            <a:ext cx="5129425" cy="12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8877645" y="2414455"/>
            <a:ext cx="7516918" cy="3393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974402" y="-866907"/>
            <a:ext cx="7516918" cy="9956006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028700" y="2414482"/>
            <a:ext cx="11658600" cy="166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2057400" y="4404360"/>
            <a:ext cx="960120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083469" y="4994488"/>
            <a:ext cx="1165860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083469" y="3294275"/>
            <a:ext cx="1165860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754857" y="2054649"/>
            <a:ext cx="6674643" cy="5814907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7658102" y="2054649"/>
            <a:ext cx="6674644" cy="5814907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425450" lvl="0" marL="4572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85801" y="1739795"/>
            <a:ext cx="6060282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85801" y="2464859"/>
            <a:ext cx="6060282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967539" y="1739795"/>
            <a:ext cx="606266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967539" y="2464859"/>
            <a:ext cx="606266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85801" y="309457"/>
            <a:ext cx="4512469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362576" y="309457"/>
            <a:ext cx="76676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1pPr>
            <a:lvl2pPr indent="-425450" lvl="1" marL="9144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85801" y="1626447"/>
            <a:ext cx="4512469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88432" y="5440681"/>
            <a:ext cx="822960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2688432" y="694478"/>
            <a:ext cx="8229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688432" y="6082984"/>
            <a:ext cx="822960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85800" y="1813561"/>
            <a:ext cx="12344400" cy="5129425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5450" lvl="1" marL="9144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85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686300" y="7203864"/>
            <a:ext cx="4343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9829800" y="7203864"/>
            <a:ext cx="32004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685800" y="311256"/>
            <a:ext cx="1234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Assumptions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685800" y="1813561"/>
            <a:ext cx="123444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The n-1 relationships: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order must have one customer to place the order. One customer can have many orders.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Each order must have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one restaurant to prepare food.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One  restaurant can have many orders.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Each order must have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one driver for deliver food.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One driver can have many orders.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Each order must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be paid with one credit card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One credit card can pay many orders.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Each food must be provided by a restaurant.  One restaurant can have many food.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Each driver must have one bank account to receive his/her paycheck. One bank account can be used to receive many driver’s paycheck.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The restaurant and customer address are all in the same city.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gb1d247e645_0_0"/>
          <p:cNvCxnSpPr>
            <a:stCxn id="91" idx="4"/>
            <a:endCxn id="92" idx="0"/>
          </p:cNvCxnSpPr>
          <p:nvPr/>
        </p:nvCxnSpPr>
        <p:spPr>
          <a:xfrm>
            <a:off x="1105850" y="547575"/>
            <a:ext cx="108600" cy="515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gb1d247e645_0_0"/>
          <p:cNvSpPr/>
          <p:nvPr/>
        </p:nvSpPr>
        <p:spPr>
          <a:xfrm>
            <a:off x="1866074" y="481763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customerID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b1d247e645_0_0"/>
          <p:cNvCxnSpPr>
            <a:stCxn id="92" idx="2"/>
            <a:endCxn id="95" idx="0"/>
          </p:cNvCxnSpPr>
          <p:nvPr/>
        </p:nvCxnSpPr>
        <p:spPr>
          <a:xfrm flipH="1">
            <a:off x="774650" y="1940819"/>
            <a:ext cx="439800" cy="338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gb1d247e645_0_0"/>
          <p:cNvSpPr/>
          <p:nvPr/>
        </p:nvSpPr>
        <p:spPr>
          <a:xfrm>
            <a:off x="769558" y="3877840"/>
            <a:ext cx="1521000" cy="878100"/>
          </a:xfrm>
          <a:prstGeom prst="rect">
            <a:avLst/>
          </a:prstGeom>
          <a:solidFill>
            <a:schemeClr val="lt1"/>
          </a:solidFill>
          <a:ln cap="flat" cmpd="dbl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CreditCard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b1d247e645_0_0"/>
          <p:cNvSpPr/>
          <p:nvPr/>
        </p:nvSpPr>
        <p:spPr>
          <a:xfrm>
            <a:off x="5348474" y="1600775"/>
            <a:ext cx="1938000" cy="8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b1d247e645_0_0"/>
          <p:cNvSpPr/>
          <p:nvPr/>
        </p:nvSpPr>
        <p:spPr>
          <a:xfrm>
            <a:off x="10427802" y="1199024"/>
            <a:ext cx="1521000" cy="8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Driver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b1d247e645_0_0"/>
          <p:cNvCxnSpPr>
            <a:stCxn id="100" idx="0"/>
            <a:endCxn id="97" idx="2"/>
          </p:cNvCxnSpPr>
          <p:nvPr/>
        </p:nvCxnSpPr>
        <p:spPr>
          <a:xfrm flipH="1" rot="10800000">
            <a:off x="4872373" y="2479006"/>
            <a:ext cx="1445100" cy="183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b1d247e645_0_0"/>
          <p:cNvSpPr/>
          <p:nvPr/>
        </p:nvSpPr>
        <p:spPr>
          <a:xfrm>
            <a:off x="88400" y="139875"/>
            <a:ext cx="20349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PhoneNum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b1d247e645_0_0"/>
          <p:cNvSpPr/>
          <p:nvPr/>
        </p:nvSpPr>
        <p:spPr>
          <a:xfrm>
            <a:off x="1452156" y="5713147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nameOnCard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gb1d247e645_0_0"/>
          <p:cNvCxnSpPr>
            <a:stCxn id="96" idx="2"/>
            <a:endCxn id="103" idx="0"/>
          </p:cNvCxnSpPr>
          <p:nvPr/>
        </p:nvCxnSpPr>
        <p:spPr>
          <a:xfrm flipH="1">
            <a:off x="774658" y="4755940"/>
            <a:ext cx="755400" cy="107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b1d247e645_0_0"/>
          <p:cNvCxnSpPr>
            <a:stCxn id="96" idx="2"/>
            <a:endCxn id="101" idx="0"/>
          </p:cNvCxnSpPr>
          <p:nvPr/>
        </p:nvCxnSpPr>
        <p:spPr>
          <a:xfrm>
            <a:off x="1530058" y="4755940"/>
            <a:ext cx="581700" cy="957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b1d247e645_0_0"/>
          <p:cNvCxnSpPr>
            <a:stCxn id="96" idx="2"/>
            <a:endCxn id="106" idx="0"/>
          </p:cNvCxnSpPr>
          <p:nvPr/>
        </p:nvCxnSpPr>
        <p:spPr>
          <a:xfrm flipH="1">
            <a:off x="762358" y="4755940"/>
            <a:ext cx="767700" cy="746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b1d247e645_0_0"/>
          <p:cNvSpPr/>
          <p:nvPr/>
        </p:nvSpPr>
        <p:spPr>
          <a:xfrm>
            <a:off x="114903" y="4863036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CCNumber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b1d247e645_0_0"/>
          <p:cNvSpPr/>
          <p:nvPr/>
        </p:nvSpPr>
        <p:spPr>
          <a:xfrm>
            <a:off x="3337221" y="993332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orderID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d247e645_0_0"/>
          <p:cNvSpPr/>
          <p:nvPr/>
        </p:nvSpPr>
        <p:spPr>
          <a:xfrm>
            <a:off x="8245931" y="140082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isPaid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b1d247e645_0_0"/>
          <p:cNvCxnSpPr>
            <a:stCxn id="107" idx="5"/>
            <a:endCxn id="97" idx="0"/>
          </p:cNvCxnSpPr>
          <p:nvPr/>
        </p:nvCxnSpPr>
        <p:spPr>
          <a:xfrm>
            <a:off x="4463399" y="1341326"/>
            <a:ext cx="1854000" cy="25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gb1d247e645_0_0"/>
          <p:cNvCxnSpPr>
            <a:stCxn id="111" idx="4"/>
            <a:endCxn id="97" idx="0"/>
          </p:cNvCxnSpPr>
          <p:nvPr/>
        </p:nvCxnSpPr>
        <p:spPr>
          <a:xfrm flipH="1">
            <a:off x="6317499" y="948583"/>
            <a:ext cx="1083900" cy="652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gb1d247e645_0_0"/>
          <p:cNvCxnSpPr>
            <a:stCxn id="97" idx="0"/>
            <a:endCxn id="108" idx="3"/>
          </p:cNvCxnSpPr>
          <p:nvPr/>
        </p:nvCxnSpPr>
        <p:spPr>
          <a:xfrm flipH="1" rot="10800000">
            <a:off x="6317474" y="488075"/>
            <a:ext cx="2121600" cy="1112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b1d247e645_0_0"/>
          <p:cNvCxnSpPr>
            <a:stCxn id="114" idx="4"/>
            <a:endCxn id="97" idx="0"/>
          </p:cNvCxnSpPr>
          <p:nvPr/>
        </p:nvCxnSpPr>
        <p:spPr>
          <a:xfrm>
            <a:off x="5727674" y="1040375"/>
            <a:ext cx="589800" cy="560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b1d247e645_0_0"/>
          <p:cNvCxnSpPr>
            <a:stCxn id="97" idx="0"/>
            <a:endCxn id="116" idx="2"/>
          </p:cNvCxnSpPr>
          <p:nvPr/>
        </p:nvCxnSpPr>
        <p:spPr>
          <a:xfrm flipH="1" rot="10800000">
            <a:off x="6317474" y="1172975"/>
            <a:ext cx="2146800" cy="427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gb1d247e645_0_0"/>
          <p:cNvCxnSpPr>
            <a:stCxn id="97" idx="0"/>
            <a:endCxn id="118" idx="4"/>
          </p:cNvCxnSpPr>
          <p:nvPr/>
        </p:nvCxnSpPr>
        <p:spPr>
          <a:xfrm rot="10800000">
            <a:off x="4053674" y="649175"/>
            <a:ext cx="2263800" cy="951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gb1d247e645_0_0"/>
          <p:cNvSpPr/>
          <p:nvPr/>
        </p:nvSpPr>
        <p:spPr>
          <a:xfrm>
            <a:off x="3393972" y="241507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oderD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b1d247e645_0_0"/>
          <p:cNvSpPr/>
          <p:nvPr/>
        </p:nvSpPr>
        <p:spPr>
          <a:xfrm>
            <a:off x="8464127" y="969183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isDeliver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ed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b1d247e645_0_0"/>
          <p:cNvCxnSpPr>
            <a:stCxn id="120" idx="4"/>
            <a:endCxn id="98" idx="0"/>
          </p:cNvCxnSpPr>
          <p:nvPr/>
        </p:nvCxnSpPr>
        <p:spPr>
          <a:xfrm flipH="1">
            <a:off x="11188278" y="1000015"/>
            <a:ext cx="1720500" cy="198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b1d247e645_0_0"/>
          <p:cNvCxnSpPr>
            <a:stCxn id="122" idx="4"/>
            <a:endCxn id="98" idx="0"/>
          </p:cNvCxnSpPr>
          <p:nvPr/>
        </p:nvCxnSpPr>
        <p:spPr>
          <a:xfrm flipH="1">
            <a:off x="11188442" y="554126"/>
            <a:ext cx="783600" cy="64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b1d247e645_0_0"/>
          <p:cNvCxnSpPr>
            <a:stCxn id="98" idx="0"/>
            <a:endCxn id="124" idx="4"/>
          </p:cNvCxnSpPr>
          <p:nvPr/>
        </p:nvCxnSpPr>
        <p:spPr>
          <a:xfrm rot="10800000">
            <a:off x="10520202" y="846824"/>
            <a:ext cx="668100" cy="352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b1d247e645_0_0"/>
          <p:cNvSpPr/>
          <p:nvPr/>
        </p:nvSpPr>
        <p:spPr>
          <a:xfrm>
            <a:off x="11976978" y="592315"/>
            <a:ext cx="18636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driver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PhoneN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um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b1d247e645_0_0"/>
          <p:cNvSpPr/>
          <p:nvPr/>
        </p:nvSpPr>
        <p:spPr>
          <a:xfrm>
            <a:off x="11167592" y="146426"/>
            <a:ext cx="16089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driver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b1d247e645_0_0"/>
          <p:cNvSpPr/>
          <p:nvPr/>
        </p:nvSpPr>
        <p:spPr>
          <a:xfrm>
            <a:off x="6675525" y="7204350"/>
            <a:ext cx="18636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restaurantAddress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1d247e645_0_0"/>
          <p:cNvSpPr/>
          <p:nvPr/>
        </p:nvSpPr>
        <p:spPr>
          <a:xfrm>
            <a:off x="7698150" y="6674800"/>
            <a:ext cx="2263800" cy="420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restaurantPhoneNum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b1d247e645_0_0"/>
          <p:cNvSpPr/>
          <p:nvPr/>
        </p:nvSpPr>
        <p:spPr>
          <a:xfrm>
            <a:off x="5134020" y="7203252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latin typeface="Calibri"/>
                <a:ea typeface="Calibri"/>
                <a:cs typeface="Calibri"/>
                <a:sym typeface="Calibri"/>
              </a:rPr>
              <a:t>restaurantI</a:t>
            </a:r>
            <a:r>
              <a:rPr b="0" i="0" lang="en-US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gb1d247e645_0_0"/>
          <p:cNvCxnSpPr>
            <a:stCxn id="129" idx="2"/>
            <a:endCxn id="127" idx="7"/>
          </p:cNvCxnSpPr>
          <p:nvPr/>
        </p:nvCxnSpPr>
        <p:spPr>
          <a:xfrm flipH="1">
            <a:off x="6260341" y="6959604"/>
            <a:ext cx="528300" cy="30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b1d247e645_0_0"/>
          <p:cNvCxnSpPr>
            <a:stCxn id="129" idx="2"/>
            <a:endCxn id="125" idx="1"/>
          </p:cNvCxnSpPr>
          <p:nvPr/>
        </p:nvCxnSpPr>
        <p:spPr>
          <a:xfrm>
            <a:off x="6788641" y="6959604"/>
            <a:ext cx="159900" cy="304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b1d247e645_0_0"/>
          <p:cNvCxnSpPr>
            <a:stCxn id="129" idx="2"/>
            <a:endCxn id="126" idx="2"/>
          </p:cNvCxnSpPr>
          <p:nvPr/>
        </p:nvCxnSpPr>
        <p:spPr>
          <a:xfrm flipH="1" rot="10800000">
            <a:off x="6788641" y="6885204"/>
            <a:ext cx="909600" cy="7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b1d247e645_0_0"/>
          <p:cNvCxnSpPr>
            <a:stCxn id="100" idx="2"/>
            <a:endCxn id="133" idx="3"/>
          </p:cNvCxnSpPr>
          <p:nvPr/>
        </p:nvCxnSpPr>
        <p:spPr>
          <a:xfrm flipH="1">
            <a:off x="3454573" y="4972606"/>
            <a:ext cx="1417800" cy="1719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b1d247e645_0_0"/>
          <p:cNvCxnSpPr>
            <a:stCxn id="135" idx="0"/>
            <a:endCxn id="133" idx="1"/>
          </p:cNvCxnSpPr>
          <p:nvPr/>
        </p:nvCxnSpPr>
        <p:spPr>
          <a:xfrm rot="10800000">
            <a:off x="2262348" y="6692579"/>
            <a:ext cx="327600" cy="571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gb1d247e645_0_0"/>
          <p:cNvGrpSpPr/>
          <p:nvPr/>
        </p:nvGrpSpPr>
        <p:grpSpPr>
          <a:xfrm>
            <a:off x="10427778" y="6475763"/>
            <a:ext cx="2868000" cy="1118540"/>
            <a:chOff x="10928104" y="6492210"/>
            <a:chExt cx="2868000" cy="1118540"/>
          </a:xfrm>
        </p:grpSpPr>
        <p:cxnSp>
          <p:nvCxnSpPr>
            <p:cNvPr id="137" name="Google Shape;137;gb1d247e645_0_0"/>
            <p:cNvCxnSpPr/>
            <p:nvPr/>
          </p:nvCxnSpPr>
          <p:spPr>
            <a:xfrm flipH="1">
              <a:off x="11294988" y="7035650"/>
              <a:ext cx="2271900" cy="575100"/>
            </a:xfrm>
            <a:prstGeom prst="curvedConnector3">
              <a:avLst>
                <a:gd fmla="val 425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8" name="Google Shape;138;gb1d247e645_0_0"/>
            <p:cNvSpPr txBox="1"/>
            <p:nvPr/>
          </p:nvSpPr>
          <p:spPr>
            <a:xfrm>
              <a:off x="10928104" y="6492210"/>
              <a:ext cx="28680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Indicates Rounded Arrow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gb1d247e645_0_0"/>
          <p:cNvSpPr/>
          <p:nvPr/>
        </p:nvSpPr>
        <p:spPr>
          <a:xfrm>
            <a:off x="2491512" y="4796823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b1d247e645_0_0"/>
          <p:cNvCxnSpPr>
            <a:stCxn id="100" idx="1"/>
            <a:endCxn id="139" idx="6"/>
          </p:cNvCxnSpPr>
          <p:nvPr/>
        </p:nvCxnSpPr>
        <p:spPr>
          <a:xfrm flipH="1">
            <a:off x="3810823" y="4642756"/>
            <a:ext cx="236100" cy="357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b1d247e645_0_0"/>
          <p:cNvCxnSpPr>
            <a:stCxn id="142" idx="1"/>
            <a:endCxn id="92" idx="3"/>
          </p:cNvCxnSpPr>
          <p:nvPr/>
        </p:nvCxnSpPr>
        <p:spPr>
          <a:xfrm rot="10800000">
            <a:off x="1974963" y="1501900"/>
            <a:ext cx="952200" cy="399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gb1d247e645_0_0"/>
          <p:cNvSpPr/>
          <p:nvPr/>
        </p:nvSpPr>
        <p:spPr>
          <a:xfrm>
            <a:off x="453950" y="1062719"/>
            <a:ext cx="1521000" cy="8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b1d247e645_0_0"/>
          <p:cNvSpPr/>
          <p:nvPr/>
        </p:nvSpPr>
        <p:spPr>
          <a:xfrm>
            <a:off x="1866075" y="2914125"/>
            <a:ext cx="1527900" cy="659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paidWith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b1d247e645_0_0"/>
          <p:cNvCxnSpPr>
            <a:stCxn id="143" idx="3"/>
            <a:endCxn id="97" idx="1"/>
          </p:cNvCxnSpPr>
          <p:nvPr/>
        </p:nvCxnSpPr>
        <p:spPr>
          <a:xfrm flipH="1" rot="10800000">
            <a:off x="3393975" y="2039775"/>
            <a:ext cx="1954500" cy="120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b1d247e645_0_0"/>
          <p:cNvSpPr/>
          <p:nvPr/>
        </p:nvSpPr>
        <p:spPr>
          <a:xfrm>
            <a:off x="107431" y="6549382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food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gb1d247e645_0_0"/>
          <p:cNvCxnSpPr>
            <a:stCxn id="133" idx="1"/>
            <a:endCxn id="145" idx="6"/>
          </p:cNvCxnSpPr>
          <p:nvPr/>
        </p:nvCxnSpPr>
        <p:spPr>
          <a:xfrm flipH="1">
            <a:off x="1426777" y="6692451"/>
            <a:ext cx="835500" cy="60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b1d247e645_0_0"/>
          <p:cNvSpPr/>
          <p:nvPr/>
        </p:nvSpPr>
        <p:spPr>
          <a:xfrm>
            <a:off x="1601713" y="2199704"/>
            <a:ext cx="14781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customerAddress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b1d247e645_0_0"/>
          <p:cNvCxnSpPr>
            <a:stCxn id="92" idx="2"/>
            <a:endCxn id="147" idx="1"/>
          </p:cNvCxnSpPr>
          <p:nvPr/>
        </p:nvCxnSpPr>
        <p:spPr>
          <a:xfrm>
            <a:off x="1214450" y="1940819"/>
            <a:ext cx="603600" cy="318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b1d247e645_0_0"/>
          <p:cNvCxnSpPr>
            <a:stCxn id="93" idx="3"/>
            <a:endCxn id="92" idx="0"/>
          </p:cNvCxnSpPr>
          <p:nvPr/>
        </p:nvCxnSpPr>
        <p:spPr>
          <a:xfrm flipH="1">
            <a:off x="1214495" y="829756"/>
            <a:ext cx="844800" cy="233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b1d247e645_0_0"/>
          <p:cNvSpPr/>
          <p:nvPr/>
        </p:nvSpPr>
        <p:spPr>
          <a:xfrm>
            <a:off x="102756" y="5502413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expDate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b1d247e645_0_0"/>
          <p:cNvSpPr/>
          <p:nvPr/>
        </p:nvSpPr>
        <p:spPr>
          <a:xfrm>
            <a:off x="88041" y="2279082"/>
            <a:ext cx="13731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customerName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b1d247e645_0_0"/>
          <p:cNvSpPr/>
          <p:nvPr/>
        </p:nvSpPr>
        <p:spPr>
          <a:xfrm>
            <a:off x="3789350" y="6399425"/>
            <a:ext cx="1757700" cy="638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providedBy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1d247e645_0_0"/>
          <p:cNvSpPr/>
          <p:nvPr/>
        </p:nvSpPr>
        <p:spPr>
          <a:xfrm>
            <a:off x="1930248" y="7264079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food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1d247e645_0_0"/>
          <p:cNvSpPr/>
          <p:nvPr/>
        </p:nvSpPr>
        <p:spPr>
          <a:xfrm>
            <a:off x="161173" y="7192504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latin typeface="Calibri"/>
                <a:ea typeface="Calibri"/>
                <a:cs typeface="Calibri"/>
                <a:sym typeface="Calibri"/>
              </a:rPr>
              <a:t>foodID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b1d247e645_0_0"/>
          <p:cNvCxnSpPr>
            <a:stCxn id="133" idx="1"/>
            <a:endCxn id="151" idx="7"/>
          </p:cNvCxnSpPr>
          <p:nvPr/>
        </p:nvCxnSpPr>
        <p:spPr>
          <a:xfrm flipH="1">
            <a:off x="1287277" y="6692451"/>
            <a:ext cx="975000" cy="559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b1d247e645_0_0"/>
          <p:cNvSpPr/>
          <p:nvPr/>
        </p:nvSpPr>
        <p:spPr>
          <a:xfrm>
            <a:off x="2262277" y="6329751"/>
            <a:ext cx="1192200" cy="72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Food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b1d247e645_0_0"/>
          <p:cNvCxnSpPr>
            <a:stCxn id="97" idx="3"/>
            <a:endCxn id="154" idx="2"/>
          </p:cNvCxnSpPr>
          <p:nvPr/>
        </p:nvCxnSpPr>
        <p:spPr>
          <a:xfrm>
            <a:off x="7286474" y="2039825"/>
            <a:ext cx="2497200" cy="1410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b1d247e645_0_0"/>
          <p:cNvSpPr/>
          <p:nvPr/>
        </p:nvSpPr>
        <p:spPr>
          <a:xfrm>
            <a:off x="9053688" y="2458075"/>
            <a:ext cx="16509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driverComment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b1d247e645_0_0"/>
          <p:cNvCxnSpPr>
            <a:stCxn id="97" idx="3"/>
            <a:endCxn id="155" idx="2"/>
          </p:cNvCxnSpPr>
          <p:nvPr/>
        </p:nvCxnSpPr>
        <p:spPr>
          <a:xfrm>
            <a:off x="7286474" y="2039825"/>
            <a:ext cx="1767300" cy="622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b1d247e645_0_0"/>
          <p:cNvSpPr/>
          <p:nvPr/>
        </p:nvSpPr>
        <p:spPr>
          <a:xfrm>
            <a:off x="9783525" y="3246738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driverRating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b1d247e645_0_0"/>
          <p:cNvSpPr/>
          <p:nvPr/>
        </p:nvSpPr>
        <p:spPr>
          <a:xfrm>
            <a:off x="11074468" y="4305590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bankName</a:t>
            </a:r>
            <a:endParaRPr b="0" i="0" sz="11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gb1d247e645_0_0"/>
          <p:cNvCxnSpPr>
            <a:stCxn id="159" idx="2"/>
            <a:endCxn id="157" idx="6"/>
          </p:cNvCxnSpPr>
          <p:nvPr/>
        </p:nvCxnSpPr>
        <p:spPr>
          <a:xfrm flipH="1">
            <a:off x="12393827" y="4098862"/>
            <a:ext cx="420900" cy="41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b1d247e645_0_0"/>
          <p:cNvSpPr/>
          <p:nvPr/>
        </p:nvSpPr>
        <p:spPr>
          <a:xfrm>
            <a:off x="6741699" y="540883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orderN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otes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b1d247e645_0_0"/>
          <p:cNvCxnSpPr>
            <a:stCxn id="150" idx="3"/>
            <a:endCxn id="129" idx="1"/>
          </p:cNvCxnSpPr>
          <p:nvPr/>
        </p:nvCxnSpPr>
        <p:spPr>
          <a:xfrm flipH="1" rot="10800000">
            <a:off x="5547050" y="6520475"/>
            <a:ext cx="481200" cy="1983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gb1d247e645_0_0"/>
          <p:cNvCxnSpPr>
            <a:stCxn id="133" idx="3"/>
            <a:endCxn id="150" idx="1"/>
          </p:cNvCxnSpPr>
          <p:nvPr/>
        </p:nvCxnSpPr>
        <p:spPr>
          <a:xfrm>
            <a:off x="3454477" y="6692451"/>
            <a:ext cx="334800" cy="2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b1d247e645_0_0"/>
          <p:cNvCxnSpPr>
            <a:stCxn id="163" idx="6"/>
            <a:endCxn id="97" idx="2"/>
          </p:cNvCxnSpPr>
          <p:nvPr/>
        </p:nvCxnSpPr>
        <p:spPr>
          <a:xfrm flipH="1" rot="10800000">
            <a:off x="5147763" y="2478938"/>
            <a:ext cx="1169700" cy="73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b1d247e645_0_0"/>
          <p:cNvSpPr/>
          <p:nvPr/>
        </p:nvSpPr>
        <p:spPr>
          <a:xfrm>
            <a:off x="9860468" y="439252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latin typeface="Calibri"/>
                <a:ea typeface="Calibri"/>
                <a:cs typeface="Calibri"/>
                <a:sym typeface="Calibri"/>
              </a:rPr>
              <a:t>driverI</a:t>
            </a:r>
            <a:r>
              <a:rPr b="0" i="0" lang="en-US" sz="1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b1d247e645_0_0"/>
          <p:cNvSpPr/>
          <p:nvPr/>
        </p:nvSpPr>
        <p:spPr>
          <a:xfrm>
            <a:off x="6028141" y="6081504"/>
            <a:ext cx="1521000" cy="8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b1d247e645_0_0"/>
          <p:cNvSpPr/>
          <p:nvPr/>
        </p:nvSpPr>
        <p:spPr>
          <a:xfrm>
            <a:off x="11165874" y="2319075"/>
            <a:ext cx="1521000" cy="659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ownedBy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b1d247e645_0_0"/>
          <p:cNvSpPr/>
          <p:nvPr/>
        </p:nvSpPr>
        <p:spPr>
          <a:xfrm>
            <a:off x="12109468" y="5686027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accountType</a:t>
            </a:r>
            <a:endParaRPr b="0" i="0" sz="11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b1d247e645_0_0"/>
          <p:cNvCxnSpPr>
            <a:stCxn id="159" idx="2"/>
            <a:endCxn id="165" idx="0"/>
          </p:cNvCxnSpPr>
          <p:nvPr/>
        </p:nvCxnSpPr>
        <p:spPr>
          <a:xfrm flipH="1">
            <a:off x="12769127" y="4098862"/>
            <a:ext cx="45600" cy="1587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b1d247e645_0_0"/>
          <p:cNvSpPr/>
          <p:nvPr/>
        </p:nvSpPr>
        <p:spPr>
          <a:xfrm>
            <a:off x="10437550" y="5303975"/>
            <a:ext cx="17205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routingNumber</a:t>
            </a:r>
            <a:endParaRPr b="0" i="0" sz="11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b1d247e645_0_0"/>
          <p:cNvCxnSpPr>
            <a:stCxn id="159" idx="2"/>
            <a:endCxn id="167" idx="6"/>
          </p:cNvCxnSpPr>
          <p:nvPr/>
        </p:nvCxnSpPr>
        <p:spPr>
          <a:xfrm flipH="1">
            <a:off x="12158027" y="4098862"/>
            <a:ext cx="656700" cy="1409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b1d247e645_0_0"/>
          <p:cNvCxnSpPr>
            <a:stCxn id="159" idx="2"/>
            <a:endCxn id="170" idx="0"/>
          </p:cNvCxnSpPr>
          <p:nvPr/>
        </p:nvCxnSpPr>
        <p:spPr>
          <a:xfrm>
            <a:off x="12814727" y="4098862"/>
            <a:ext cx="19500" cy="797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b1d247e645_0_0"/>
          <p:cNvSpPr/>
          <p:nvPr/>
        </p:nvSpPr>
        <p:spPr>
          <a:xfrm>
            <a:off x="12008788" y="4896263"/>
            <a:ext cx="16509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accountNumber</a:t>
            </a:r>
            <a:endParaRPr b="0" i="0" sz="11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b1d247e645_0_0"/>
          <p:cNvSpPr/>
          <p:nvPr/>
        </p:nvSpPr>
        <p:spPr>
          <a:xfrm>
            <a:off x="12054227" y="3220762"/>
            <a:ext cx="1521000" cy="8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Bank Account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b1d247e645_0_0"/>
          <p:cNvCxnSpPr>
            <a:stCxn id="143" idx="1"/>
            <a:endCxn id="96" idx="0"/>
          </p:cNvCxnSpPr>
          <p:nvPr/>
        </p:nvCxnSpPr>
        <p:spPr>
          <a:xfrm flipH="1">
            <a:off x="1530075" y="3243975"/>
            <a:ext cx="336000" cy="6339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b1d247e645_0_0"/>
          <p:cNvSpPr/>
          <p:nvPr/>
        </p:nvSpPr>
        <p:spPr>
          <a:xfrm>
            <a:off x="7185764" y="5226896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Coupon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b1d247e645_0_0"/>
          <p:cNvCxnSpPr>
            <a:stCxn id="174" idx="0"/>
            <a:endCxn id="97" idx="2"/>
          </p:cNvCxnSpPr>
          <p:nvPr/>
        </p:nvCxnSpPr>
        <p:spPr>
          <a:xfrm rot="10800000">
            <a:off x="6317514" y="2478758"/>
            <a:ext cx="2274900" cy="1860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gb1d247e645_0_0"/>
          <p:cNvCxnSpPr>
            <a:stCxn id="172" idx="0"/>
            <a:endCxn id="97" idx="2"/>
          </p:cNvCxnSpPr>
          <p:nvPr/>
        </p:nvCxnSpPr>
        <p:spPr>
          <a:xfrm rot="10800000">
            <a:off x="6317564" y="2478896"/>
            <a:ext cx="1527900" cy="2748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b1d247e645_0_0"/>
          <p:cNvSpPr/>
          <p:nvPr/>
        </p:nvSpPr>
        <p:spPr>
          <a:xfrm>
            <a:off x="7932714" y="4339058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tip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gb1d247e645_0_0"/>
          <p:cNvCxnSpPr>
            <a:stCxn id="177" idx="3"/>
            <a:endCxn id="98" idx="1"/>
          </p:cNvCxnSpPr>
          <p:nvPr/>
        </p:nvCxnSpPr>
        <p:spPr>
          <a:xfrm flipH="1" rot="10800000">
            <a:off x="9770175" y="1638075"/>
            <a:ext cx="657600" cy="2898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gb1d247e645_0_0"/>
          <p:cNvCxnSpPr>
            <a:stCxn id="179" idx="0"/>
            <a:endCxn id="97" idx="2"/>
          </p:cNvCxnSpPr>
          <p:nvPr/>
        </p:nvCxnSpPr>
        <p:spPr>
          <a:xfrm rot="10800000">
            <a:off x="6317476" y="2478846"/>
            <a:ext cx="2640600" cy="111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b1d247e645_0_0"/>
          <p:cNvSpPr/>
          <p:nvPr/>
        </p:nvSpPr>
        <p:spPr>
          <a:xfrm>
            <a:off x="8298376" y="3590946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deliveryFee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b1d247e645_0_0"/>
          <p:cNvSpPr/>
          <p:nvPr/>
        </p:nvSpPr>
        <p:spPr>
          <a:xfrm>
            <a:off x="2892088" y="3880500"/>
            <a:ext cx="11430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restaurantComment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b1d247e645_0_0"/>
          <p:cNvCxnSpPr>
            <a:stCxn id="180" idx="6"/>
            <a:endCxn id="97" idx="2"/>
          </p:cNvCxnSpPr>
          <p:nvPr/>
        </p:nvCxnSpPr>
        <p:spPr>
          <a:xfrm flipH="1" rot="10800000">
            <a:off x="4035088" y="2478750"/>
            <a:ext cx="2282400" cy="1605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b1d247e645_0_0"/>
          <p:cNvCxnSpPr>
            <a:endCxn id="129" idx="0"/>
          </p:cNvCxnSpPr>
          <p:nvPr/>
        </p:nvCxnSpPr>
        <p:spPr>
          <a:xfrm flipH="1" rot="-5400000">
            <a:off x="6082591" y="5375454"/>
            <a:ext cx="1342200" cy="69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gb1d247e645_0_0"/>
          <p:cNvSpPr/>
          <p:nvPr/>
        </p:nvSpPr>
        <p:spPr>
          <a:xfrm>
            <a:off x="4004763" y="3005888"/>
            <a:ext cx="11430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restaurantRating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b1d247e645_0_0"/>
          <p:cNvCxnSpPr>
            <a:stCxn id="164" idx="2"/>
            <a:endCxn id="159" idx="0"/>
          </p:cNvCxnSpPr>
          <p:nvPr/>
        </p:nvCxnSpPr>
        <p:spPr>
          <a:xfrm flipH="1" rot="-5400000">
            <a:off x="12249474" y="2655675"/>
            <a:ext cx="242100" cy="888300"/>
          </a:xfrm>
          <a:prstGeom prst="curvedConnector3">
            <a:avLst>
              <a:gd fmla="val 4997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b1d247e645_0_0"/>
          <p:cNvSpPr/>
          <p:nvPr/>
        </p:nvSpPr>
        <p:spPr>
          <a:xfrm>
            <a:off x="2927163" y="1571950"/>
            <a:ext cx="1469100" cy="659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placedBy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gb1d247e645_0_0"/>
          <p:cNvCxnSpPr>
            <a:stCxn id="142" idx="3"/>
            <a:endCxn id="97" idx="1"/>
          </p:cNvCxnSpPr>
          <p:nvPr/>
        </p:nvCxnSpPr>
        <p:spPr>
          <a:xfrm>
            <a:off x="4396263" y="1901800"/>
            <a:ext cx="952200" cy="13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b1d247e645_0_0"/>
          <p:cNvSpPr/>
          <p:nvPr/>
        </p:nvSpPr>
        <p:spPr>
          <a:xfrm>
            <a:off x="5845641" y="4120295"/>
            <a:ext cx="1650900" cy="659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prepared by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b1d247e645_0_0"/>
          <p:cNvCxnSpPr>
            <a:stCxn id="185" idx="0"/>
            <a:endCxn id="97" idx="2"/>
          </p:cNvCxnSpPr>
          <p:nvPr/>
        </p:nvCxnSpPr>
        <p:spPr>
          <a:xfrm rot="10800000">
            <a:off x="6317391" y="2478995"/>
            <a:ext cx="353700" cy="1641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gb1d247e645_0_0"/>
          <p:cNvSpPr/>
          <p:nvPr/>
        </p:nvSpPr>
        <p:spPr>
          <a:xfrm>
            <a:off x="7906575" y="1598025"/>
            <a:ext cx="1863600" cy="659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assignedTo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b1d247e645_0_0"/>
          <p:cNvCxnSpPr>
            <a:stCxn id="97" idx="3"/>
            <a:endCxn id="177" idx="1"/>
          </p:cNvCxnSpPr>
          <p:nvPr/>
        </p:nvCxnSpPr>
        <p:spPr>
          <a:xfrm flipH="1" rot="10800000">
            <a:off x="7286474" y="1927925"/>
            <a:ext cx="620100" cy="111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b1d247e645_0_0"/>
          <p:cNvCxnSpPr>
            <a:stCxn id="164" idx="0"/>
            <a:endCxn id="98" idx="2"/>
          </p:cNvCxnSpPr>
          <p:nvPr/>
        </p:nvCxnSpPr>
        <p:spPr>
          <a:xfrm rot="10800000">
            <a:off x="11188374" y="2076975"/>
            <a:ext cx="738000" cy="2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gb1d247e645_0_0"/>
          <p:cNvSpPr/>
          <p:nvPr/>
        </p:nvSpPr>
        <p:spPr>
          <a:xfrm>
            <a:off x="4046923" y="4312906"/>
            <a:ext cx="1650900" cy="659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b1d247e645_0_0"/>
          <p:cNvSpPr/>
          <p:nvPr/>
        </p:nvSpPr>
        <p:spPr>
          <a:xfrm>
            <a:off x="5657776" y="92325"/>
            <a:ext cx="15279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orderAddress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gb1d247e645_0_0"/>
          <p:cNvCxnSpPr>
            <a:stCxn id="189" idx="4"/>
            <a:endCxn id="97" idx="0"/>
          </p:cNvCxnSpPr>
          <p:nvPr/>
        </p:nvCxnSpPr>
        <p:spPr>
          <a:xfrm flipH="1">
            <a:off x="6317326" y="500025"/>
            <a:ext cx="104400" cy="110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b1d247e645_0_0"/>
          <p:cNvSpPr/>
          <p:nvPr/>
        </p:nvSpPr>
        <p:spPr>
          <a:xfrm>
            <a:off x="4855642" y="566333"/>
            <a:ext cx="1319400" cy="407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orderT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b1d247e645_0_0"/>
          <p:cNvSpPr/>
          <p:nvPr/>
        </p:nvSpPr>
        <p:spPr>
          <a:xfrm>
            <a:off x="8840725" y="4660163"/>
            <a:ext cx="1650900" cy="746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ownedBy</a:t>
            </a:r>
            <a:endParaRPr/>
          </a:p>
        </p:txBody>
      </p:sp>
      <p:cxnSp>
        <p:nvCxnSpPr>
          <p:cNvPr id="193" name="Google Shape;193;gb1d247e645_0_0"/>
          <p:cNvCxnSpPr>
            <a:stCxn id="192" idx="3"/>
            <a:endCxn id="159" idx="1"/>
          </p:cNvCxnSpPr>
          <p:nvPr/>
        </p:nvCxnSpPr>
        <p:spPr>
          <a:xfrm flipH="1" rot="10800000">
            <a:off x="10491625" y="3659663"/>
            <a:ext cx="1562700" cy="1373700"/>
          </a:xfrm>
          <a:prstGeom prst="curvedConnector3">
            <a:avLst>
              <a:gd fmla="val 4076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gb1d247e645_0_0"/>
          <p:cNvCxnSpPr>
            <a:stCxn id="129" idx="3"/>
            <a:endCxn id="192" idx="1"/>
          </p:cNvCxnSpPr>
          <p:nvPr/>
        </p:nvCxnSpPr>
        <p:spPr>
          <a:xfrm flipH="1" rot="10800000">
            <a:off x="7549141" y="5033454"/>
            <a:ext cx="1291500" cy="1487100"/>
          </a:xfrm>
          <a:prstGeom prst="curvedConnector3">
            <a:avLst>
              <a:gd fmla="val 7997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