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66C7EF-E072-4194-BB0E-94FA62E5B651}" v="36" dt="2019-12-12T21:07:42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yang Yu" userId="aaa4e55bbabc5718" providerId="LiveId" clId="{B766C7EF-E072-4194-BB0E-94FA62E5B651}"/>
    <pc:docChg chg="undo custSel mod addSld modSld">
      <pc:chgData name="Xiaoyang Yu" userId="aaa4e55bbabc5718" providerId="LiveId" clId="{B766C7EF-E072-4194-BB0E-94FA62E5B651}" dt="2019-12-12T21:15:34.114" v="2296" actId="20577"/>
      <pc:docMkLst>
        <pc:docMk/>
      </pc:docMkLst>
      <pc:sldChg chg="addSp delSp modSp add mod setBg setClrOvrMap delDesignElem">
        <pc:chgData name="Xiaoyang Yu" userId="aaa4e55bbabc5718" providerId="LiveId" clId="{B766C7EF-E072-4194-BB0E-94FA62E5B651}" dt="2019-12-12T15:55:49.856" v="553" actId="255"/>
        <pc:sldMkLst>
          <pc:docMk/>
          <pc:sldMk cId="3619463216" sldId="256"/>
        </pc:sldMkLst>
        <pc:spChg chg="mod">
          <ac:chgData name="Xiaoyang Yu" userId="aaa4e55bbabc5718" providerId="LiveId" clId="{B766C7EF-E072-4194-BB0E-94FA62E5B651}" dt="2019-12-12T15:55:21.878" v="548" actId="26606"/>
          <ac:spMkLst>
            <pc:docMk/>
            <pc:sldMk cId="3619463216" sldId="256"/>
            <ac:spMk id="2" creationId="{C16C20AA-62A5-4AE7-8014-70A4D0D9B5D0}"/>
          </ac:spMkLst>
        </pc:spChg>
        <pc:spChg chg="mod ord">
          <ac:chgData name="Xiaoyang Yu" userId="aaa4e55bbabc5718" providerId="LiveId" clId="{B766C7EF-E072-4194-BB0E-94FA62E5B651}" dt="2019-12-12T15:55:49.856" v="553" actId="255"/>
          <ac:spMkLst>
            <pc:docMk/>
            <pc:sldMk cId="3619463216" sldId="256"/>
            <ac:spMk id="3" creationId="{6CD59997-8BAC-4FE2-8779-21B33E392092}"/>
          </ac:spMkLst>
        </pc:spChg>
        <pc:spChg chg="add del">
          <ac:chgData name="Xiaoyang Yu" userId="aaa4e55bbabc5718" providerId="LiveId" clId="{B766C7EF-E072-4194-BB0E-94FA62E5B651}" dt="2019-12-12T15:32:16.219" v="46" actId="26606"/>
          <ac:spMkLst>
            <pc:docMk/>
            <pc:sldMk cId="3619463216" sldId="256"/>
            <ac:spMk id="71" creationId="{1DB7C82F-AB7E-4F0C-B829-FA1B9C415180}"/>
          </ac:spMkLst>
        </pc:spChg>
        <pc:spChg chg="add del">
          <ac:chgData name="Xiaoyang Yu" userId="aaa4e55bbabc5718" providerId="LiveId" clId="{B766C7EF-E072-4194-BB0E-94FA62E5B651}" dt="2019-12-12T15:32:30.246" v="48" actId="26606"/>
          <ac:spMkLst>
            <pc:docMk/>
            <pc:sldMk cId="3619463216" sldId="256"/>
            <ac:spMk id="75" creationId="{77DA6D33-2D62-458C-BF5D-DBF612FD557E}"/>
          </ac:spMkLst>
        </pc:spChg>
        <pc:spChg chg="add del">
          <ac:chgData name="Xiaoyang Yu" userId="aaa4e55bbabc5718" providerId="LiveId" clId="{B766C7EF-E072-4194-BB0E-94FA62E5B651}" dt="2019-12-12T15:32:38.105" v="52" actId="26606"/>
          <ac:spMkLst>
            <pc:docMk/>
            <pc:sldMk cId="3619463216" sldId="256"/>
            <ac:spMk id="77" creationId="{D5FD337D-4D6B-4C8B-B6F5-121097E09881}"/>
          </ac:spMkLst>
        </pc:spChg>
        <pc:spChg chg="add del">
          <ac:chgData name="Xiaoyang Yu" userId="aaa4e55bbabc5718" providerId="LiveId" clId="{B766C7EF-E072-4194-BB0E-94FA62E5B651}" dt="2019-12-12T15:32:30.246" v="48" actId="26606"/>
          <ac:spMkLst>
            <pc:docMk/>
            <pc:sldMk cId="3619463216" sldId="256"/>
            <ac:spMk id="1028" creationId="{0BC9EFE1-D8CB-4668-9980-DB108327A794}"/>
          </ac:spMkLst>
        </pc:spChg>
        <pc:spChg chg="add del">
          <ac:chgData name="Xiaoyang Yu" userId="aaa4e55bbabc5718" providerId="LiveId" clId="{B766C7EF-E072-4194-BB0E-94FA62E5B651}" dt="2019-12-12T15:32:38.105" v="52" actId="26606"/>
          <ac:spMkLst>
            <pc:docMk/>
            <pc:sldMk cId="3619463216" sldId="256"/>
            <ac:spMk id="1029" creationId="{155D7866-985D-4D23-BF0E-72CA30F5C7E9}"/>
          </ac:spMkLst>
        </pc:spChg>
        <pc:spChg chg="add del">
          <ac:chgData name="Xiaoyang Yu" userId="aaa4e55bbabc5718" providerId="LiveId" clId="{B766C7EF-E072-4194-BB0E-94FA62E5B651}" dt="2019-12-12T15:32:38.105" v="52" actId="26606"/>
          <ac:spMkLst>
            <pc:docMk/>
            <pc:sldMk cId="3619463216" sldId="256"/>
            <ac:spMk id="1030" creationId="{0ADDB668-2CA4-4D2B-9C34-3487CA330BA8}"/>
          </ac:spMkLst>
        </pc:spChg>
        <pc:spChg chg="add del">
          <ac:chgData name="Xiaoyang Yu" userId="aaa4e55bbabc5718" providerId="LiveId" clId="{B766C7EF-E072-4194-BB0E-94FA62E5B651}" dt="2019-12-12T15:32:38.105" v="52" actId="26606"/>
          <ac:spMkLst>
            <pc:docMk/>
            <pc:sldMk cId="3619463216" sldId="256"/>
            <ac:spMk id="1031" creationId="{2568BC19-F052-4108-93E1-6A3D1DEC072F}"/>
          </ac:spMkLst>
        </pc:spChg>
        <pc:spChg chg="add del">
          <ac:chgData name="Xiaoyang Yu" userId="aaa4e55bbabc5718" providerId="LiveId" clId="{B766C7EF-E072-4194-BB0E-94FA62E5B651}" dt="2019-12-12T15:32:45.470" v="54" actId="26606"/>
          <ac:spMkLst>
            <pc:docMk/>
            <pc:sldMk cId="3619463216" sldId="256"/>
            <ac:spMk id="1033" creationId="{AB45A142-4255-493C-8284-5D566C121B10}"/>
          </ac:spMkLst>
        </pc:spChg>
        <pc:spChg chg="add del">
          <ac:chgData name="Xiaoyang Yu" userId="aaa4e55bbabc5718" providerId="LiveId" clId="{B766C7EF-E072-4194-BB0E-94FA62E5B651}" dt="2019-12-12T15:55:05.729" v="547"/>
          <ac:spMkLst>
            <pc:docMk/>
            <pc:sldMk cId="3619463216" sldId="256"/>
            <ac:spMk id="1036" creationId="{1DB7C82F-AB7E-4F0C-B829-FA1B9C415180}"/>
          </ac:spMkLst>
        </pc:spChg>
        <pc:picChg chg="add del">
          <ac:chgData name="Xiaoyang Yu" userId="aaa4e55bbabc5718" providerId="LiveId" clId="{B766C7EF-E072-4194-BB0E-94FA62E5B651}" dt="2019-12-12T15:32:30.246" v="48" actId="26606"/>
          <ac:picMkLst>
            <pc:docMk/>
            <pc:sldMk cId="3619463216" sldId="256"/>
            <ac:picMk id="73" creationId="{7CBAE1BD-B8E4-4029-8AA2-C77E4FED9864}"/>
          </ac:picMkLst>
        </pc:picChg>
        <pc:picChg chg="add mod ord">
          <ac:chgData name="Xiaoyang Yu" userId="aaa4e55bbabc5718" providerId="LiveId" clId="{B766C7EF-E072-4194-BB0E-94FA62E5B651}" dt="2019-12-12T15:55:32.542" v="550" actId="1076"/>
          <ac:picMkLst>
            <pc:docMk/>
            <pc:sldMk cId="3619463216" sldId="256"/>
            <ac:picMk id="1026" creationId="{43187977-CF5C-4CA9-849F-93B7271DD463}"/>
          </ac:picMkLst>
        </pc:picChg>
        <pc:cxnChg chg="add del">
          <ac:chgData name="Xiaoyang Yu" userId="aaa4e55bbabc5718" providerId="LiveId" clId="{B766C7EF-E072-4194-BB0E-94FA62E5B651}" dt="2019-12-12T15:32:45.470" v="54" actId="26606"/>
          <ac:cxnSpMkLst>
            <pc:docMk/>
            <pc:sldMk cId="3619463216" sldId="256"/>
            <ac:cxnSpMk id="1034" creationId="{38FB9660-F42F-4313-BBC4-47C007FE484C}"/>
          </ac:cxnSpMkLst>
        </pc:cxnChg>
      </pc:sldChg>
      <pc:sldChg chg="modSp add">
        <pc:chgData name="Xiaoyang Yu" userId="aaa4e55bbabc5718" providerId="LiveId" clId="{B766C7EF-E072-4194-BB0E-94FA62E5B651}" dt="2019-12-12T15:52:45.564" v="541" actId="20577"/>
        <pc:sldMkLst>
          <pc:docMk/>
          <pc:sldMk cId="918595365" sldId="257"/>
        </pc:sldMkLst>
        <pc:spChg chg="mod">
          <ac:chgData name="Xiaoyang Yu" userId="aaa4e55bbabc5718" providerId="LiveId" clId="{B766C7EF-E072-4194-BB0E-94FA62E5B651}" dt="2019-12-12T15:33:05.979" v="72" actId="20577"/>
          <ac:spMkLst>
            <pc:docMk/>
            <pc:sldMk cId="918595365" sldId="257"/>
            <ac:spMk id="2" creationId="{99E818D7-BCDE-44DE-B652-0DA138FF71FA}"/>
          </ac:spMkLst>
        </pc:spChg>
        <pc:spChg chg="mod">
          <ac:chgData name="Xiaoyang Yu" userId="aaa4e55bbabc5718" providerId="LiveId" clId="{B766C7EF-E072-4194-BB0E-94FA62E5B651}" dt="2019-12-12T15:52:45.564" v="541" actId="20577"/>
          <ac:spMkLst>
            <pc:docMk/>
            <pc:sldMk cId="918595365" sldId="257"/>
            <ac:spMk id="3" creationId="{FFB791FA-4D49-48CB-9C29-B1E27D4352EA}"/>
          </ac:spMkLst>
        </pc:spChg>
      </pc:sldChg>
      <pc:sldChg chg="addSp delSp modSp add mod setBg">
        <pc:chgData name="Xiaoyang Yu" userId="aaa4e55bbabc5718" providerId="LiveId" clId="{B766C7EF-E072-4194-BB0E-94FA62E5B651}" dt="2019-12-12T21:08:23.496" v="2144" actId="20577"/>
        <pc:sldMkLst>
          <pc:docMk/>
          <pc:sldMk cId="2583240459" sldId="258"/>
        </pc:sldMkLst>
        <pc:spChg chg="mod">
          <ac:chgData name="Xiaoyang Yu" userId="aaa4e55bbabc5718" providerId="LiveId" clId="{B766C7EF-E072-4194-BB0E-94FA62E5B651}" dt="2019-12-12T16:03:59.757" v="590" actId="26606"/>
          <ac:spMkLst>
            <pc:docMk/>
            <pc:sldMk cId="2583240459" sldId="258"/>
            <ac:spMk id="2" creationId="{2591283B-DB1E-4E1A-A1CA-336C2361A7EF}"/>
          </ac:spMkLst>
        </pc:spChg>
        <pc:spChg chg="del">
          <ac:chgData name="Xiaoyang Yu" userId="aaa4e55bbabc5718" providerId="LiveId" clId="{B766C7EF-E072-4194-BB0E-94FA62E5B651}" dt="2019-12-12T16:03:41.512" v="589"/>
          <ac:spMkLst>
            <pc:docMk/>
            <pc:sldMk cId="2583240459" sldId="258"/>
            <ac:spMk id="3" creationId="{CF12E02B-7BCB-4846-9C45-30B9E6B03336}"/>
          </ac:spMkLst>
        </pc:spChg>
        <pc:spChg chg="add mod">
          <ac:chgData name="Xiaoyang Yu" userId="aaa4e55bbabc5718" providerId="LiveId" clId="{B766C7EF-E072-4194-BB0E-94FA62E5B651}" dt="2019-12-12T21:08:23.496" v="2144" actId="20577"/>
          <ac:spMkLst>
            <pc:docMk/>
            <pc:sldMk cId="2583240459" sldId="258"/>
            <ac:spMk id="8" creationId="{869B329B-342F-4BDD-A7F9-22DEA65569A6}"/>
          </ac:spMkLst>
        </pc:spChg>
        <pc:picChg chg="add mod">
          <ac:chgData name="Xiaoyang Yu" userId="aaa4e55bbabc5718" providerId="LiveId" clId="{B766C7EF-E072-4194-BB0E-94FA62E5B651}" dt="2019-12-12T16:03:59.757" v="590" actId="26606"/>
          <ac:picMkLst>
            <pc:docMk/>
            <pc:sldMk cId="2583240459" sldId="258"/>
            <ac:picMk id="4" creationId="{82A33814-C2D4-442E-B0BD-BE9DE02FDEB9}"/>
          </ac:picMkLst>
        </pc:picChg>
      </pc:sldChg>
      <pc:sldChg chg="addSp delSp modSp add mod setBg">
        <pc:chgData name="Xiaoyang Yu" userId="aaa4e55bbabc5718" providerId="LiveId" clId="{B766C7EF-E072-4194-BB0E-94FA62E5B651}" dt="2019-12-12T19:27:47.484" v="781" actId="1076"/>
        <pc:sldMkLst>
          <pc:docMk/>
          <pc:sldMk cId="4008817043" sldId="259"/>
        </pc:sldMkLst>
        <pc:spChg chg="mod">
          <ac:chgData name="Xiaoyang Yu" userId="aaa4e55bbabc5718" providerId="LiveId" clId="{B766C7EF-E072-4194-BB0E-94FA62E5B651}" dt="2019-12-12T16:08:58.269" v="777" actId="26606"/>
          <ac:spMkLst>
            <pc:docMk/>
            <pc:sldMk cId="4008817043" sldId="259"/>
            <ac:spMk id="2" creationId="{788C7DCF-666E-4CEC-AC42-CC6DD12244C0}"/>
          </ac:spMkLst>
        </pc:spChg>
        <pc:spChg chg="del">
          <ac:chgData name="Xiaoyang Yu" userId="aaa4e55bbabc5718" providerId="LiveId" clId="{B766C7EF-E072-4194-BB0E-94FA62E5B651}" dt="2019-12-12T16:08:37.842" v="776"/>
          <ac:spMkLst>
            <pc:docMk/>
            <pc:sldMk cId="4008817043" sldId="259"/>
            <ac:spMk id="3" creationId="{F7F9E281-1A33-4568-B8B7-9D9C72E84EE5}"/>
          </ac:spMkLst>
        </pc:spChg>
        <pc:spChg chg="add del">
          <ac:chgData name="Xiaoyang Yu" userId="aaa4e55bbabc5718" providerId="LiveId" clId="{B766C7EF-E072-4194-BB0E-94FA62E5B651}" dt="2019-12-12T19:27:31.547" v="778"/>
          <ac:spMkLst>
            <pc:docMk/>
            <pc:sldMk cId="4008817043" sldId="259"/>
            <ac:spMk id="8" creationId="{B0FA68FB-CD3A-4CC0-8F67-CCBD0004B231}"/>
          </ac:spMkLst>
        </pc:spChg>
        <pc:spChg chg="add">
          <ac:chgData name="Xiaoyang Yu" userId="aaa4e55bbabc5718" providerId="LiveId" clId="{B766C7EF-E072-4194-BB0E-94FA62E5B651}" dt="2019-12-12T16:08:58.269" v="777" actId="26606"/>
          <ac:spMkLst>
            <pc:docMk/>
            <pc:sldMk cId="4008817043" sldId="259"/>
            <ac:spMk id="11" creationId="{A99FE660-E3DF-47E7-962D-66C6F6CE0D81}"/>
          </ac:spMkLst>
        </pc:spChg>
        <pc:spChg chg="add">
          <ac:chgData name="Xiaoyang Yu" userId="aaa4e55bbabc5718" providerId="LiveId" clId="{B766C7EF-E072-4194-BB0E-94FA62E5B651}" dt="2019-12-12T16:08:58.269" v="777" actId="26606"/>
          <ac:spMkLst>
            <pc:docMk/>
            <pc:sldMk cId="4008817043" sldId="259"/>
            <ac:spMk id="13" creationId="{38C29FEE-8E8F-43D5-AD23-EB4060B4D943}"/>
          </ac:spMkLst>
        </pc:spChg>
        <pc:picChg chg="add mod">
          <ac:chgData name="Xiaoyang Yu" userId="aaa4e55bbabc5718" providerId="LiveId" clId="{B766C7EF-E072-4194-BB0E-94FA62E5B651}" dt="2019-12-12T16:08:58.269" v="777" actId="26606"/>
          <ac:picMkLst>
            <pc:docMk/>
            <pc:sldMk cId="4008817043" sldId="259"/>
            <ac:picMk id="4" creationId="{29D7C223-A3B9-4670-AD31-D65634D211EF}"/>
          </ac:picMkLst>
        </pc:picChg>
        <pc:picChg chg="add mod">
          <ac:chgData name="Xiaoyang Yu" userId="aaa4e55bbabc5718" providerId="LiveId" clId="{B766C7EF-E072-4194-BB0E-94FA62E5B651}" dt="2019-12-12T19:27:47.484" v="781" actId="1076"/>
          <ac:picMkLst>
            <pc:docMk/>
            <pc:sldMk cId="4008817043" sldId="259"/>
            <ac:picMk id="5" creationId="{25A4743A-12E0-4BE4-9554-0F4CB971EBC5}"/>
          </ac:picMkLst>
        </pc:picChg>
      </pc:sldChg>
      <pc:sldChg chg="addSp delSp modSp add mod setBg">
        <pc:chgData name="Xiaoyang Yu" userId="aaa4e55bbabc5718" providerId="LiveId" clId="{B766C7EF-E072-4194-BB0E-94FA62E5B651}" dt="2019-12-12T21:11:06.824" v="2177" actId="20577"/>
        <pc:sldMkLst>
          <pc:docMk/>
          <pc:sldMk cId="2059753393" sldId="260"/>
        </pc:sldMkLst>
        <pc:spChg chg="mod">
          <ac:chgData name="Xiaoyang Yu" userId="aaa4e55bbabc5718" providerId="LiveId" clId="{B766C7EF-E072-4194-BB0E-94FA62E5B651}" dt="2019-12-12T19:38:16.625" v="800" actId="26606"/>
          <ac:spMkLst>
            <pc:docMk/>
            <pc:sldMk cId="2059753393" sldId="260"/>
            <ac:spMk id="2" creationId="{0522AB00-16BC-4BF4-B24D-8A6409D13368}"/>
          </ac:spMkLst>
        </pc:spChg>
        <pc:spChg chg="del mod">
          <ac:chgData name="Xiaoyang Yu" userId="aaa4e55bbabc5718" providerId="LiveId" clId="{B766C7EF-E072-4194-BB0E-94FA62E5B651}" dt="2019-12-12T19:37:52.062" v="799"/>
          <ac:spMkLst>
            <pc:docMk/>
            <pc:sldMk cId="2059753393" sldId="260"/>
            <ac:spMk id="3" creationId="{B79B2B91-26B7-4EC8-8F90-65F04B635326}"/>
          </ac:spMkLst>
        </pc:spChg>
        <pc:spChg chg="add mod">
          <ac:chgData name="Xiaoyang Yu" userId="aaa4e55bbabc5718" providerId="LiveId" clId="{B766C7EF-E072-4194-BB0E-94FA62E5B651}" dt="2019-12-12T21:11:06.824" v="2177" actId="20577"/>
          <ac:spMkLst>
            <pc:docMk/>
            <pc:sldMk cId="2059753393" sldId="260"/>
            <ac:spMk id="8" creationId="{B28F0F6A-BAD0-4062-BDE4-6DCA2AF98163}"/>
          </ac:spMkLst>
        </pc:spChg>
        <pc:picChg chg="add mod">
          <ac:chgData name="Xiaoyang Yu" userId="aaa4e55bbabc5718" providerId="LiveId" clId="{B766C7EF-E072-4194-BB0E-94FA62E5B651}" dt="2019-12-12T19:38:16.625" v="800" actId="26606"/>
          <ac:picMkLst>
            <pc:docMk/>
            <pc:sldMk cId="2059753393" sldId="260"/>
            <ac:picMk id="4" creationId="{8C60BFF9-77C9-42D7-A56E-81F5A70A29AC}"/>
          </ac:picMkLst>
        </pc:picChg>
      </pc:sldChg>
      <pc:sldChg chg="addSp delSp modSp add">
        <pc:chgData name="Xiaoyang Yu" userId="aaa4e55bbabc5718" providerId="LiveId" clId="{B766C7EF-E072-4194-BB0E-94FA62E5B651}" dt="2019-12-12T19:54:35.881" v="1415" actId="20577"/>
        <pc:sldMkLst>
          <pc:docMk/>
          <pc:sldMk cId="1305745816" sldId="261"/>
        </pc:sldMkLst>
        <pc:spChg chg="mod">
          <ac:chgData name="Xiaoyang Yu" userId="aaa4e55bbabc5718" providerId="LiveId" clId="{B766C7EF-E072-4194-BB0E-94FA62E5B651}" dt="2019-12-12T19:45:03.130" v="1160" actId="20577"/>
          <ac:spMkLst>
            <pc:docMk/>
            <pc:sldMk cId="1305745816" sldId="261"/>
            <ac:spMk id="2" creationId="{1496E74F-244F-4E98-889C-AB59D23F5941}"/>
          </ac:spMkLst>
        </pc:spChg>
        <pc:spChg chg="del">
          <ac:chgData name="Xiaoyang Yu" userId="aaa4e55bbabc5718" providerId="LiveId" clId="{B766C7EF-E072-4194-BB0E-94FA62E5B651}" dt="2019-12-12T19:46:01.501" v="1161"/>
          <ac:spMkLst>
            <pc:docMk/>
            <pc:sldMk cId="1305745816" sldId="261"/>
            <ac:spMk id="3" creationId="{7C793956-1292-4876-9704-C59009364575}"/>
          </ac:spMkLst>
        </pc:spChg>
        <pc:spChg chg="add del mod">
          <ac:chgData name="Xiaoyang Yu" userId="aaa4e55bbabc5718" providerId="LiveId" clId="{B766C7EF-E072-4194-BB0E-94FA62E5B651}" dt="2019-12-12T19:52:19.644" v="1259"/>
          <ac:spMkLst>
            <pc:docMk/>
            <pc:sldMk cId="1305745816" sldId="261"/>
            <ac:spMk id="5" creationId="{66B03F83-6DCD-4F36-8DDE-93F96C5E7607}"/>
          </ac:spMkLst>
        </pc:spChg>
        <pc:spChg chg="add mod">
          <ac:chgData name="Xiaoyang Yu" userId="aaa4e55bbabc5718" providerId="LiveId" clId="{B766C7EF-E072-4194-BB0E-94FA62E5B651}" dt="2019-12-12T19:54:16.152" v="1405" actId="12"/>
          <ac:spMkLst>
            <pc:docMk/>
            <pc:sldMk cId="1305745816" sldId="261"/>
            <ac:spMk id="6" creationId="{B86F5472-BBB7-439E-B491-83E480AB98B2}"/>
          </ac:spMkLst>
        </pc:spChg>
        <pc:graphicFrameChg chg="add mod modGraphic">
          <ac:chgData name="Xiaoyang Yu" userId="aaa4e55bbabc5718" providerId="LiveId" clId="{B766C7EF-E072-4194-BB0E-94FA62E5B651}" dt="2019-12-12T19:54:35.881" v="1415" actId="20577"/>
          <ac:graphicFrameMkLst>
            <pc:docMk/>
            <pc:sldMk cId="1305745816" sldId="261"/>
            <ac:graphicFrameMk id="4" creationId="{15C43678-9111-4EC6-B717-C22569DAEFB2}"/>
          </ac:graphicFrameMkLst>
        </pc:graphicFrameChg>
      </pc:sldChg>
      <pc:sldChg chg="modSp add">
        <pc:chgData name="Xiaoyang Yu" userId="aaa4e55bbabc5718" providerId="LiveId" clId="{B766C7EF-E072-4194-BB0E-94FA62E5B651}" dt="2019-12-12T19:55:05.697" v="1427" actId="20577"/>
        <pc:sldMkLst>
          <pc:docMk/>
          <pc:sldMk cId="2090767917" sldId="262"/>
        </pc:sldMkLst>
        <pc:spChg chg="mod">
          <ac:chgData name="Xiaoyang Yu" userId="aaa4e55bbabc5718" providerId="LiveId" clId="{B766C7EF-E072-4194-BB0E-94FA62E5B651}" dt="2019-12-12T19:54:46.811" v="1425" actId="20577"/>
          <ac:spMkLst>
            <pc:docMk/>
            <pc:sldMk cId="2090767917" sldId="262"/>
            <ac:spMk id="2" creationId="{57735869-9C9A-401A-8F4F-FFF9D12282CD}"/>
          </ac:spMkLst>
        </pc:spChg>
        <pc:spChg chg="mod">
          <ac:chgData name="Xiaoyang Yu" userId="aaa4e55bbabc5718" providerId="LiveId" clId="{B766C7EF-E072-4194-BB0E-94FA62E5B651}" dt="2019-12-12T19:55:05.697" v="1427" actId="20577"/>
          <ac:spMkLst>
            <pc:docMk/>
            <pc:sldMk cId="2090767917" sldId="262"/>
            <ac:spMk id="3" creationId="{0A85C7CD-27CF-421B-8F55-272BC209A434}"/>
          </ac:spMkLst>
        </pc:spChg>
      </pc:sldChg>
      <pc:sldChg chg="modSp add">
        <pc:chgData name="Xiaoyang Yu" userId="aaa4e55bbabc5718" providerId="LiveId" clId="{B766C7EF-E072-4194-BB0E-94FA62E5B651}" dt="2019-12-12T21:15:34.114" v="2296" actId="20577"/>
        <pc:sldMkLst>
          <pc:docMk/>
          <pc:sldMk cId="3019953615" sldId="263"/>
        </pc:sldMkLst>
        <pc:spChg chg="mod">
          <ac:chgData name="Xiaoyang Yu" userId="aaa4e55bbabc5718" providerId="LiveId" clId="{B766C7EF-E072-4194-BB0E-94FA62E5B651}" dt="2019-12-12T19:55:19.940" v="1438" actId="20577"/>
          <ac:spMkLst>
            <pc:docMk/>
            <pc:sldMk cId="3019953615" sldId="263"/>
            <ac:spMk id="2" creationId="{918BF64A-52A8-4BAA-AD69-9EA67D1C3F82}"/>
          </ac:spMkLst>
        </pc:spChg>
        <pc:spChg chg="mod">
          <ac:chgData name="Xiaoyang Yu" userId="aaa4e55bbabc5718" providerId="LiveId" clId="{B766C7EF-E072-4194-BB0E-94FA62E5B651}" dt="2019-12-12T21:15:34.114" v="2296" actId="20577"/>
          <ac:spMkLst>
            <pc:docMk/>
            <pc:sldMk cId="3019953615" sldId="263"/>
            <ac:spMk id="3" creationId="{806FA911-863C-473E-8C76-CDF2433D6BE7}"/>
          </ac:spMkLst>
        </pc:spChg>
      </pc:sldChg>
      <pc:sldChg chg="modSp add">
        <pc:chgData name="Xiaoyang Yu" userId="aaa4e55bbabc5718" providerId="LiveId" clId="{B766C7EF-E072-4194-BB0E-94FA62E5B651}" dt="2019-12-12T21:11:37.550" v="2203" actId="5793"/>
        <pc:sldMkLst>
          <pc:docMk/>
          <pc:sldMk cId="1674893671" sldId="264"/>
        </pc:sldMkLst>
        <pc:spChg chg="mod">
          <ac:chgData name="Xiaoyang Yu" userId="aaa4e55bbabc5718" providerId="LiveId" clId="{B766C7EF-E072-4194-BB0E-94FA62E5B651}" dt="2019-12-12T20:02:32.845" v="1649" actId="20577"/>
          <ac:spMkLst>
            <pc:docMk/>
            <pc:sldMk cId="1674893671" sldId="264"/>
            <ac:spMk id="2" creationId="{23A721D7-7ACE-4A3E-B19C-7626654F0A5F}"/>
          </ac:spMkLst>
        </pc:spChg>
        <pc:spChg chg="mod">
          <ac:chgData name="Xiaoyang Yu" userId="aaa4e55bbabc5718" providerId="LiveId" clId="{B766C7EF-E072-4194-BB0E-94FA62E5B651}" dt="2019-12-12T21:11:37.550" v="2203" actId="5793"/>
          <ac:spMkLst>
            <pc:docMk/>
            <pc:sldMk cId="1674893671" sldId="264"/>
            <ac:spMk id="3" creationId="{6781A1D5-46BA-4FC7-BCE9-7AAB881638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CF2BD-EA38-40C1-8F9B-606C9E87FF26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D85B0-BA4A-472B-A0A2-6334494AF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D85B0-BA4A-472B-A0A2-6334494AFF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0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2233-190E-4FB9-9F4E-DC7A559CEA9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CDCF-024A-4405-AD5E-5B10793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54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2233-190E-4FB9-9F4E-DC7A559CEA9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CDCF-024A-4405-AD5E-5B10793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2233-190E-4FB9-9F4E-DC7A559CEA9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CDCF-024A-4405-AD5E-5B10793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7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2233-190E-4FB9-9F4E-DC7A559CEA9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CDCF-024A-4405-AD5E-5B10793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7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2233-190E-4FB9-9F4E-DC7A559CEA9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CDCF-024A-4405-AD5E-5B10793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76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2233-190E-4FB9-9F4E-DC7A559CEA9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CDCF-024A-4405-AD5E-5B10793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2233-190E-4FB9-9F4E-DC7A559CEA9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CDCF-024A-4405-AD5E-5B10793A6B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5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2233-190E-4FB9-9F4E-DC7A559CEA9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CDCF-024A-4405-AD5E-5B10793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5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2233-190E-4FB9-9F4E-DC7A559CEA9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CDCF-024A-4405-AD5E-5B10793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8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2233-190E-4FB9-9F4E-DC7A559CEA9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CDCF-024A-4405-AD5E-5B10793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8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BEB2233-190E-4FB9-9F4E-DC7A559CEA9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CDCF-024A-4405-AD5E-5B10793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4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BEB2233-190E-4FB9-9F4E-DC7A559CEA9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999CDCF-024A-4405-AD5E-5B10793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4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20AA-62A5-4AE7-8014-70A4D0D9B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335" y="484631"/>
            <a:ext cx="3701579" cy="5429848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Compton Effect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compton effect">
            <a:extLst>
              <a:ext uri="{FF2B5EF4-FFF2-40B4-BE49-F238E27FC236}">
                <a16:creationId xmlns:a16="http://schemas.microsoft.com/office/drawing/2014/main" id="{43187977-CF5C-4CA9-849F-93B7271DD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1" r="4156"/>
          <a:stretch/>
        </p:blipFill>
        <p:spPr bwMode="auto">
          <a:xfrm>
            <a:off x="-1" y="-1"/>
            <a:ext cx="75377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CD59997-8BAC-4FE2-8779-21B33E392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6408" y="3755632"/>
            <a:ext cx="3701142" cy="857932"/>
          </a:xfrm>
          <a:solidFill>
            <a:schemeClr val="bg1">
              <a:alpha val="75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Xiaoyang Yu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12/12/2019</a:t>
            </a:r>
          </a:p>
        </p:txBody>
      </p:sp>
    </p:spTree>
    <p:extLst>
      <p:ext uri="{BB962C8B-B14F-4D97-AF65-F5344CB8AC3E}">
        <p14:creationId xmlns:p14="http://schemas.microsoft.com/office/powerpoint/2010/main" val="3619463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18D7-BCDE-44DE-B652-0DA138FF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791FA-4D49-48CB-9C29-B1E27D43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How will a photon interact with an electron?</a:t>
            </a:r>
          </a:p>
          <a:p>
            <a:r>
              <a:rPr lang="en-US" dirty="0"/>
              <a:t>Classic theory: electron will vibrate at the same frequency as the incident electromagnetic wave, hence radiate new electromagnetic wave with same frequency as the incident wave.</a:t>
            </a:r>
          </a:p>
          <a:p>
            <a:r>
              <a:rPr lang="en-US" dirty="0"/>
              <a:t>Can we prove the classic theory prediction with an experiment?</a:t>
            </a:r>
          </a:p>
        </p:txBody>
      </p:sp>
    </p:spTree>
    <p:extLst>
      <p:ext uri="{BB962C8B-B14F-4D97-AF65-F5344CB8AC3E}">
        <p14:creationId xmlns:p14="http://schemas.microsoft.com/office/powerpoint/2010/main" val="91859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283B-DB1E-4E1A-A1CA-336C2361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/>
              <a:t>Compton’s experiment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A33814-C2D4-442E-B0BD-BE9DE02FD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6" r="11689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9B329B-342F-4BDD-A7F9-22DEA6556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/>
          </a:bodyPr>
          <a:lstStyle/>
          <a:p>
            <a:r>
              <a:rPr lang="en-US" dirty="0"/>
              <a:t>No.</a:t>
            </a:r>
            <a:r>
              <a:rPr lang="zh-CN" altLang="en-US" dirty="0"/>
              <a:t> </a:t>
            </a:r>
            <a:r>
              <a:rPr lang="en-US" dirty="0"/>
              <a:t>Arthur Compton, 1920s</a:t>
            </a:r>
          </a:p>
          <a:p>
            <a:r>
              <a:rPr lang="en-US" dirty="0"/>
              <a:t>The electron will emit a new photon, with wave length depends on the scattered angle of photon</a:t>
            </a:r>
          </a:p>
          <a:p>
            <a:r>
              <a:rPr lang="en-US" altLang="zh-CN" dirty="0"/>
              <a:t>Strong support to the particle property of photon other than Einstein’s photon electric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4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7DCF-666E-4CEC-AC42-CC6DD122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Compton scattering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D7C223-A3B9-4670-AD31-D65634D21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79" y="1518148"/>
            <a:ext cx="6227064" cy="382964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4743A-12E0-4BE4-9554-0F4CB971E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10268" y="3204884"/>
            <a:ext cx="3064528" cy="8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1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AB00-16BC-4BF4-B24D-8A6409D1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dirty="0"/>
              <a:t>Experiment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8F0F6A-BAD0-4062-BDE4-6DCA2AF9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>
            <a:normAutofit/>
          </a:bodyPr>
          <a:lstStyle/>
          <a:p>
            <a:r>
              <a:rPr lang="en-US" dirty="0"/>
              <a:t>Objective: verify this equation</a:t>
            </a:r>
          </a:p>
          <a:p>
            <a:r>
              <a:rPr lang="en-US" dirty="0"/>
              <a:t>Using hot radioactive source to get mono-wavelength incident photons</a:t>
            </a:r>
          </a:p>
          <a:p>
            <a:pPr lvl="1"/>
            <a:r>
              <a:rPr lang="en-US" altLang="zh-CN" dirty="0"/>
              <a:t>Thanks to Doctor Moeller!</a:t>
            </a:r>
            <a:endParaRPr lang="en-US" dirty="0"/>
          </a:p>
          <a:p>
            <a:r>
              <a:rPr lang="en-US" dirty="0"/>
              <a:t>Electrons in an aluminum bar as target</a:t>
            </a:r>
          </a:p>
          <a:p>
            <a:r>
              <a:rPr lang="en-US" dirty="0"/>
              <a:t>Spectrometer to measure scattered photon energy at different angles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C60BFF9-77C9-42D7-A56E-81F5A70A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03" y="3833190"/>
            <a:ext cx="6883071" cy="1911064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05975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21D7-7ACE-4A3E-B19C-7626654F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Calibration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A1D5-46BA-4FC7-BCE9-7AAB88163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spectrometer, it won’t report the detected photon’s energy directly, we need to establish a function to convert the reported value to energy</a:t>
            </a:r>
          </a:p>
          <a:p>
            <a:r>
              <a:rPr lang="en-US" dirty="0"/>
              <a:t>Using a set of well known photon source</a:t>
            </a:r>
          </a:p>
          <a:p>
            <a:r>
              <a:rPr lang="en-US" dirty="0"/>
              <a:t>Omitted many details…</a:t>
            </a:r>
          </a:p>
        </p:txBody>
      </p:sp>
    </p:spTree>
    <p:extLst>
      <p:ext uri="{BB962C8B-B14F-4D97-AF65-F5344CB8AC3E}">
        <p14:creationId xmlns:p14="http://schemas.microsoft.com/office/powerpoint/2010/main" val="167489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E74F-244F-4E98-889C-AB59D23F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C43678-9111-4EC6-B717-C22569DAE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174328"/>
              </p:ext>
            </p:extLst>
          </p:nvPr>
        </p:nvGraphicFramePr>
        <p:xfrm>
          <a:off x="3045243" y="2325278"/>
          <a:ext cx="5937250" cy="1365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1639643316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1847490381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618392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Scatter angle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Experimental E’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Expectation E’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1540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94±100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05108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173±100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83247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234±100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338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8044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315±100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86980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410±100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480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14605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512±100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92877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597±100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104575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F5472-BBB7-439E-B491-83E480AB98B2}"/>
              </a:ext>
            </a:extLst>
          </p:cNvPr>
          <p:cNvSpPr txBox="1"/>
          <p:nvPr/>
        </p:nvSpPr>
        <p:spPr>
          <a:xfrm>
            <a:off x="2231136" y="4013504"/>
            <a:ext cx="5565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small scatter angles, expectation falls within 1 sigma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large scatter angles, expectation falls within 2 sigma</a:t>
            </a:r>
          </a:p>
        </p:txBody>
      </p:sp>
    </p:spTree>
    <p:extLst>
      <p:ext uri="{BB962C8B-B14F-4D97-AF65-F5344CB8AC3E}">
        <p14:creationId xmlns:p14="http://schemas.microsoft.com/office/powerpoint/2010/main" val="130574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F64A-52A8-4BAA-AD69-9EA67D1C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FA911-863C-473E-8C76-CDF2433D6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large angles, experiment results are less consistent with expected results.</a:t>
            </a:r>
          </a:p>
          <a:p>
            <a:r>
              <a:rPr lang="en-US" dirty="0"/>
              <a:t>Large uncertainty, partly due to calibration, partly due to intrinsic uncertainty from the spectrometer measurement</a:t>
            </a:r>
          </a:p>
          <a:p>
            <a:r>
              <a:rPr lang="en-US" dirty="0"/>
              <a:t>Opinion for </a:t>
            </a:r>
            <a:r>
              <a:rPr lang="en-US" dirty="0" err="1"/>
              <a:t>improvment</a:t>
            </a:r>
            <a:r>
              <a:rPr lang="en-US" dirty="0"/>
              <a:t>: more accurate calibration needed</a:t>
            </a:r>
          </a:p>
        </p:txBody>
      </p:sp>
    </p:spTree>
    <p:extLst>
      <p:ext uri="{BB962C8B-B14F-4D97-AF65-F5344CB8AC3E}">
        <p14:creationId xmlns:p14="http://schemas.microsoft.com/office/powerpoint/2010/main" val="301995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5869-9C9A-401A-8F4F-FFF9D122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5C7CD-27CF-421B-8F55-272BC209A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PHYS:3756, intermediate lab manual, Compton Effect v_3, the University of Iowa.</a:t>
            </a:r>
          </a:p>
          <a:p>
            <a:r>
              <a:rPr lang="en-US" dirty="0"/>
              <a:t>Stephen. T.. Thornton, Andre Rex. Modern Physics for Scientists and Engineers, 4th edition, Cengage Learning, 2012.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6791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308</Words>
  <Application>Microsoft Office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Compton Effect</vt:lpstr>
      <vt:lpstr>Introduction</vt:lpstr>
      <vt:lpstr>Compton’s experiment</vt:lpstr>
      <vt:lpstr>Compton scattering</vt:lpstr>
      <vt:lpstr>Experiment</vt:lpstr>
      <vt:lpstr>Calibration</vt:lpstr>
      <vt:lpstr>Result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Compton Effect</dc:title>
  <dc:creator>Xiaoyang Yu</dc:creator>
  <cp:lastModifiedBy>Xiaoyang Yu</cp:lastModifiedBy>
  <cp:revision>1</cp:revision>
  <dcterms:created xsi:type="dcterms:W3CDTF">2019-12-12T19:38:16Z</dcterms:created>
  <dcterms:modified xsi:type="dcterms:W3CDTF">2019-12-12T21:15:40Z</dcterms:modified>
</cp:coreProperties>
</file>