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17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86AD-3214-42C5-850B-96BB2BBD2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F7B98-08C1-4D5B-A4D9-5A389F9EE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9B7AA-ECC9-4816-9318-4FC5AF08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E384-E53D-4EE5-B93A-35E71E54651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6F652-B4FA-4C5C-8007-EF06AB86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7B82C-B99C-4AB4-AD00-59E8DB98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429-D7B0-4CF9-A935-695464E9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9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E7DD-C22B-4516-9AC8-95340C25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336D1-35FA-4FF3-8551-0F4FC8C20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A3022-0C1F-41B0-9F4A-039D00A2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E384-E53D-4EE5-B93A-35E71E54651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13B4A-9980-4001-9C43-CFE743D1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42732-536A-47A4-BFDD-73FD5263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429-D7B0-4CF9-A935-695464E9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86A52D-77A0-4212-A9EB-4F90D2AD8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6646E-93FF-4BCD-B3FB-AB9F91F74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9F1A3-0C46-49CF-BA17-123DDE91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E384-E53D-4EE5-B93A-35E71E54651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FF13F-3DF3-4B15-A113-E9F025CB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6EF55-4189-4470-8464-DB4F3E67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429-D7B0-4CF9-A935-695464E9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5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8880-77D7-4D72-A88E-7A155B71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86C0F-7367-4001-852E-EB96FA831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A5874-12E2-41DA-9C80-D42A70D4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E384-E53D-4EE5-B93A-35E71E54651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B1839-8735-4E93-B0D9-F49CD51C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2E9FD-BC4C-4FE0-9CCB-1EC41381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429-D7B0-4CF9-A935-695464E9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4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9984-99A9-42D2-A19A-9BF75A7E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4561C-2ECC-4F2D-B399-7F2AD8C5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5F8F6-5BA8-4AC1-B3DF-A43352842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E384-E53D-4EE5-B93A-35E71E54651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A11FC-AA03-43D4-88B2-377C650A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44D15-1960-4665-A6DC-C20898F7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429-D7B0-4CF9-A935-695464E9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0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17BA-2390-4394-8794-BFBED7EA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E7229-C2F4-4315-BE2F-E476E41BB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AC7FF-C8FD-4F7F-BBB9-93B651C10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FB6E3-DBB9-4C8C-B008-84A18E424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E384-E53D-4EE5-B93A-35E71E54651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5BBF-1FE7-4A9F-8EA2-CAAF16C5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CC042-2329-4C38-A4A7-73E405B1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429-D7B0-4CF9-A935-695464E9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5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90BF-5876-4720-9B43-500216C09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37B53-EE71-4061-9F2F-66FA9952D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21634-108F-4A3A-A078-DD529F484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248E8-14AC-4FA7-9334-F4211A1B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7E131-45E2-4851-988B-2E0E0AF72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ED1142-8395-41E8-949D-4B59C29E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E384-E53D-4EE5-B93A-35E71E54651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3F7D0-36C5-4546-AF7A-ED90CA7E1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8AB5C-6030-4164-A094-5AC2169E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429-D7B0-4CF9-A935-695464E9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5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875A-611E-4109-B41B-2B353AAC2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9B022D-FFCD-4CAC-90F4-EAFD29A38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E384-E53D-4EE5-B93A-35E71E54651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E49830-DFD2-4FD9-A993-9B7AAFC4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BAC4F-4665-4BF1-9875-DE9A6FA9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429-D7B0-4CF9-A935-695464E9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7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2CAB9C-174C-45F0-A603-CF4726C4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E384-E53D-4EE5-B93A-35E71E54651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3F544-ECC3-4424-A4B7-6952834EC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340C8-890F-42FE-9017-E5F532E2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429-D7B0-4CF9-A935-695464E9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5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EEAD-6F78-461D-91E2-959C5BA0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2DFCD-20F6-4D5E-8482-C8DD47731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F9E7C-569D-47D6-BC3E-BA85FB227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6550C-9171-42ED-9807-62EDBD40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E384-E53D-4EE5-B93A-35E71E54651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2F7E4-E45B-4387-8EAC-5DB73217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200A8-F378-47E0-ADAF-9AFF5E42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429-D7B0-4CF9-A935-695464E9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3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C712-A99A-4523-9671-8BF260AEB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434CA-0D8D-4E96-B4F4-6C7B33352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D4A95-4681-4E16-8106-B5C04B5EA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9CCF9-A827-4AA4-B66E-C072D17E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E384-E53D-4EE5-B93A-35E71E54651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E3321-0AEA-4AD2-8423-92669929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02E16-A3E5-481D-9F8A-92794E22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429-D7B0-4CF9-A935-695464E9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3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277B2-4010-4C31-9E2D-D4A416817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61A37-9269-429C-93FE-067009A72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D03A7-6C29-4021-8661-0F1814FC6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6E384-E53D-4EE5-B93A-35E71E546518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D2F1B-9816-47F9-B02A-9EC6F3AB0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6348F-3E78-47D6-BA33-771AE3F30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01429-D7B0-4CF9-A935-695464E9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viveknimsarkar/hr-analytics-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E48A1-AAC5-4D1D-BE16-932FBBC416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CWRU – Data Analytics Bootcamp –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5B214-6972-4EFE-AF00-73C4B45A8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Employee Turnover Prediction Model</a:t>
            </a:r>
          </a:p>
        </p:txBody>
      </p:sp>
    </p:spTree>
    <p:extLst>
      <p:ext uri="{BB962C8B-B14F-4D97-AF65-F5344CB8AC3E}">
        <p14:creationId xmlns:p14="http://schemas.microsoft.com/office/powerpoint/2010/main" val="136843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C17A473-E890-4E51-B31A-C2C9267B175F}"/>
              </a:ext>
            </a:extLst>
          </p:cNvPr>
          <p:cNvSpPr txBox="1"/>
          <p:nvPr/>
        </p:nvSpPr>
        <p:spPr>
          <a:xfrm>
            <a:off x="393616" y="248281"/>
            <a:ext cx="11366416" cy="764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Project and Data Overview:</a:t>
            </a:r>
            <a:endParaRPr lang="en-US" b="1" dirty="0"/>
          </a:p>
          <a:p>
            <a:r>
              <a:rPr lang="en-US" sz="1500" b="1" dirty="0"/>
              <a:t>Project Goal: </a:t>
            </a:r>
            <a:r>
              <a:rPr lang="en-US" sz="1500" dirty="0"/>
              <a:t>Build and train a model to predict employee attrition.</a:t>
            </a:r>
          </a:p>
          <a:p>
            <a:r>
              <a:rPr lang="en-US" sz="1500" b="1" dirty="0"/>
              <a:t>Model Training Set: </a:t>
            </a:r>
            <a:r>
              <a:rPr lang="en-US" sz="1500" dirty="0"/>
              <a:t> Kaggle, HR Analytics Dataset – Employee Turnover Rate Data</a:t>
            </a:r>
          </a:p>
          <a:p>
            <a:pPr marL="684213" indent="-285750">
              <a:buFont typeface="Arial" panose="020B0604020202020204" pitchFamily="34" charset="0"/>
              <a:buChar char="•"/>
            </a:pPr>
            <a:r>
              <a:rPr lang="en-US" sz="1500" dirty="0"/>
              <a:t>Location: </a:t>
            </a:r>
            <a:r>
              <a:rPr lang="en-US" sz="1500" dirty="0">
                <a:hlinkClick r:id="rId2"/>
              </a:rPr>
              <a:t>https://www.kaggle.com/viveknimsarkar/hr-analytics-dataset</a:t>
            </a:r>
            <a:endParaRPr lang="en-US" sz="1500" dirty="0"/>
          </a:p>
          <a:p>
            <a:pPr marL="684213" indent="-285750">
              <a:buFont typeface="Arial" panose="020B0604020202020204" pitchFamily="34" charset="0"/>
              <a:buChar char="•"/>
            </a:pPr>
            <a:r>
              <a:rPr lang="en-US" sz="1500" dirty="0"/>
              <a:t>Size: 15,000 records x 10 features</a:t>
            </a:r>
          </a:p>
          <a:p>
            <a:endParaRPr lang="en-US" sz="1500" dirty="0"/>
          </a:p>
          <a:p>
            <a:r>
              <a:rPr lang="en-US" sz="1400" b="1" u="sng" dirty="0"/>
              <a:t>Programming Tools and Components:</a:t>
            </a:r>
          </a:p>
          <a:p>
            <a:r>
              <a:rPr lang="en-US" sz="1500" b="1" dirty="0"/>
              <a:t>Data ETL/Model Pre-Processing:</a:t>
            </a:r>
            <a:r>
              <a:rPr lang="en-US" sz="1500" dirty="0"/>
              <a:t> Python Pandas, </a:t>
            </a:r>
            <a:r>
              <a:rPr lang="en-US" sz="1500" dirty="0" err="1"/>
              <a:t>Numpy</a:t>
            </a:r>
            <a:r>
              <a:rPr lang="en-US" sz="1500" dirty="0"/>
              <a:t>, Scikit-Learn</a:t>
            </a:r>
          </a:p>
          <a:p>
            <a:r>
              <a:rPr lang="en-US" sz="1500" b="1" dirty="0"/>
              <a:t>Plotting/Visualizations: </a:t>
            </a:r>
            <a:r>
              <a:rPr lang="en-US" sz="1500" dirty="0"/>
              <a:t>Matplotlib and/or </a:t>
            </a:r>
            <a:r>
              <a:rPr lang="en-US" sz="1500" dirty="0" err="1"/>
              <a:t>JSPlotly</a:t>
            </a:r>
            <a:endParaRPr lang="en-US" sz="1500" dirty="0"/>
          </a:p>
          <a:p>
            <a:endParaRPr lang="en-US" sz="1500" dirty="0"/>
          </a:p>
          <a:p>
            <a:r>
              <a:rPr lang="en-US" sz="1500" b="1" u="sng" dirty="0"/>
              <a:t>Database Architecture:</a:t>
            </a:r>
          </a:p>
          <a:p>
            <a:pPr marL="400050" indent="-400050"/>
            <a:r>
              <a:rPr lang="en-US" sz="1500" b="1" dirty="0"/>
              <a:t>PostgreSQL:</a:t>
            </a:r>
            <a:r>
              <a:rPr lang="en-US" sz="1500" dirty="0"/>
              <a:t> Multi-table SQL relational database capturing testing and training data as well as recording single or bulk records for end user predictions and retention.</a:t>
            </a:r>
          </a:p>
          <a:p>
            <a:endParaRPr lang="en-US" sz="1500" dirty="0"/>
          </a:p>
          <a:p>
            <a:r>
              <a:rPr lang="en-US" sz="1500" b="1" u="sng" dirty="0"/>
              <a:t>Interactive Pages:</a:t>
            </a:r>
            <a:endParaRPr lang="en-US" sz="1500" b="1" dirty="0"/>
          </a:p>
          <a:p>
            <a:r>
              <a:rPr lang="en-US" sz="1500" b="1" dirty="0"/>
              <a:t>HTML/Flask (or similar): </a:t>
            </a:r>
            <a:r>
              <a:rPr lang="en-US" sz="1500" dirty="0"/>
              <a:t>Interactive webpage with:</a:t>
            </a:r>
          </a:p>
          <a:p>
            <a:pPr marL="684213" indent="-285750">
              <a:buFont typeface="Arial" panose="020B0604020202020204" pitchFamily="34" charset="0"/>
              <a:buChar char="•"/>
            </a:pPr>
            <a:r>
              <a:rPr lang="en-US" sz="1500" dirty="0"/>
              <a:t>Welcome/Landing Page</a:t>
            </a:r>
          </a:p>
          <a:p>
            <a:pPr marL="684213" indent="-285750">
              <a:buFont typeface="Arial" panose="020B0604020202020204" pitchFamily="34" charset="0"/>
              <a:buChar char="•"/>
            </a:pPr>
            <a:r>
              <a:rPr lang="en-US" sz="1500" dirty="0"/>
              <a:t>Plots/Visualizations Page</a:t>
            </a:r>
          </a:p>
          <a:p>
            <a:pPr marL="684213" indent="-285750">
              <a:buFont typeface="Arial" panose="020B0604020202020204" pitchFamily="34" charset="0"/>
              <a:buChar char="•"/>
            </a:pPr>
            <a:r>
              <a:rPr lang="en-US" sz="1500" dirty="0"/>
              <a:t>User input page (single employee modeling)</a:t>
            </a:r>
          </a:p>
          <a:p>
            <a:pPr marL="684213" indent="-285750">
              <a:buFont typeface="Arial" panose="020B0604020202020204" pitchFamily="34" charset="0"/>
              <a:buChar char="•"/>
            </a:pPr>
            <a:r>
              <a:rPr lang="en-US" sz="1500" dirty="0"/>
              <a:t>Corporate Upload Page (multi record file upload for modeling)</a:t>
            </a:r>
          </a:p>
          <a:p>
            <a:pPr marL="684213" indent="-285750">
              <a:buFont typeface="Arial" panose="020B0604020202020204" pitchFamily="34" charset="0"/>
              <a:buChar char="•"/>
            </a:pPr>
            <a:r>
              <a:rPr lang="en-US" sz="1500" dirty="0"/>
              <a:t>Data Display Page</a:t>
            </a:r>
          </a:p>
          <a:p>
            <a:endParaRPr lang="en-US" sz="1500" dirty="0"/>
          </a:p>
          <a:p>
            <a:r>
              <a:rPr lang="en-US" sz="1500" b="1" u="sng" dirty="0"/>
              <a:t>Hosting Architecture:</a:t>
            </a:r>
          </a:p>
          <a:p>
            <a:pPr marL="400050" indent="-400050"/>
            <a:r>
              <a:rPr lang="en-US" sz="1500" b="1" dirty="0"/>
              <a:t>Heroku or AWS:</a:t>
            </a:r>
            <a:r>
              <a:rPr lang="en-US" sz="1500" dirty="0"/>
              <a:t> Final interactive model will be hosted in either Heroku or AWS Cloud Environment.</a:t>
            </a:r>
          </a:p>
          <a:p>
            <a:pPr marL="400050" indent="-400050"/>
            <a:endParaRPr lang="en-US" sz="1500" dirty="0"/>
          </a:p>
          <a:p>
            <a:r>
              <a:rPr lang="en-US" sz="1500" b="1" u="sng" dirty="0" err="1"/>
              <a:t>Misc</a:t>
            </a:r>
            <a:r>
              <a:rPr lang="en-US" sz="1500" b="1" u="sng" dirty="0"/>
              <a:t> Components:</a:t>
            </a:r>
          </a:p>
          <a:p>
            <a:pPr marL="400050" indent="-400050"/>
            <a:r>
              <a:rPr lang="en-US" sz="1500" b="1" dirty="0"/>
              <a:t>GitHub Repo:</a:t>
            </a:r>
            <a:r>
              <a:rPr lang="en-US" sz="1500" dirty="0"/>
              <a:t> All code, versioning and file retention will be executed using GitHub.</a:t>
            </a:r>
          </a:p>
          <a:p>
            <a:pPr marL="400050" indent="-400050"/>
            <a:endParaRPr lang="en-US" sz="1500" dirty="0"/>
          </a:p>
          <a:p>
            <a:endParaRPr lang="en-US" sz="15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5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8F4852-8609-4FC7-A290-48E4B796C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54" y="0"/>
            <a:ext cx="115828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A5F2B5-1869-4762-B63D-072BEAB12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245"/>
            <a:ext cx="12192000" cy="67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6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F0BE1A-C81C-44DE-B874-556E071E5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930"/>
            <a:ext cx="12192000" cy="672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3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C1270F-C3AA-4F52-B19C-A962BB498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31"/>
            <a:ext cx="12192000" cy="674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1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A94C9-8497-44B4-86A9-2144C994F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526"/>
            <a:ext cx="12192000" cy="675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96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699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203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CWRU – Data Analytics Bootcamp – Final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CWRU – Data Analytics Bootcamp – Final Project</dc:title>
  <dc:creator>benjy manning</dc:creator>
  <cp:lastModifiedBy>benjy manning</cp:lastModifiedBy>
  <cp:revision>1</cp:revision>
  <dcterms:created xsi:type="dcterms:W3CDTF">2022-01-13T23:40:22Z</dcterms:created>
  <dcterms:modified xsi:type="dcterms:W3CDTF">2022-01-14T01:50:52Z</dcterms:modified>
</cp:coreProperties>
</file>