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6.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7.xml" ContentType="application/vnd.openxmlformats-officedocument.theme+xml"/>
  <Override PartName="/ppt/slideLayouts/slideLayout3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8" r:id="rId4"/>
    <p:sldMasterId id="2147483773" r:id="rId5"/>
    <p:sldMasterId id="2147483648" r:id="rId6"/>
    <p:sldMasterId id="2147483695" r:id="rId7"/>
    <p:sldMasterId id="2147483673" r:id="rId8"/>
    <p:sldMasterId id="2147483728" r:id="rId9"/>
    <p:sldMasterId id="2147483752" r:id="rId10"/>
    <p:sldMasterId id="2147483704" r:id="rId11"/>
  </p:sldMasterIdLst>
  <p:notesMasterIdLst>
    <p:notesMasterId r:id="rId23"/>
  </p:notesMasterIdLst>
  <p:handoutMasterIdLst>
    <p:handoutMasterId r:id="rId24"/>
  </p:handoutMasterIdLst>
  <p:sldIdLst>
    <p:sldId id="312" r:id="rId12"/>
    <p:sldId id="256" r:id="rId13"/>
    <p:sldId id="269" r:id="rId14"/>
    <p:sldId id="259" r:id="rId15"/>
    <p:sldId id="281" r:id="rId16"/>
    <p:sldId id="282" r:id="rId17"/>
    <p:sldId id="283" r:id="rId18"/>
    <p:sldId id="287" r:id="rId19"/>
    <p:sldId id="302" r:id="rId20"/>
    <p:sldId id="304" r:id="rId21"/>
    <p:sldId id="292" r:id="rId22"/>
  </p:sldIdLst>
  <p:sldSz cx="12192000" cy="6858000"/>
  <p:notesSz cx="6858000" cy="9144000"/>
  <p:embeddedFontLst>
    <p:embeddedFont>
      <p:font typeface="Ubuntu" panose="020B0504030602030204" pitchFamily="3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rand cover" id="{B67AFC69-BA1E-224B-859C-2DA6071AFCCF}">
          <p14:sldIdLst>
            <p14:sldId id="312"/>
          </p14:sldIdLst>
        </p14:section>
        <p14:section name="dynamic coveer" id="{1006DAB2-B71D-3347-B3EF-014DA7DE0E8E}">
          <p14:sldIdLst>
            <p14:sldId id="256"/>
          </p14:sldIdLst>
        </p14:section>
        <p14:section name="divider slide" id="{11A5BE42-2ABF-B049-9795-D5160D568911}">
          <p14:sldIdLst>
            <p14:sldId id="269"/>
            <p14:sldId id="259"/>
          </p14:sldIdLst>
        </p14:section>
        <p14:section name="stand out slide" id="{931D4ECF-FA8C-684D-BD9F-7C447B9FA9C7}">
          <p14:sldIdLst>
            <p14:sldId id="281"/>
          </p14:sldIdLst>
        </p14:section>
        <p14:section name="content" id="{07EFC97D-25D9-DE42-92B7-D832EDBB936C}">
          <p14:sldIdLst>
            <p14:sldId id="282"/>
            <p14:sldId id="283"/>
            <p14:sldId id="287"/>
            <p14:sldId id="302"/>
            <p14:sldId id="304"/>
          </p14:sldIdLst>
        </p14:section>
        <p14:section name="end slide" id="{C508297D-8E91-BE44-86FE-ED4B6D52C8D5}">
          <p14:sldIdLst>
            <p14:sldId id="29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4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9A693D-4EB6-4103-9F98-7A48D1DD60AA}" v="23" dt="2024-01-16T06:31:52.709"/>
    <p1510:client id="{93D293FB-0C34-BE41-9994-DEC7951A42F0}" v="1" dt="2023-09-27T05:07:37.67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415" autoAdjust="0"/>
    <p:restoredTop sz="94703"/>
  </p:normalViewPr>
  <p:slideViewPr>
    <p:cSldViewPr snapToGrid="0">
      <p:cViewPr varScale="1">
        <p:scale>
          <a:sx n="68" d="100"/>
          <a:sy n="68" d="100"/>
        </p:scale>
        <p:origin x="64" y="20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font" Target="fonts/font1.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handoutMaster" Target="handoutMasters/handoutMaster1.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notesMaster" Target="notesMasters/notesMaster1.xml"/><Relationship Id="rId28" Type="http://schemas.openxmlformats.org/officeDocument/2006/relationships/font" Target="fonts/font4.fntdata"/><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font" Target="fonts/font3.fntdata"/><Relationship Id="rId30" Type="http://schemas.openxmlformats.org/officeDocument/2006/relationships/viewProps" Target="viewProps.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DCFF53-D302-4D4F-9638-08F4A0372C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D4DFB5A3-0E95-904D-84CD-BD9CD3B391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99A15DD-D767-E940-9658-67E0AA1A1BA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C7C64E-0F0E-6141-8FA9-D6F2ED3FA56A}" type="slidenum">
              <a:rPr lang="en-US" smtClean="0"/>
              <a:t>‹#›</a:t>
            </a:fld>
            <a:endParaRPr lang="en-US"/>
          </a:p>
        </p:txBody>
      </p:sp>
    </p:spTree>
    <p:extLst>
      <p:ext uri="{BB962C8B-B14F-4D97-AF65-F5344CB8AC3E}">
        <p14:creationId xmlns:p14="http://schemas.microsoft.com/office/powerpoint/2010/main" val="1826408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C3EAE-22DF-2B4B-A1EA-17751061A738}" type="datetimeFigureOut">
              <a:rPr lang="en-US" smtClean="0"/>
              <a:t>7/28/2025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AAE03-B067-BC4B-B4DC-EFC02FBC7F46}" type="slidenum">
              <a:rPr lang="en-US" smtClean="0"/>
              <a:t>‹#›</a:t>
            </a:fld>
            <a:endParaRPr lang="en-US"/>
          </a:p>
        </p:txBody>
      </p:sp>
    </p:spTree>
    <p:extLst>
      <p:ext uri="{BB962C8B-B14F-4D97-AF65-F5344CB8AC3E}">
        <p14:creationId xmlns:p14="http://schemas.microsoft.com/office/powerpoint/2010/main" val="3532914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2"/>
      </p:bgRef>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AB57436E-BCD3-9EB8-9065-856118C9A41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804" y="0"/>
            <a:ext cx="12190195" cy="6859016"/>
          </a:xfrm>
          <a:prstGeom prst="rect">
            <a:avLst/>
          </a:prstGeom>
        </p:spPr>
      </p:pic>
      <p:sp>
        <p:nvSpPr>
          <p:cNvPr id="5" name="Text Placeholder 4">
            <a:extLst>
              <a:ext uri="{FF2B5EF4-FFF2-40B4-BE49-F238E27FC236}">
                <a16:creationId xmlns:a16="http://schemas.microsoft.com/office/drawing/2014/main" id="{1FE9D7C2-32AC-D84D-B06D-F8BE3550E3A1}"/>
              </a:ext>
            </a:extLst>
          </p:cNvPr>
          <p:cNvSpPr>
            <a:spLocks noGrp="1"/>
          </p:cNvSpPr>
          <p:nvPr>
            <p:ph type="body" sz="quarter" idx="10" hasCustomPrompt="1"/>
          </p:nvPr>
        </p:nvSpPr>
        <p:spPr>
          <a:xfrm>
            <a:off x="591399" y="572679"/>
            <a:ext cx="7256235" cy="1874359"/>
          </a:xfrm>
          <a:prstGeom prst="rect">
            <a:avLst/>
          </a:prstGeo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400" b="1">
                <a:solidFill>
                  <a:schemeClr val="tx1"/>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t>Presentation title goes here Presentation title goes here</a:t>
            </a:r>
          </a:p>
        </p:txBody>
      </p:sp>
      <p:sp>
        <p:nvSpPr>
          <p:cNvPr id="13" name="Text Placeholder 12">
            <a:extLst>
              <a:ext uri="{FF2B5EF4-FFF2-40B4-BE49-F238E27FC236}">
                <a16:creationId xmlns:a16="http://schemas.microsoft.com/office/drawing/2014/main" id="{03ECFC8D-C791-B04C-A555-72884AC23CF8}"/>
              </a:ext>
            </a:extLst>
          </p:cNvPr>
          <p:cNvSpPr>
            <a:spLocks noGrp="1"/>
          </p:cNvSpPr>
          <p:nvPr>
            <p:ph type="body" sz="quarter" idx="12" hasCustomPrompt="1"/>
          </p:nvPr>
        </p:nvSpPr>
        <p:spPr>
          <a:xfrm>
            <a:off x="591401" y="2865798"/>
            <a:ext cx="6686092" cy="323165"/>
          </a:xfrm>
          <a:prstGeom prst="rect">
            <a:avLst/>
          </a:prstGeom>
        </p:spPr>
        <p:txBody>
          <a:bodyPr lIns="0" tIns="0" rIns="0" bIns="0">
            <a:noAutofit/>
          </a:bodyPr>
          <a:lstStyle>
            <a:lvl1pPr marL="0" indent="0">
              <a:buNone/>
              <a:defRPr sz="2000">
                <a:solidFill>
                  <a:schemeClr val="accent1"/>
                </a:solidFill>
                <a:latin typeface="Ubuntu" panose="020B0504030602030204" pitchFamily="34" charset="0"/>
              </a:defRPr>
            </a:lvl1pPr>
          </a:lstStyle>
          <a:p>
            <a:pPr lvl="0"/>
            <a:r>
              <a:rPr lang="en-GB"/>
              <a:t>Date time version number</a:t>
            </a:r>
            <a:endParaRPr lang="en-US"/>
          </a:p>
        </p:txBody>
      </p:sp>
      <p:pic>
        <p:nvPicPr>
          <p:cNvPr id="4" name="Graphic 3">
            <a:extLst>
              <a:ext uri="{FF2B5EF4-FFF2-40B4-BE49-F238E27FC236}">
                <a16:creationId xmlns:a16="http://schemas.microsoft.com/office/drawing/2014/main" id="{8F98B5CF-08CB-E346-9975-4E913C95865E}"/>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011919" y="416210"/>
            <a:ext cx="2861449" cy="1048048"/>
          </a:xfrm>
          <a:prstGeom prst="rect">
            <a:avLst/>
          </a:prstGeom>
        </p:spPr>
      </p:pic>
      <p:sp>
        <p:nvSpPr>
          <p:cNvPr id="3" name="TextBox 2">
            <a:extLst>
              <a:ext uri="{FF2B5EF4-FFF2-40B4-BE49-F238E27FC236}">
                <a16:creationId xmlns:a16="http://schemas.microsoft.com/office/drawing/2014/main" id="{2BDC974B-CA63-950F-76C0-9BF8F1259F59}"/>
              </a:ext>
            </a:extLst>
          </p:cNvPr>
          <p:cNvSpPr txBox="1"/>
          <p:nvPr userDrawn="1"/>
        </p:nvSpPr>
        <p:spPr>
          <a:xfrm>
            <a:off x="591399" y="6626996"/>
            <a:ext cx="5527154" cy="76944"/>
          </a:xfrm>
          <a:prstGeom prst="rect">
            <a:avLst/>
          </a:prstGeom>
          <a:noFill/>
        </p:spPr>
        <p:txBody>
          <a:bodyPr wrap="none" lIns="0" tIns="0" rIns="0" bIns="0" rtlCol="0">
            <a:spAutoFit/>
          </a:bodyPr>
          <a:lstStyle/>
          <a:p>
            <a:r>
              <a:rPr lang="en-US" sz="500" b="0" i="0" u="none" strike="noStrike" kern="1200" dirty="0">
                <a:solidFill>
                  <a:schemeClr val="tx1"/>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cxnSp>
        <p:nvCxnSpPr>
          <p:cNvPr id="6" name="Straight Connector 5">
            <a:extLst>
              <a:ext uri="{FF2B5EF4-FFF2-40B4-BE49-F238E27FC236}">
                <a16:creationId xmlns:a16="http://schemas.microsoft.com/office/drawing/2014/main" id="{432DD010-3A86-42F1-CD83-78857E11550D}"/>
              </a:ext>
            </a:extLst>
          </p:cNvPr>
          <p:cNvCxnSpPr/>
          <p:nvPr userDrawn="1"/>
        </p:nvCxnSpPr>
        <p:spPr>
          <a:xfrm>
            <a:off x="591399" y="6502400"/>
            <a:ext cx="11013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59027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divider_1">
    <p:bg>
      <p:bgPr>
        <a:solidFill>
          <a:schemeClr val="accent1"/>
        </a:solidFill>
        <a:effectLst/>
      </p:bgPr>
    </p:bg>
    <p:spTree>
      <p:nvGrpSpPr>
        <p:cNvPr id="1" name=""/>
        <p:cNvGrpSpPr/>
        <p:nvPr/>
      </p:nvGrpSpPr>
      <p:grpSpPr>
        <a:xfrm>
          <a:off x="0" y="0"/>
          <a:ext cx="0" cy="0"/>
          <a:chOff x="0" y="0"/>
          <a:chExt cx="0" cy="0"/>
        </a:xfrm>
      </p:grpSpPr>
      <p:pic>
        <p:nvPicPr>
          <p:cNvPr id="8" name="Picture 7" descr="Background pattern&#10;&#10;Description automatically generated with medium confidence">
            <a:extLst>
              <a:ext uri="{FF2B5EF4-FFF2-40B4-BE49-F238E27FC236}">
                <a16:creationId xmlns:a16="http://schemas.microsoft.com/office/drawing/2014/main" id="{2A8211A0-4B6B-9143-A89F-FE4F1C1C361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804" y="0"/>
            <a:ext cx="12190195" cy="6859016"/>
          </a:xfrm>
          <a:prstGeom prst="rect">
            <a:avLst/>
          </a:prstGeom>
        </p:spPr>
      </p:pic>
      <p:sp>
        <p:nvSpPr>
          <p:cNvPr id="6" name="Text Placeholder 4">
            <a:extLst>
              <a:ext uri="{FF2B5EF4-FFF2-40B4-BE49-F238E27FC236}">
                <a16:creationId xmlns:a16="http://schemas.microsoft.com/office/drawing/2014/main" id="{7EDB9E0F-09E6-6799-6EA8-4E27C82137B2}"/>
              </a:ext>
            </a:extLst>
          </p:cNvPr>
          <p:cNvSpPr>
            <a:spLocks noGrp="1"/>
          </p:cNvSpPr>
          <p:nvPr>
            <p:ph type="body" sz="quarter" idx="10" hasCustomPrompt="1"/>
          </p:nvPr>
        </p:nvSpPr>
        <p:spPr>
          <a:xfrm>
            <a:off x="591399" y="572679"/>
            <a:ext cx="11006434" cy="5260962"/>
          </a:xfrm>
          <a:prstGeom prst="rect">
            <a:avLst/>
          </a:prstGeom>
          <a:ln>
            <a:noFill/>
          </a:ln>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400" b="1">
                <a:solidFill>
                  <a:schemeClr val="bg1"/>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t>Stand out message </a:t>
            </a:r>
            <a:r>
              <a:rPr lang="en-SG" dirty="0"/>
              <a:t>lorem ipsum </a:t>
            </a:r>
            <a:r>
              <a:rPr lang="en-SG" dirty="0" err="1"/>
              <a:t>dolor</a:t>
            </a:r>
            <a:r>
              <a:rPr lang="en-SG" dirty="0"/>
              <a:t> sit </a:t>
            </a:r>
            <a:r>
              <a:rPr lang="en-SG" dirty="0" err="1"/>
              <a:t>amet</a:t>
            </a:r>
            <a:r>
              <a:rPr lang="en-SG" dirty="0"/>
              <a:t>, </a:t>
            </a:r>
            <a:r>
              <a:rPr lang="en-SG" dirty="0" err="1"/>
              <a:t>consectetur</a:t>
            </a:r>
            <a:r>
              <a:rPr lang="en-SG" dirty="0"/>
              <a:t> </a:t>
            </a:r>
            <a:r>
              <a:rPr lang="en-SG" dirty="0" err="1"/>
              <a:t>adipiscing</a:t>
            </a:r>
            <a:r>
              <a:rPr lang="en-SG" dirty="0"/>
              <a:t> </a:t>
            </a:r>
            <a:r>
              <a:rPr lang="en-SG" dirty="0" err="1"/>
              <a:t>elit</a:t>
            </a:r>
            <a:r>
              <a:rPr lang="en-SG" dirty="0"/>
              <a:t>. </a:t>
            </a:r>
            <a:r>
              <a:rPr lang="en-SG" dirty="0" err="1"/>
              <a:t>Pellentesque</a:t>
            </a:r>
            <a:r>
              <a:rPr lang="en-SG" dirty="0"/>
              <a:t> ac </a:t>
            </a:r>
            <a:r>
              <a:rPr lang="en-SG" dirty="0" err="1"/>
              <a:t>elit</a:t>
            </a:r>
            <a:r>
              <a:rPr lang="en-SG" dirty="0"/>
              <a:t> </a:t>
            </a:r>
            <a:r>
              <a:rPr lang="en-SG" dirty="0" err="1"/>
              <a:t>egestas</a:t>
            </a:r>
            <a:r>
              <a:rPr lang="en-SG" dirty="0"/>
              <a:t>, </a:t>
            </a:r>
            <a:r>
              <a:rPr lang="en-SG" dirty="0" err="1"/>
              <a:t>blandit</a:t>
            </a:r>
            <a:r>
              <a:rPr lang="en-SG" dirty="0"/>
              <a:t> </a:t>
            </a:r>
            <a:r>
              <a:rPr lang="en-SG" dirty="0" err="1"/>
              <a:t>massa</a:t>
            </a:r>
            <a:r>
              <a:rPr lang="en-SG" dirty="0"/>
              <a:t> </a:t>
            </a:r>
            <a:r>
              <a:rPr lang="en-SG" dirty="0" err="1"/>
              <a:t>quis</a:t>
            </a:r>
            <a:r>
              <a:rPr lang="en-SG" dirty="0"/>
              <a:t>, </a:t>
            </a:r>
            <a:r>
              <a:rPr lang="en-SG" dirty="0" err="1"/>
              <a:t>venenatis</a:t>
            </a:r>
            <a:r>
              <a:rPr lang="en-SG" dirty="0"/>
              <a:t> sem. </a:t>
            </a:r>
            <a:r>
              <a:rPr lang="en-SG" dirty="0" err="1"/>
              <a:t>Nulla</a:t>
            </a:r>
            <a:r>
              <a:rPr lang="en-SG" dirty="0"/>
              <a:t> </a:t>
            </a:r>
            <a:r>
              <a:rPr lang="en-SG" dirty="0" err="1"/>
              <a:t>vel</a:t>
            </a:r>
            <a:r>
              <a:rPr lang="en-SG" dirty="0"/>
              <a:t> </a:t>
            </a:r>
            <a:r>
              <a:rPr lang="en-SG" dirty="0" err="1"/>
              <a:t>nibh</a:t>
            </a:r>
            <a:r>
              <a:rPr lang="en-SG" dirty="0"/>
              <a:t> </a:t>
            </a:r>
            <a:r>
              <a:rPr lang="en-SG" dirty="0" err="1"/>
              <a:t>tellus</a:t>
            </a:r>
            <a:r>
              <a:rPr lang="en-SG" dirty="0"/>
              <a:t>.</a:t>
            </a:r>
            <a:endParaRPr lang="en-GB" dirty="0"/>
          </a:p>
        </p:txBody>
      </p:sp>
      <p:sp>
        <p:nvSpPr>
          <p:cNvPr id="4" name="Google Shape;64;p14">
            <a:extLst>
              <a:ext uri="{FF2B5EF4-FFF2-40B4-BE49-F238E27FC236}">
                <a16:creationId xmlns:a16="http://schemas.microsoft.com/office/drawing/2014/main" id="{A51C6F81-1C70-EF5B-0982-77BA86ADED0F}"/>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7" name="TextBox 6">
            <a:extLst>
              <a:ext uri="{FF2B5EF4-FFF2-40B4-BE49-F238E27FC236}">
                <a16:creationId xmlns:a16="http://schemas.microsoft.com/office/drawing/2014/main" id="{9D23E9F1-87FA-9DD2-0388-F7530400793B}"/>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9" name="Straight Connector 8">
            <a:extLst>
              <a:ext uri="{FF2B5EF4-FFF2-40B4-BE49-F238E27FC236}">
                <a16:creationId xmlns:a16="http://schemas.microsoft.com/office/drawing/2014/main" id="{907CA83F-B8FA-D4EE-BF8E-2CBF47434635}"/>
              </a:ext>
            </a:extLst>
          </p:cNvPr>
          <p:cNvCxnSpPr/>
          <p:nvPr userDrawn="1"/>
        </p:nvCxnSpPr>
        <p:spPr>
          <a:xfrm>
            <a:off x="591399" y="6502400"/>
            <a:ext cx="1101322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3F7F167-1E7D-D17E-2265-14CDCA0C909C}"/>
              </a:ext>
            </a:extLst>
          </p:cNvPr>
          <p:cNvPicPr>
            <a:picLocks noChangeAspect="1"/>
          </p:cNvPicPr>
          <p:nvPr userDrawn="1"/>
        </p:nvPicPr>
        <p:blipFill>
          <a:blip r:embed="rId3">
            <a:lum bright="100000"/>
          </a:blip>
          <a:stretch>
            <a:fillRect/>
          </a:stretch>
        </p:blipFill>
        <p:spPr>
          <a:xfrm>
            <a:off x="594676" y="6622590"/>
            <a:ext cx="545150" cy="125804"/>
          </a:xfrm>
          <a:prstGeom prst="rect">
            <a:avLst/>
          </a:prstGeom>
        </p:spPr>
      </p:pic>
    </p:spTree>
    <p:extLst>
      <p:ext uri="{BB962C8B-B14F-4D97-AF65-F5344CB8AC3E}">
        <p14:creationId xmlns:p14="http://schemas.microsoft.com/office/powerpoint/2010/main" val="2423382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white_1col">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lIns="0" tIns="0" rIns="0" bIns="0"/>
          <a:lstStyle>
            <a:lvl1pPr>
              <a:defRPr sz="2400" b="1">
                <a:solidFill>
                  <a:schemeClr val="tx2"/>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10996612" cy="2408238"/>
          </a:xfrm>
          <a:prstGeom prst="rect">
            <a:avLst/>
          </a:prstGeom>
        </p:spPr>
        <p:txBody>
          <a:bodyPr lIns="0" tIns="0" rIns="0" bIns="0"/>
          <a:lstStyle>
            <a:lvl1pPr marL="0" indent="0">
              <a:lnSpc>
                <a:spcPct val="110000"/>
              </a:lnSpc>
              <a:spcBef>
                <a:spcPts val="2200"/>
              </a:spcBef>
              <a:buNone/>
              <a:defRPr sz="1400">
                <a:latin typeface="Ubuntu" panose="020B0504030602030204" pitchFamily="34" charset="0"/>
              </a:defRPr>
            </a:lvl1pPr>
          </a:lstStyle>
          <a:p>
            <a:pPr lvl="0"/>
            <a:r>
              <a:rPr lang="en-SG" dirty="0"/>
              <a:t>Content Lorem ipsum </a:t>
            </a:r>
            <a:r>
              <a:rPr lang="en-SG" dirty="0" err="1"/>
              <a:t>dolor</a:t>
            </a:r>
            <a:r>
              <a:rPr lang="en-SG" dirty="0"/>
              <a:t> sit </a:t>
            </a:r>
            <a:r>
              <a:rPr lang="en-SG" dirty="0" err="1"/>
              <a:t>amet</a:t>
            </a:r>
            <a:r>
              <a:rPr lang="en-SG" dirty="0"/>
              <a:t>, </a:t>
            </a:r>
            <a:r>
              <a:rPr lang="en-SG" dirty="0" err="1"/>
              <a:t>consectetur</a:t>
            </a:r>
            <a:r>
              <a:rPr lang="en-SG" dirty="0"/>
              <a:t> </a:t>
            </a:r>
            <a:r>
              <a:rPr lang="en-SG" dirty="0" err="1"/>
              <a:t>adipiscing</a:t>
            </a:r>
            <a:r>
              <a:rPr lang="en-SG" dirty="0"/>
              <a:t> </a:t>
            </a:r>
            <a:r>
              <a:rPr lang="en-SG" dirty="0" err="1"/>
              <a:t>elit</a:t>
            </a:r>
            <a:r>
              <a:rPr lang="en-SG" dirty="0"/>
              <a:t>. Donec ligula </a:t>
            </a:r>
            <a:r>
              <a:rPr lang="en-SG" dirty="0" err="1"/>
              <a:t>metus</a:t>
            </a:r>
            <a:r>
              <a:rPr lang="en-SG" dirty="0"/>
              <a:t>, </a:t>
            </a:r>
            <a:r>
              <a:rPr lang="en-SG" dirty="0" err="1"/>
              <a:t>dapibus</a:t>
            </a:r>
            <a:r>
              <a:rPr lang="en-SG" dirty="0"/>
              <a:t> </a:t>
            </a:r>
            <a:r>
              <a:rPr lang="en-SG" dirty="0" err="1"/>
              <a:t>quis</a:t>
            </a:r>
            <a:r>
              <a:rPr lang="en-SG" dirty="0"/>
              <a:t> </a:t>
            </a:r>
            <a:r>
              <a:rPr lang="en-SG" dirty="0" err="1"/>
              <a:t>placerat</a:t>
            </a:r>
            <a:r>
              <a:rPr lang="en-SG" dirty="0"/>
              <a:t> </a:t>
            </a:r>
            <a:r>
              <a:rPr lang="en-SG" dirty="0" err="1"/>
              <a:t>vel</a:t>
            </a:r>
            <a:r>
              <a:rPr lang="en-SG" dirty="0"/>
              <a:t>, </a:t>
            </a:r>
            <a:r>
              <a:rPr lang="en-SG" dirty="0" err="1"/>
              <a:t>bibendum</a:t>
            </a:r>
            <a:r>
              <a:rPr lang="en-SG" dirty="0"/>
              <a:t> </a:t>
            </a:r>
            <a:r>
              <a:rPr lang="en-SG" dirty="0" err="1"/>
              <a:t>eget</a:t>
            </a:r>
            <a:r>
              <a:rPr lang="en-SG" dirty="0"/>
              <a:t> </a:t>
            </a:r>
            <a:r>
              <a:rPr lang="en-SG" dirty="0" err="1"/>
              <a:t>justo</a:t>
            </a:r>
            <a:r>
              <a:rPr lang="en-SG" dirty="0"/>
              <a:t>. Ut gravida </a:t>
            </a:r>
            <a:r>
              <a:rPr lang="en-SG" dirty="0" err="1"/>
              <a:t>commodo</a:t>
            </a:r>
            <a:r>
              <a:rPr lang="en-SG" dirty="0"/>
              <a:t> </a:t>
            </a:r>
            <a:r>
              <a:rPr lang="en-SG" dirty="0" err="1"/>
              <a:t>neque</a:t>
            </a:r>
            <a:r>
              <a:rPr lang="en-SG" dirty="0"/>
              <a:t>, sit </a:t>
            </a:r>
            <a:r>
              <a:rPr lang="en-SG" dirty="0" err="1"/>
              <a:t>amet</a:t>
            </a:r>
            <a:r>
              <a:rPr lang="en-SG" dirty="0"/>
              <a:t> </a:t>
            </a:r>
            <a:r>
              <a:rPr lang="en-SG" dirty="0" err="1"/>
              <a:t>venenatis</a:t>
            </a:r>
            <a:r>
              <a:rPr lang="en-SG" dirty="0"/>
              <a:t> </a:t>
            </a:r>
            <a:r>
              <a:rPr lang="en-SG" dirty="0" err="1"/>
              <a:t>est</a:t>
            </a:r>
            <a:r>
              <a:rPr lang="en-SG" dirty="0"/>
              <a:t> </a:t>
            </a:r>
            <a:r>
              <a:rPr lang="en-SG" dirty="0" err="1"/>
              <a:t>tristique</a:t>
            </a:r>
            <a:r>
              <a:rPr lang="en-SG" dirty="0"/>
              <a:t> at. Ut vitae </a:t>
            </a:r>
            <a:r>
              <a:rPr lang="en-SG" dirty="0" err="1"/>
              <a:t>venenatis</a:t>
            </a:r>
            <a:r>
              <a:rPr lang="en-SG" dirty="0"/>
              <a:t> </a:t>
            </a:r>
            <a:r>
              <a:rPr lang="en-SG" dirty="0" err="1"/>
              <a:t>enim</a:t>
            </a:r>
            <a:r>
              <a:rPr lang="en-SG" dirty="0"/>
              <a:t>, sit </a:t>
            </a:r>
            <a:r>
              <a:rPr lang="en-SG" dirty="0" err="1"/>
              <a:t>amet</a:t>
            </a:r>
            <a:r>
              <a:rPr lang="en-SG" dirty="0"/>
              <a:t> dictum </a:t>
            </a:r>
            <a:r>
              <a:rPr lang="en-SG" dirty="0" err="1"/>
              <a:t>nunc</a:t>
            </a:r>
            <a:r>
              <a:rPr lang="en-SG" dirty="0"/>
              <a:t>. </a:t>
            </a:r>
            <a:r>
              <a:rPr lang="en-SG" dirty="0" err="1"/>
              <a:t>Etiam</a:t>
            </a:r>
            <a:r>
              <a:rPr lang="en-SG" dirty="0"/>
              <a:t> ac </a:t>
            </a:r>
            <a:r>
              <a:rPr lang="en-SG" dirty="0" err="1"/>
              <a:t>ornare</a:t>
            </a:r>
            <a:r>
              <a:rPr lang="en-SG" dirty="0"/>
              <a:t> diam. Donec </a:t>
            </a:r>
            <a:r>
              <a:rPr lang="en-SG" dirty="0" err="1"/>
              <a:t>facilisis</a:t>
            </a:r>
            <a:r>
              <a:rPr lang="en-SG" dirty="0"/>
              <a:t> </a:t>
            </a:r>
            <a:r>
              <a:rPr lang="en-SG" dirty="0" err="1"/>
              <a:t>lectus</a:t>
            </a:r>
            <a:r>
              <a:rPr lang="en-SG" dirty="0"/>
              <a:t> </a:t>
            </a:r>
            <a:r>
              <a:rPr lang="en-SG" dirty="0" err="1"/>
              <a:t>fringilla</a:t>
            </a:r>
            <a:r>
              <a:rPr lang="en-SG" dirty="0"/>
              <a:t>, </a:t>
            </a:r>
            <a:r>
              <a:rPr lang="en-SG" dirty="0" err="1"/>
              <a:t>congue</a:t>
            </a:r>
            <a:r>
              <a:rPr lang="en-SG" dirty="0"/>
              <a:t> </a:t>
            </a:r>
            <a:r>
              <a:rPr lang="en-SG" dirty="0" err="1"/>
              <a:t>erat</a:t>
            </a:r>
            <a:r>
              <a:rPr lang="en-SG" dirty="0"/>
              <a:t> </a:t>
            </a:r>
            <a:r>
              <a:rPr lang="en-SG" dirty="0" err="1"/>
              <a:t>ut</a:t>
            </a:r>
            <a:r>
              <a:rPr lang="en-SG" dirty="0"/>
              <a:t>, </a:t>
            </a:r>
            <a:r>
              <a:rPr lang="en-SG" dirty="0" err="1"/>
              <a:t>feugiat</a:t>
            </a:r>
            <a:r>
              <a:rPr lang="en-SG" dirty="0"/>
              <a:t> </a:t>
            </a:r>
            <a:r>
              <a:rPr lang="en-SG" dirty="0" err="1"/>
              <a:t>arcu</a:t>
            </a:r>
            <a:r>
              <a:rPr lang="en-SG" dirty="0"/>
              <a:t>. Vestibulum non magna in </a:t>
            </a:r>
            <a:r>
              <a:rPr lang="en-SG" dirty="0" err="1"/>
              <a:t>diam</a:t>
            </a:r>
            <a:r>
              <a:rPr lang="en-SG" dirty="0"/>
              <a:t> </a:t>
            </a:r>
            <a:r>
              <a:rPr lang="en-SG" dirty="0" err="1"/>
              <a:t>lobortis</a:t>
            </a:r>
            <a:r>
              <a:rPr lang="en-SG" dirty="0"/>
              <a:t> </a:t>
            </a:r>
            <a:r>
              <a:rPr lang="en-SG" dirty="0" err="1"/>
              <a:t>tincidunt</a:t>
            </a:r>
            <a:r>
              <a:rPr lang="en-SG" dirty="0"/>
              <a:t>. Cras </a:t>
            </a:r>
            <a:r>
              <a:rPr lang="en-SG" dirty="0" err="1"/>
              <a:t>vel</a:t>
            </a:r>
            <a:r>
              <a:rPr lang="en-SG" dirty="0"/>
              <a:t> cursus libero. </a:t>
            </a:r>
            <a:r>
              <a:rPr lang="en-SG" dirty="0" err="1"/>
              <a:t>Mauris</a:t>
            </a:r>
            <a:r>
              <a:rPr lang="en-SG" dirty="0"/>
              <a:t> </a:t>
            </a:r>
            <a:r>
              <a:rPr lang="en-SG" dirty="0" err="1"/>
              <a:t>sed</a:t>
            </a:r>
            <a:r>
              <a:rPr lang="en-SG" dirty="0"/>
              <a:t> convallis nisi. </a:t>
            </a:r>
            <a:r>
              <a:rPr lang="en-SG" dirty="0" err="1"/>
              <a:t>Aliquam</a:t>
            </a:r>
            <a:r>
              <a:rPr lang="en-SG" dirty="0"/>
              <a:t> </a:t>
            </a:r>
            <a:r>
              <a:rPr lang="en-SG" dirty="0" err="1"/>
              <a:t>eget</a:t>
            </a:r>
            <a:r>
              <a:rPr lang="en-SG" dirty="0"/>
              <a:t> </a:t>
            </a:r>
            <a:r>
              <a:rPr lang="en-SG" dirty="0" err="1"/>
              <a:t>justo</a:t>
            </a:r>
            <a:r>
              <a:rPr lang="en-SG" dirty="0"/>
              <a:t> </a:t>
            </a:r>
            <a:r>
              <a:rPr lang="en-SG" dirty="0" err="1"/>
              <a:t>quis</a:t>
            </a:r>
            <a:r>
              <a:rPr lang="en-SG" dirty="0"/>
              <a:t> </a:t>
            </a:r>
            <a:r>
              <a:rPr lang="en-SG" dirty="0" err="1"/>
              <a:t>lacus</a:t>
            </a:r>
            <a:r>
              <a:rPr lang="en-SG" dirty="0"/>
              <a:t> </a:t>
            </a:r>
            <a:r>
              <a:rPr lang="en-SG" dirty="0" err="1"/>
              <a:t>euismod</a:t>
            </a:r>
            <a:r>
              <a:rPr lang="en-SG" dirty="0"/>
              <a:t> pulvinar. </a:t>
            </a:r>
            <a:endParaRPr lang="en-US" dirty="0"/>
          </a:p>
        </p:txBody>
      </p:sp>
      <p:sp>
        <p:nvSpPr>
          <p:cNvPr id="6" name="Google Shape;64;p14">
            <a:extLst>
              <a:ext uri="{FF2B5EF4-FFF2-40B4-BE49-F238E27FC236}">
                <a16:creationId xmlns:a16="http://schemas.microsoft.com/office/drawing/2014/main" id="{ACB3CEE6-3501-C605-3BBA-9975DD965FFA}"/>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2">
                    <a:lumMod val="75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7" name="TextBox 6">
            <a:extLst>
              <a:ext uri="{FF2B5EF4-FFF2-40B4-BE49-F238E27FC236}">
                <a16:creationId xmlns:a16="http://schemas.microsoft.com/office/drawing/2014/main" id="{54A4685E-9E11-7308-AC80-38D4FC9F7FEF}"/>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tx2"/>
                </a:solidFill>
                <a:latin typeface="Ubuntu" panose="020B0504030602030204" pitchFamily="34" charset="0"/>
              </a:rPr>
              <a:pPr algn="r"/>
              <a:t>‹#›</a:t>
            </a:fld>
            <a:endParaRPr lang="en-US" sz="600" dirty="0">
              <a:solidFill>
                <a:schemeClr val="tx2"/>
              </a:solidFill>
              <a:latin typeface="Ubuntu" panose="020B0504030602030204" pitchFamily="34" charset="0"/>
            </a:endParaRPr>
          </a:p>
        </p:txBody>
      </p:sp>
      <p:cxnSp>
        <p:nvCxnSpPr>
          <p:cNvPr id="9" name="Straight Connector 8">
            <a:extLst>
              <a:ext uri="{FF2B5EF4-FFF2-40B4-BE49-F238E27FC236}">
                <a16:creationId xmlns:a16="http://schemas.microsoft.com/office/drawing/2014/main" id="{DEB5123E-BDBE-9D7E-73AF-70D9D8953145}"/>
              </a:ext>
            </a:extLst>
          </p:cNvPr>
          <p:cNvCxnSpPr/>
          <p:nvPr userDrawn="1"/>
        </p:nvCxnSpPr>
        <p:spPr>
          <a:xfrm>
            <a:off x="591399" y="6502400"/>
            <a:ext cx="1101322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9A17277F-D925-2E2A-EE54-0668FEB8BF5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528955" y="6561052"/>
            <a:ext cx="680717" cy="249323"/>
          </a:xfrm>
          <a:prstGeom prst="rect">
            <a:avLst/>
          </a:prstGeom>
        </p:spPr>
      </p:pic>
    </p:spTree>
    <p:extLst>
      <p:ext uri="{BB962C8B-B14F-4D97-AF65-F5344CB8AC3E}">
        <p14:creationId xmlns:p14="http://schemas.microsoft.com/office/powerpoint/2010/main" val="2292628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ent_white_1col">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lIns="0" tIns="0" rIns="0" bIns="0"/>
          <a:lstStyle>
            <a:lvl1pPr>
              <a:defRPr sz="2400" b="1">
                <a:solidFill>
                  <a:schemeClr val="tx2"/>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4"/>
            <a:ext cx="5394023" cy="4636559"/>
          </a:xfrm>
          <a:prstGeom prst="rect">
            <a:avLst/>
          </a:prstGeom>
        </p:spPr>
        <p:txBody>
          <a:bodyPr lIns="0" tIns="0" rIns="0" bIns="0"/>
          <a:lstStyle>
            <a:lvl1pPr marL="0" indent="0">
              <a:lnSpc>
                <a:spcPct val="110000"/>
              </a:lnSpc>
              <a:spcBef>
                <a:spcPts val="2200"/>
              </a:spcBef>
              <a:buNone/>
              <a:defRPr sz="1400">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p>
          <a:p>
            <a:pPr lvl="0"/>
            <a:r>
              <a:rPr lang="en-SG"/>
              <a:t>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endParaRPr lang="en-US"/>
          </a:p>
        </p:txBody>
      </p:sp>
      <p:sp>
        <p:nvSpPr>
          <p:cNvPr id="9" name="Text Placeholder 18">
            <a:extLst>
              <a:ext uri="{FF2B5EF4-FFF2-40B4-BE49-F238E27FC236}">
                <a16:creationId xmlns:a16="http://schemas.microsoft.com/office/drawing/2014/main" id="{89E17B67-827C-2440-845C-AB18B943F81B}"/>
              </a:ext>
            </a:extLst>
          </p:cNvPr>
          <p:cNvSpPr>
            <a:spLocks noGrp="1"/>
          </p:cNvSpPr>
          <p:nvPr>
            <p:ph type="body" sz="quarter" idx="11" hasCustomPrompt="1"/>
          </p:nvPr>
        </p:nvSpPr>
        <p:spPr>
          <a:xfrm>
            <a:off x="6226959" y="1470024"/>
            <a:ext cx="5394023" cy="4636559"/>
          </a:xfrm>
          <a:prstGeom prst="rect">
            <a:avLst/>
          </a:prstGeom>
        </p:spPr>
        <p:txBody>
          <a:bodyPr lIns="0" tIns="0" rIns="0" bIns="0"/>
          <a:lstStyle>
            <a:lvl1pPr marL="0" indent="0">
              <a:lnSpc>
                <a:spcPct val="110000"/>
              </a:lnSpc>
              <a:spcBef>
                <a:spcPts val="2200"/>
              </a:spcBef>
              <a:buNone/>
              <a:defRPr sz="1400">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a:t>
            </a:r>
          </a:p>
          <a:p>
            <a:pPr lvl="0"/>
            <a:r>
              <a:rPr lang="en-SG"/>
              <a:t>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endParaRPr lang="en-US"/>
          </a:p>
        </p:txBody>
      </p:sp>
      <p:sp>
        <p:nvSpPr>
          <p:cNvPr id="5" name="Google Shape;64;p14">
            <a:extLst>
              <a:ext uri="{FF2B5EF4-FFF2-40B4-BE49-F238E27FC236}">
                <a16:creationId xmlns:a16="http://schemas.microsoft.com/office/drawing/2014/main" id="{72FE5C88-17AA-12B6-34DB-3A8E858F59CD}"/>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2">
                    <a:lumMod val="75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6" name="TextBox 5">
            <a:extLst>
              <a:ext uri="{FF2B5EF4-FFF2-40B4-BE49-F238E27FC236}">
                <a16:creationId xmlns:a16="http://schemas.microsoft.com/office/drawing/2014/main" id="{6CC94482-D2FB-4007-BEFA-B725C8BE7078}"/>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tx2"/>
                </a:solidFill>
                <a:latin typeface="Ubuntu" panose="020B0504030602030204" pitchFamily="34" charset="0"/>
              </a:rPr>
              <a:pPr algn="r"/>
              <a:t>‹#›</a:t>
            </a:fld>
            <a:endParaRPr lang="en-US" sz="600" dirty="0">
              <a:solidFill>
                <a:schemeClr val="tx2"/>
              </a:solidFill>
              <a:latin typeface="Ubuntu" panose="020B0504030602030204" pitchFamily="34" charset="0"/>
            </a:endParaRPr>
          </a:p>
        </p:txBody>
      </p:sp>
      <p:cxnSp>
        <p:nvCxnSpPr>
          <p:cNvPr id="7" name="Straight Connector 6">
            <a:extLst>
              <a:ext uri="{FF2B5EF4-FFF2-40B4-BE49-F238E27FC236}">
                <a16:creationId xmlns:a16="http://schemas.microsoft.com/office/drawing/2014/main" id="{AD0DF2A8-4DDB-EEB9-0056-56E0F71EF154}"/>
              </a:ext>
            </a:extLst>
          </p:cNvPr>
          <p:cNvCxnSpPr/>
          <p:nvPr userDrawn="1"/>
        </p:nvCxnSpPr>
        <p:spPr>
          <a:xfrm>
            <a:off x="591399" y="6502400"/>
            <a:ext cx="1101322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7B818D5C-B4AF-514E-24B3-DD6091B908E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528955" y="6561052"/>
            <a:ext cx="680717" cy="249323"/>
          </a:xfrm>
          <a:prstGeom prst="rect">
            <a:avLst/>
          </a:prstGeom>
        </p:spPr>
      </p:pic>
    </p:spTree>
    <p:extLst>
      <p:ext uri="{BB962C8B-B14F-4D97-AF65-F5344CB8AC3E}">
        <p14:creationId xmlns:p14="http://schemas.microsoft.com/office/powerpoint/2010/main" val="2255358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_white_1col">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4" y="1043793"/>
            <a:ext cx="4826644" cy="3790173"/>
          </a:xfrm>
          <a:prstGeom prst="rect">
            <a:avLst/>
          </a:prstGeom>
        </p:spPr>
        <p:txBody>
          <a:bodyPr lIns="0" tIns="0" rIns="0" bIns="0"/>
          <a:lstStyle>
            <a:lvl1pPr>
              <a:defRPr sz="4400" b="1">
                <a:solidFill>
                  <a:schemeClr val="tx2"/>
                </a:solidFill>
                <a:latin typeface="Ubuntu" panose="020B0504030602030204" pitchFamily="34" charset="0"/>
              </a:defRPr>
            </a:lvl1pPr>
          </a:lstStyle>
          <a:p>
            <a:r>
              <a:rPr lang="en-GB" dirty="0"/>
              <a:t>Slide title goes here lorem ipsum Slide title goes here lorem ipsum</a:t>
            </a:r>
            <a:endParaRPr lang="en-US" dirty="0"/>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215605" y="1043792"/>
            <a:ext cx="5382670" cy="4500477"/>
          </a:xfrm>
          <a:prstGeom prst="rect">
            <a:avLst/>
          </a:prstGeom>
        </p:spPr>
        <p:txBody>
          <a:bodyPr lIns="0" tIns="0" rIns="0" bIns="0"/>
          <a:lstStyle>
            <a:lvl1pPr marL="0" indent="0">
              <a:lnSpc>
                <a:spcPct val="110000"/>
              </a:lnSpc>
              <a:spcBef>
                <a:spcPts val="2200"/>
              </a:spcBef>
              <a:buNone/>
              <a:defRPr sz="1400">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p>
          <a:p>
            <a:pPr lvl="0"/>
            <a:r>
              <a:rPr lang="en-SG" err="1"/>
              <a:t>Etiam</a:t>
            </a:r>
            <a:r>
              <a:rPr lang="en-SG"/>
              <a:t> </a:t>
            </a:r>
            <a:r>
              <a:rPr lang="en-SG" err="1"/>
              <a:t>sollicitudin</a:t>
            </a:r>
            <a:r>
              <a:rPr lang="en-SG"/>
              <a:t> dui </a:t>
            </a:r>
            <a:r>
              <a:rPr lang="en-SG" err="1"/>
              <a:t>ut</a:t>
            </a:r>
            <a:r>
              <a:rPr lang="en-SG"/>
              <a:t> </a:t>
            </a:r>
            <a:r>
              <a:rPr lang="en-SG" err="1"/>
              <a:t>elit</a:t>
            </a:r>
            <a:r>
              <a:rPr lang="en-SG"/>
              <a:t> lacinia, vitae </a:t>
            </a:r>
            <a:r>
              <a:rPr lang="en-SG" err="1"/>
              <a:t>aliquet</a:t>
            </a:r>
            <a:r>
              <a:rPr lang="en-SG"/>
              <a:t> </a:t>
            </a:r>
            <a:r>
              <a:rPr lang="en-SG" err="1"/>
              <a:t>nunc</a:t>
            </a:r>
            <a:r>
              <a:rPr lang="en-SG"/>
              <a:t> </a:t>
            </a:r>
            <a:r>
              <a:rPr lang="en-SG" err="1"/>
              <a:t>scelerisque</a:t>
            </a:r>
            <a:r>
              <a:rPr lang="en-SG"/>
              <a:t>. Duis </a:t>
            </a:r>
            <a:r>
              <a:rPr lang="en-SG" err="1"/>
              <a:t>ut</a:t>
            </a:r>
            <a:r>
              <a:rPr lang="en-SG"/>
              <a:t> </a:t>
            </a:r>
            <a:r>
              <a:rPr lang="en-SG" err="1"/>
              <a:t>sem</a:t>
            </a:r>
            <a:r>
              <a:rPr lang="en-SG"/>
              <a:t> </a:t>
            </a:r>
            <a:r>
              <a:rPr lang="en-SG" err="1"/>
              <a:t>bibendum</a:t>
            </a:r>
            <a:r>
              <a:rPr lang="en-SG"/>
              <a:t>, </a:t>
            </a:r>
            <a:r>
              <a:rPr lang="en-SG" err="1"/>
              <a:t>vehicula</a:t>
            </a:r>
            <a:r>
              <a:rPr lang="en-SG"/>
              <a:t> ligula non, </a:t>
            </a:r>
            <a:r>
              <a:rPr lang="en-SG" err="1"/>
              <a:t>varius</a:t>
            </a:r>
            <a:r>
              <a:rPr lang="en-SG"/>
              <a:t> eros. Duis </a:t>
            </a:r>
            <a:r>
              <a:rPr lang="en-SG" err="1"/>
              <a:t>tristique</a:t>
            </a:r>
            <a:r>
              <a:rPr lang="en-SG"/>
              <a:t> </a:t>
            </a:r>
            <a:r>
              <a:rPr lang="en-SG" err="1"/>
              <a:t>velit</a:t>
            </a:r>
            <a:r>
              <a:rPr lang="en-SG"/>
              <a:t> </a:t>
            </a:r>
            <a:r>
              <a:rPr lang="en-SG" err="1"/>
              <a:t>lectus</a:t>
            </a:r>
            <a:r>
              <a:rPr lang="en-SG"/>
              <a:t>, </a:t>
            </a:r>
            <a:r>
              <a:rPr lang="en-SG" err="1"/>
              <a:t>dapibus</a:t>
            </a:r>
            <a:r>
              <a:rPr lang="en-SG"/>
              <a:t> </a:t>
            </a:r>
            <a:r>
              <a:rPr lang="en-SG" err="1"/>
              <a:t>ullamcorper</a:t>
            </a:r>
            <a:r>
              <a:rPr lang="en-SG"/>
              <a:t> dui </a:t>
            </a:r>
            <a:r>
              <a:rPr lang="en-SG" err="1"/>
              <a:t>condimentum</a:t>
            </a:r>
            <a:r>
              <a:rPr lang="en-SG"/>
              <a:t> id. Duis </a:t>
            </a:r>
            <a:r>
              <a:rPr lang="en-SG" err="1"/>
              <a:t>felis</a:t>
            </a:r>
            <a:r>
              <a:rPr lang="en-SG"/>
              <a:t> </a:t>
            </a:r>
            <a:r>
              <a:rPr lang="en-SG" err="1"/>
              <a:t>odio</a:t>
            </a:r>
            <a:r>
              <a:rPr lang="en-SG"/>
              <a:t>, pulvinar in </a:t>
            </a:r>
            <a:r>
              <a:rPr lang="en-SG" err="1"/>
              <a:t>quam</a:t>
            </a:r>
            <a:r>
              <a:rPr lang="en-SG"/>
              <a:t> a, </a:t>
            </a:r>
            <a:r>
              <a:rPr lang="en-SG" err="1"/>
              <a:t>vehicula</a:t>
            </a:r>
            <a:r>
              <a:rPr lang="en-SG"/>
              <a:t> </a:t>
            </a:r>
            <a:r>
              <a:rPr lang="en-SG" err="1"/>
              <a:t>lobortis</a:t>
            </a:r>
            <a:r>
              <a:rPr lang="en-SG"/>
              <a:t> </a:t>
            </a:r>
            <a:r>
              <a:rPr lang="en-SG" err="1"/>
              <a:t>nulla</a:t>
            </a:r>
            <a:r>
              <a:rPr lang="en-SG"/>
              <a:t>. </a:t>
            </a:r>
            <a:r>
              <a:rPr lang="en-SG" err="1"/>
              <a:t>Fusce</a:t>
            </a:r>
            <a:r>
              <a:rPr lang="en-SG"/>
              <a:t> </a:t>
            </a:r>
            <a:r>
              <a:rPr lang="en-SG" err="1"/>
              <a:t>ut</a:t>
            </a:r>
            <a:r>
              <a:rPr lang="en-SG"/>
              <a:t> </a:t>
            </a:r>
            <a:r>
              <a:rPr lang="en-SG" err="1"/>
              <a:t>tincidunt</a:t>
            </a:r>
            <a:r>
              <a:rPr lang="en-SG"/>
              <a:t> </a:t>
            </a:r>
            <a:r>
              <a:rPr lang="en-SG" err="1"/>
              <a:t>arcu</a:t>
            </a:r>
            <a:r>
              <a:rPr lang="en-SG"/>
              <a:t>. </a:t>
            </a:r>
            <a:r>
              <a:rPr lang="en-SG" err="1"/>
              <a:t>Vivamus</a:t>
            </a:r>
            <a:r>
              <a:rPr lang="en-SG"/>
              <a:t> gravida </a:t>
            </a:r>
            <a:r>
              <a:rPr lang="en-SG" err="1"/>
              <a:t>ut</a:t>
            </a:r>
            <a:r>
              <a:rPr lang="en-SG"/>
              <a:t> </a:t>
            </a:r>
            <a:r>
              <a:rPr lang="en-SG" err="1"/>
              <a:t>enim</a:t>
            </a:r>
            <a:r>
              <a:rPr lang="en-SG"/>
              <a:t> et </a:t>
            </a:r>
            <a:r>
              <a:rPr lang="en-SG" err="1"/>
              <a:t>varius</a:t>
            </a:r>
            <a:r>
              <a:rPr lang="en-SG"/>
              <a:t>. </a:t>
            </a:r>
            <a:r>
              <a:rPr lang="en-SG" err="1"/>
              <a:t>Orci</a:t>
            </a:r>
            <a:r>
              <a:rPr lang="en-SG"/>
              <a:t> </a:t>
            </a:r>
            <a:r>
              <a:rPr lang="en-SG" err="1"/>
              <a:t>varius</a:t>
            </a:r>
            <a:r>
              <a:rPr lang="en-SG"/>
              <a:t> </a:t>
            </a:r>
            <a:r>
              <a:rPr lang="en-SG" err="1"/>
              <a:t>natoque</a:t>
            </a:r>
            <a:r>
              <a:rPr lang="en-SG"/>
              <a:t> </a:t>
            </a:r>
            <a:r>
              <a:rPr lang="en-SG" err="1"/>
              <a:t>penatibus</a:t>
            </a:r>
            <a:r>
              <a:rPr lang="en-SG"/>
              <a:t> et </a:t>
            </a:r>
            <a:r>
              <a:rPr lang="en-SG" err="1"/>
              <a:t>magnis</a:t>
            </a:r>
            <a:r>
              <a:rPr lang="en-SG"/>
              <a:t> dis parturient </a:t>
            </a:r>
            <a:r>
              <a:rPr lang="en-SG" err="1"/>
              <a:t>montes</a:t>
            </a:r>
            <a:r>
              <a:rPr lang="en-SG"/>
              <a:t>, </a:t>
            </a:r>
            <a:r>
              <a:rPr lang="en-SG" err="1"/>
              <a:t>nascetur</a:t>
            </a:r>
            <a:r>
              <a:rPr lang="en-SG"/>
              <a:t> </a:t>
            </a:r>
            <a:r>
              <a:rPr lang="en-SG" err="1"/>
              <a:t>ridiculus</a:t>
            </a:r>
            <a:r>
              <a:rPr lang="en-SG"/>
              <a:t> mus.</a:t>
            </a:r>
            <a:endParaRPr lang="en-US"/>
          </a:p>
        </p:txBody>
      </p:sp>
      <p:sp>
        <p:nvSpPr>
          <p:cNvPr id="5" name="Google Shape;64;p14">
            <a:extLst>
              <a:ext uri="{FF2B5EF4-FFF2-40B4-BE49-F238E27FC236}">
                <a16:creationId xmlns:a16="http://schemas.microsoft.com/office/drawing/2014/main" id="{C193D85C-15C5-CC04-7EBF-E61FCF117432}"/>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2">
                    <a:lumMod val="75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6" name="TextBox 5">
            <a:extLst>
              <a:ext uri="{FF2B5EF4-FFF2-40B4-BE49-F238E27FC236}">
                <a16:creationId xmlns:a16="http://schemas.microsoft.com/office/drawing/2014/main" id="{1ADCDE9C-1D49-CEEB-1A0B-F0DDB9A2A4F0}"/>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tx2"/>
                </a:solidFill>
                <a:latin typeface="Ubuntu" panose="020B0504030602030204" pitchFamily="34" charset="0"/>
              </a:rPr>
              <a:pPr algn="r"/>
              <a:t>‹#›</a:t>
            </a:fld>
            <a:endParaRPr lang="en-US" sz="600" dirty="0">
              <a:solidFill>
                <a:schemeClr val="tx2"/>
              </a:solidFill>
              <a:latin typeface="Ubuntu" panose="020B0504030602030204" pitchFamily="34" charset="0"/>
            </a:endParaRPr>
          </a:p>
        </p:txBody>
      </p:sp>
      <p:cxnSp>
        <p:nvCxnSpPr>
          <p:cNvPr id="7" name="Straight Connector 6">
            <a:extLst>
              <a:ext uri="{FF2B5EF4-FFF2-40B4-BE49-F238E27FC236}">
                <a16:creationId xmlns:a16="http://schemas.microsoft.com/office/drawing/2014/main" id="{23EEBC82-7F42-8899-1727-2DC4DF30342C}"/>
              </a:ext>
            </a:extLst>
          </p:cNvPr>
          <p:cNvCxnSpPr/>
          <p:nvPr userDrawn="1"/>
        </p:nvCxnSpPr>
        <p:spPr>
          <a:xfrm>
            <a:off x="591399" y="6502400"/>
            <a:ext cx="1101322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7C489CE5-D48D-9F06-9C23-0CE065475A0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528955" y="6561052"/>
            <a:ext cx="680717" cy="249323"/>
          </a:xfrm>
          <a:prstGeom prst="rect">
            <a:avLst/>
          </a:prstGeom>
        </p:spPr>
      </p:pic>
    </p:spTree>
    <p:extLst>
      <p:ext uri="{BB962C8B-B14F-4D97-AF65-F5344CB8AC3E}">
        <p14:creationId xmlns:p14="http://schemas.microsoft.com/office/powerpoint/2010/main" val="809845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white_3col">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lIns="0" tIns="0" rIns="0" bIns="0"/>
          <a:lstStyle>
            <a:lvl1pPr>
              <a:defRPr sz="2400" b="1">
                <a:solidFill>
                  <a:schemeClr val="tx2"/>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3533015" cy="4042880"/>
          </a:xfrm>
          <a:prstGeom prst="rect">
            <a:avLst/>
          </a:prstGeom>
        </p:spPr>
        <p:txBody>
          <a:bodyPr lIns="0" tIns="0" rIns="0" bIns="0"/>
          <a:lstStyle>
            <a:lvl1pPr marL="0" indent="0">
              <a:lnSpc>
                <a:spcPct val="110000"/>
              </a:lnSpc>
              <a:spcBef>
                <a:spcPts val="2200"/>
              </a:spcBef>
              <a:buNone/>
              <a:defRPr sz="1400">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9" name="Text Placeholder 18">
            <a:extLst>
              <a:ext uri="{FF2B5EF4-FFF2-40B4-BE49-F238E27FC236}">
                <a16:creationId xmlns:a16="http://schemas.microsoft.com/office/drawing/2014/main" id="{21954483-56A7-6D48-9F06-1BBCEEC6FC83}"/>
              </a:ext>
            </a:extLst>
          </p:cNvPr>
          <p:cNvSpPr>
            <a:spLocks noGrp="1"/>
          </p:cNvSpPr>
          <p:nvPr>
            <p:ph type="body" sz="quarter" idx="11" hasCustomPrompt="1"/>
          </p:nvPr>
        </p:nvSpPr>
        <p:spPr>
          <a:xfrm>
            <a:off x="4325524" y="1470025"/>
            <a:ext cx="3533015" cy="4042880"/>
          </a:xfrm>
          <a:prstGeom prst="rect">
            <a:avLst/>
          </a:prstGeom>
        </p:spPr>
        <p:txBody>
          <a:bodyPr lIns="0" tIns="0" rIns="0" bIns="0"/>
          <a:lstStyle>
            <a:lvl1pPr marL="0" indent="0">
              <a:lnSpc>
                <a:spcPct val="110000"/>
              </a:lnSpc>
              <a:spcBef>
                <a:spcPts val="2200"/>
              </a:spcBef>
              <a:buNone/>
              <a:defRPr sz="1400">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10" name="Text Placeholder 18">
            <a:extLst>
              <a:ext uri="{FF2B5EF4-FFF2-40B4-BE49-F238E27FC236}">
                <a16:creationId xmlns:a16="http://schemas.microsoft.com/office/drawing/2014/main" id="{BB380EF6-14B1-9A49-B783-2E84AA5EA0B9}"/>
              </a:ext>
            </a:extLst>
          </p:cNvPr>
          <p:cNvSpPr>
            <a:spLocks noGrp="1"/>
          </p:cNvSpPr>
          <p:nvPr>
            <p:ph type="body" sz="quarter" idx="12" hasCustomPrompt="1"/>
          </p:nvPr>
        </p:nvSpPr>
        <p:spPr>
          <a:xfrm>
            <a:off x="8049385" y="1470025"/>
            <a:ext cx="3533015" cy="4042880"/>
          </a:xfrm>
          <a:prstGeom prst="rect">
            <a:avLst/>
          </a:prstGeom>
        </p:spPr>
        <p:txBody>
          <a:bodyPr lIns="0" tIns="0" rIns="0" bIns="0"/>
          <a:lstStyle>
            <a:lvl1pPr marL="0" indent="0">
              <a:lnSpc>
                <a:spcPct val="110000"/>
              </a:lnSpc>
              <a:spcBef>
                <a:spcPts val="2200"/>
              </a:spcBef>
              <a:buNone/>
              <a:defRPr sz="1400">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5" name="Google Shape;64;p14">
            <a:extLst>
              <a:ext uri="{FF2B5EF4-FFF2-40B4-BE49-F238E27FC236}">
                <a16:creationId xmlns:a16="http://schemas.microsoft.com/office/drawing/2014/main" id="{31CC5E7F-A353-1D3C-F5E8-F6218CDBBFE7}"/>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2">
                    <a:lumMod val="75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6" name="TextBox 5">
            <a:extLst>
              <a:ext uri="{FF2B5EF4-FFF2-40B4-BE49-F238E27FC236}">
                <a16:creationId xmlns:a16="http://schemas.microsoft.com/office/drawing/2014/main" id="{9BF867F0-EACF-70F9-CA39-7E43D8D76643}"/>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tx2"/>
                </a:solidFill>
                <a:latin typeface="Ubuntu" panose="020B0504030602030204" pitchFamily="34" charset="0"/>
              </a:rPr>
              <a:pPr algn="r"/>
              <a:t>‹#›</a:t>
            </a:fld>
            <a:endParaRPr lang="en-US" sz="600" dirty="0">
              <a:solidFill>
                <a:schemeClr val="tx2"/>
              </a:solidFill>
              <a:latin typeface="Ubuntu" panose="020B0504030602030204" pitchFamily="34" charset="0"/>
            </a:endParaRPr>
          </a:p>
        </p:txBody>
      </p:sp>
      <p:cxnSp>
        <p:nvCxnSpPr>
          <p:cNvPr id="7" name="Straight Connector 6">
            <a:extLst>
              <a:ext uri="{FF2B5EF4-FFF2-40B4-BE49-F238E27FC236}">
                <a16:creationId xmlns:a16="http://schemas.microsoft.com/office/drawing/2014/main" id="{1CE8E096-FA7B-C67A-C8FC-E4D0053068C8}"/>
              </a:ext>
            </a:extLst>
          </p:cNvPr>
          <p:cNvCxnSpPr/>
          <p:nvPr userDrawn="1"/>
        </p:nvCxnSpPr>
        <p:spPr>
          <a:xfrm>
            <a:off x="591399" y="6502400"/>
            <a:ext cx="1101322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48B7F957-2481-C453-9ACB-658BCDEC4F3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528955" y="6561052"/>
            <a:ext cx="680717" cy="249323"/>
          </a:xfrm>
          <a:prstGeom prst="rect">
            <a:avLst/>
          </a:prstGeom>
        </p:spPr>
      </p:pic>
    </p:spTree>
    <p:extLst>
      <p:ext uri="{BB962C8B-B14F-4D97-AF65-F5344CB8AC3E}">
        <p14:creationId xmlns:p14="http://schemas.microsoft.com/office/powerpoint/2010/main" val="1035152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white_4col">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lIns="0" tIns="0" rIns="0" bIns="0"/>
          <a:lstStyle>
            <a:lvl1pPr>
              <a:defRPr sz="2400" b="1">
                <a:solidFill>
                  <a:schemeClr val="tx2"/>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995913"/>
            <a:ext cx="2565607" cy="4029617"/>
          </a:xfrm>
          <a:prstGeom prst="rect">
            <a:avLst/>
          </a:prstGeom>
        </p:spPr>
        <p:txBody>
          <a:bodyPr lIns="0" tIns="0" rIns="0" bIns="0"/>
          <a:lstStyle>
            <a:lvl1pPr marL="0" indent="0">
              <a:lnSpc>
                <a:spcPct val="110000"/>
              </a:lnSpc>
              <a:spcBef>
                <a:spcPts val="2200"/>
              </a:spcBef>
              <a:buNone/>
              <a:defRPr sz="1400">
                <a:latin typeface="Ubuntu" panose="020B0504030602030204" pitchFamily="34" charset="0"/>
              </a:defRPr>
            </a:lvl1pPr>
          </a:lstStyle>
          <a:p>
            <a:pPr lvl="0"/>
            <a:r>
              <a:rPr lang="en-SG" dirty="0"/>
              <a:t>Content Lorem ipsum </a:t>
            </a:r>
            <a:r>
              <a:rPr lang="en-SG" dirty="0" err="1"/>
              <a:t>dolor</a:t>
            </a:r>
            <a:r>
              <a:rPr lang="en-SG" dirty="0"/>
              <a:t> sit </a:t>
            </a:r>
            <a:r>
              <a:rPr lang="en-SG" dirty="0" err="1"/>
              <a:t>amet</a:t>
            </a:r>
            <a:r>
              <a:rPr lang="en-SG" dirty="0"/>
              <a:t>, </a:t>
            </a:r>
            <a:r>
              <a:rPr lang="en-SG" dirty="0" err="1"/>
              <a:t>consectetur</a:t>
            </a:r>
            <a:r>
              <a:rPr lang="en-SG" dirty="0"/>
              <a:t> </a:t>
            </a:r>
            <a:r>
              <a:rPr lang="en-SG" dirty="0" err="1"/>
              <a:t>adipiscing</a:t>
            </a:r>
            <a:r>
              <a:rPr lang="en-SG" dirty="0"/>
              <a:t> </a:t>
            </a:r>
            <a:r>
              <a:rPr lang="en-SG" dirty="0" err="1"/>
              <a:t>elit</a:t>
            </a:r>
            <a:r>
              <a:rPr lang="en-SG" dirty="0"/>
              <a:t>. Donec ligula </a:t>
            </a:r>
            <a:r>
              <a:rPr lang="en-SG" dirty="0" err="1"/>
              <a:t>metus</a:t>
            </a:r>
            <a:r>
              <a:rPr lang="en-SG" dirty="0"/>
              <a:t>, </a:t>
            </a:r>
            <a:r>
              <a:rPr lang="en-SG" dirty="0" err="1"/>
              <a:t>dapibus</a:t>
            </a:r>
            <a:r>
              <a:rPr lang="en-SG" dirty="0"/>
              <a:t> </a:t>
            </a:r>
            <a:r>
              <a:rPr lang="en-SG" dirty="0" err="1"/>
              <a:t>quis</a:t>
            </a:r>
            <a:r>
              <a:rPr lang="en-SG" dirty="0"/>
              <a:t> </a:t>
            </a:r>
            <a:r>
              <a:rPr lang="en-SG" dirty="0" err="1"/>
              <a:t>placerat</a:t>
            </a:r>
            <a:r>
              <a:rPr lang="en-SG" dirty="0"/>
              <a:t> </a:t>
            </a:r>
            <a:r>
              <a:rPr lang="en-SG" dirty="0" err="1"/>
              <a:t>vel</a:t>
            </a:r>
            <a:r>
              <a:rPr lang="en-SG" dirty="0"/>
              <a:t>, </a:t>
            </a:r>
            <a:r>
              <a:rPr lang="en-SG" dirty="0" err="1"/>
              <a:t>bibendum</a:t>
            </a:r>
            <a:r>
              <a:rPr lang="en-SG" dirty="0"/>
              <a:t> </a:t>
            </a:r>
            <a:r>
              <a:rPr lang="en-SG" dirty="0" err="1"/>
              <a:t>eget</a:t>
            </a:r>
            <a:r>
              <a:rPr lang="en-SG" dirty="0"/>
              <a:t> </a:t>
            </a:r>
            <a:r>
              <a:rPr lang="en-SG" dirty="0" err="1"/>
              <a:t>justo</a:t>
            </a:r>
            <a:r>
              <a:rPr lang="en-SG" dirty="0"/>
              <a:t>. Ut gravida </a:t>
            </a:r>
            <a:r>
              <a:rPr lang="en-SG" dirty="0" err="1"/>
              <a:t>commodo</a:t>
            </a:r>
            <a:r>
              <a:rPr lang="en-SG" dirty="0"/>
              <a:t> </a:t>
            </a:r>
            <a:r>
              <a:rPr lang="en-SG" dirty="0" err="1"/>
              <a:t>neque</a:t>
            </a:r>
            <a:r>
              <a:rPr lang="en-SG" dirty="0"/>
              <a:t>, sit </a:t>
            </a:r>
            <a:r>
              <a:rPr lang="en-SG" dirty="0" err="1"/>
              <a:t>amet</a:t>
            </a:r>
            <a:r>
              <a:rPr lang="en-SG" dirty="0"/>
              <a:t> </a:t>
            </a:r>
            <a:r>
              <a:rPr lang="en-SG" dirty="0" err="1"/>
              <a:t>venenatis</a:t>
            </a:r>
            <a:r>
              <a:rPr lang="en-SG" dirty="0"/>
              <a:t> </a:t>
            </a:r>
            <a:r>
              <a:rPr lang="en-SG" dirty="0" err="1"/>
              <a:t>est</a:t>
            </a:r>
            <a:r>
              <a:rPr lang="en-SG" dirty="0"/>
              <a:t> </a:t>
            </a:r>
            <a:r>
              <a:rPr lang="en-SG" dirty="0" err="1"/>
              <a:t>tristique</a:t>
            </a:r>
            <a:r>
              <a:rPr lang="en-SG" dirty="0"/>
              <a:t> at. Ut vitae </a:t>
            </a:r>
            <a:r>
              <a:rPr lang="en-SG" dirty="0" err="1"/>
              <a:t>venenatis</a:t>
            </a:r>
            <a:r>
              <a:rPr lang="en-SG" dirty="0"/>
              <a:t> </a:t>
            </a:r>
            <a:r>
              <a:rPr lang="en-SG" dirty="0" err="1"/>
              <a:t>enim</a:t>
            </a:r>
            <a:r>
              <a:rPr lang="en-SG" dirty="0"/>
              <a:t>, sit </a:t>
            </a:r>
            <a:r>
              <a:rPr lang="en-SG" dirty="0" err="1"/>
              <a:t>amet</a:t>
            </a:r>
            <a:r>
              <a:rPr lang="en-SG" dirty="0"/>
              <a:t> dictum </a:t>
            </a:r>
            <a:r>
              <a:rPr lang="en-SG" dirty="0" err="1"/>
              <a:t>nunc</a:t>
            </a:r>
            <a:r>
              <a:rPr lang="en-SG" dirty="0"/>
              <a:t>. </a:t>
            </a:r>
            <a:r>
              <a:rPr lang="en-SG" dirty="0" err="1"/>
              <a:t>Etiam</a:t>
            </a:r>
            <a:r>
              <a:rPr lang="en-SG" dirty="0"/>
              <a:t> ac </a:t>
            </a:r>
            <a:r>
              <a:rPr lang="en-SG" dirty="0" err="1"/>
              <a:t>ornare</a:t>
            </a:r>
            <a:r>
              <a:rPr lang="en-SG" dirty="0"/>
              <a:t> diam. </a:t>
            </a:r>
            <a:endParaRPr lang="en-US" dirty="0"/>
          </a:p>
        </p:txBody>
      </p:sp>
      <p:sp>
        <p:nvSpPr>
          <p:cNvPr id="12" name="Text Placeholder 18">
            <a:extLst>
              <a:ext uri="{FF2B5EF4-FFF2-40B4-BE49-F238E27FC236}">
                <a16:creationId xmlns:a16="http://schemas.microsoft.com/office/drawing/2014/main" id="{53612460-C62C-9948-A42A-46D52DE19125}"/>
              </a:ext>
            </a:extLst>
          </p:cNvPr>
          <p:cNvSpPr>
            <a:spLocks noGrp="1"/>
          </p:cNvSpPr>
          <p:nvPr>
            <p:ph type="body" sz="quarter" idx="11" hasCustomPrompt="1"/>
          </p:nvPr>
        </p:nvSpPr>
        <p:spPr>
          <a:xfrm>
            <a:off x="3411124" y="1995914"/>
            <a:ext cx="2565607" cy="4029628"/>
          </a:xfrm>
          <a:prstGeom prst="rect">
            <a:avLst/>
          </a:prstGeom>
        </p:spPr>
        <p:txBody>
          <a:bodyPr lIns="0" tIns="0" rIns="0" bIns="0"/>
          <a:lstStyle>
            <a:lvl1pPr marL="0" indent="0">
              <a:lnSpc>
                <a:spcPct val="110000"/>
              </a:lnSpc>
              <a:spcBef>
                <a:spcPts val="2200"/>
              </a:spcBef>
              <a:buNone/>
              <a:defRPr sz="1400">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13" name="Text Placeholder 18">
            <a:extLst>
              <a:ext uri="{FF2B5EF4-FFF2-40B4-BE49-F238E27FC236}">
                <a16:creationId xmlns:a16="http://schemas.microsoft.com/office/drawing/2014/main" id="{8749DF92-B411-394B-8C8C-CF611D9284BF}"/>
              </a:ext>
            </a:extLst>
          </p:cNvPr>
          <p:cNvSpPr>
            <a:spLocks noGrp="1"/>
          </p:cNvSpPr>
          <p:nvPr>
            <p:ph type="body" sz="quarter" idx="12" hasCustomPrompt="1"/>
          </p:nvPr>
        </p:nvSpPr>
        <p:spPr>
          <a:xfrm>
            <a:off x="6207333" y="1995914"/>
            <a:ext cx="2565607" cy="4029628"/>
          </a:xfrm>
          <a:prstGeom prst="rect">
            <a:avLst/>
          </a:prstGeom>
        </p:spPr>
        <p:txBody>
          <a:bodyPr lIns="0" tIns="0" rIns="0" bIns="0"/>
          <a:lstStyle>
            <a:lvl1pPr marL="0" indent="0">
              <a:lnSpc>
                <a:spcPct val="110000"/>
              </a:lnSpc>
              <a:spcBef>
                <a:spcPts val="2200"/>
              </a:spcBef>
              <a:buNone/>
              <a:defRPr sz="1400">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14" name="Text Placeholder 18">
            <a:extLst>
              <a:ext uri="{FF2B5EF4-FFF2-40B4-BE49-F238E27FC236}">
                <a16:creationId xmlns:a16="http://schemas.microsoft.com/office/drawing/2014/main" id="{2F703496-04EA-E944-BC3B-F31EA1EC1F61}"/>
              </a:ext>
            </a:extLst>
          </p:cNvPr>
          <p:cNvSpPr>
            <a:spLocks noGrp="1"/>
          </p:cNvSpPr>
          <p:nvPr>
            <p:ph type="body" sz="quarter" idx="13" hasCustomPrompt="1"/>
          </p:nvPr>
        </p:nvSpPr>
        <p:spPr>
          <a:xfrm>
            <a:off x="9030047" y="1995914"/>
            <a:ext cx="2565607" cy="4029628"/>
          </a:xfrm>
          <a:prstGeom prst="rect">
            <a:avLst/>
          </a:prstGeom>
        </p:spPr>
        <p:txBody>
          <a:bodyPr lIns="0" tIns="0" rIns="0" bIns="0"/>
          <a:lstStyle>
            <a:lvl1pPr marL="0" indent="0">
              <a:lnSpc>
                <a:spcPct val="110000"/>
              </a:lnSpc>
              <a:spcBef>
                <a:spcPts val="2200"/>
              </a:spcBef>
              <a:buNone/>
              <a:defRPr sz="1400">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5" name="Google Shape;64;p14">
            <a:extLst>
              <a:ext uri="{FF2B5EF4-FFF2-40B4-BE49-F238E27FC236}">
                <a16:creationId xmlns:a16="http://schemas.microsoft.com/office/drawing/2014/main" id="{2E8FBBCE-ABC2-FB99-8E32-241549A390AB}"/>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2">
                    <a:lumMod val="75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6" name="TextBox 5">
            <a:extLst>
              <a:ext uri="{FF2B5EF4-FFF2-40B4-BE49-F238E27FC236}">
                <a16:creationId xmlns:a16="http://schemas.microsoft.com/office/drawing/2014/main" id="{EE579EEB-E1F8-6A3E-DC73-03B037EC06B1}"/>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tx2"/>
                </a:solidFill>
                <a:latin typeface="Ubuntu" panose="020B0504030602030204" pitchFamily="34" charset="0"/>
              </a:rPr>
              <a:pPr algn="r"/>
              <a:t>‹#›</a:t>
            </a:fld>
            <a:endParaRPr lang="en-US" sz="600" dirty="0">
              <a:solidFill>
                <a:schemeClr val="tx2"/>
              </a:solidFill>
              <a:latin typeface="Ubuntu" panose="020B0504030602030204" pitchFamily="34" charset="0"/>
            </a:endParaRPr>
          </a:p>
        </p:txBody>
      </p:sp>
      <p:cxnSp>
        <p:nvCxnSpPr>
          <p:cNvPr id="7" name="Straight Connector 6">
            <a:extLst>
              <a:ext uri="{FF2B5EF4-FFF2-40B4-BE49-F238E27FC236}">
                <a16:creationId xmlns:a16="http://schemas.microsoft.com/office/drawing/2014/main" id="{A719587A-81BA-A1DA-1F26-255B27617543}"/>
              </a:ext>
            </a:extLst>
          </p:cNvPr>
          <p:cNvCxnSpPr/>
          <p:nvPr userDrawn="1"/>
        </p:nvCxnSpPr>
        <p:spPr>
          <a:xfrm>
            <a:off x="591399" y="6502400"/>
            <a:ext cx="1101322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E746CB0C-525C-55ED-B1DC-40B452FFFF7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528955" y="6561052"/>
            <a:ext cx="680717" cy="249323"/>
          </a:xfrm>
          <a:prstGeom prst="rect">
            <a:avLst/>
          </a:prstGeom>
        </p:spPr>
      </p:pic>
    </p:spTree>
    <p:extLst>
      <p:ext uri="{BB962C8B-B14F-4D97-AF65-F5344CB8AC3E}">
        <p14:creationId xmlns:p14="http://schemas.microsoft.com/office/powerpoint/2010/main" val="1093931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ntent_white_3col">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lIns="0" tIns="0" rIns="0" bIns="0"/>
          <a:lstStyle>
            <a:lvl1pPr>
              <a:defRPr sz="2400" b="1">
                <a:solidFill>
                  <a:schemeClr val="tx2"/>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3533015" cy="4042880"/>
          </a:xfrm>
          <a:prstGeom prst="rect">
            <a:avLst/>
          </a:prstGeom>
        </p:spPr>
        <p:txBody>
          <a:bodyPr lIns="0" tIns="0" rIns="0" bIns="0"/>
          <a:lstStyle>
            <a:lvl1pPr marL="0" indent="0">
              <a:lnSpc>
                <a:spcPct val="110000"/>
              </a:lnSpc>
              <a:spcBef>
                <a:spcPts val="2200"/>
              </a:spcBef>
              <a:buNone/>
              <a:defRPr sz="1400">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9" name="Text Placeholder 18">
            <a:extLst>
              <a:ext uri="{FF2B5EF4-FFF2-40B4-BE49-F238E27FC236}">
                <a16:creationId xmlns:a16="http://schemas.microsoft.com/office/drawing/2014/main" id="{21954483-56A7-6D48-9F06-1BBCEEC6FC83}"/>
              </a:ext>
            </a:extLst>
          </p:cNvPr>
          <p:cNvSpPr>
            <a:spLocks noGrp="1"/>
          </p:cNvSpPr>
          <p:nvPr>
            <p:ph type="body" sz="quarter" idx="11" hasCustomPrompt="1"/>
          </p:nvPr>
        </p:nvSpPr>
        <p:spPr>
          <a:xfrm>
            <a:off x="4325524" y="1470025"/>
            <a:ext cx="3533015" cy="4042880"/>
          </a:xfrm>
          <a:prstGeom prst="rect">
            <a:avLst/>
          </a:prstGeom>
        </p:spPr>
        <p:txBody>
          <a:bodyPr lIns="0" tIns="0" rIns="0" bIns="0"/>
          <a:lstStyle>
            <a:lvl1pPr marL="0" indent="0">
              <a:lnSpc>
                <a:spcPct val="110000"/>
              </a:lnSpc>
              <a:spcBef>
                <a:spcPts val="2200"/>
              </a:spcBef>
              <a:buNone/>
              <a:defRPr sz="1400">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10" name="Text Placeholder 18">
            <a:extLst>
              <a:ext uri="{FF2B5EF4-FFF2-40B4-BE49-F238E27FC236}">
                <a16:creationId xmlns:a16="http://schemas.microsoft.com/office/drawing/2014/main" id="{BB380EF6-14B1-9A49-B783-2E84AA5EA0B9}"/>
              </a:ext>
            </a:extLst>
          </p:cNvPr>
          <p:cNvSpPr>
            <a:spLocks noGrp="1"/>
          </p:cNvSpPr>
          <p:nvPr>
            <p:ph type="body" sz="quarter" idx="12" hasCustomPrompt="1"/>
          </p:nvPr>
        </p:nvSpPr>
        <p:spPr>
          <a:xfrm>
            <a:off x="8049385" y="1470025"/>
            <a:ext cx="3533015" cy="4042880"/>
          </a:xfrm>
          <a:prstGeom prst="rect">
            <a:avLst/>
          </a:prstGeom>
        </p:spPr>
        <p:txBody>
          <a:bodyPr lIns="0" tIns="0" rIns="0" bIns="0"/>
          <a:lstStyle>
            <a:lvl1pPr marL="0" indent="0">
              <a:lnSpc>
                <a:spcPct val="110000"/>
              </a:lnSpc>
              <a:spcBef>
                <a:spcPts val="2200"/>
              </a:spcBef>
              <a:buNone/>
              <a:defRPr sz="1400">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5" name="Google Shape;64;p14">
            <a:extLst>
              <a:ext uri="{FF2B5EF4-FFF2-40B4-BE49-F238E27FC236}">
                <a16:creationId xmlns:a16="http://schemas.microsoft.com/office/drawing/2014/main" id="{22973D7E-D868-A2E7-CFBC-58DDEE5D29B6}"/>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2">
                    <a:lumMod val="75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6" name="TextBox 5">
            <a:extLst>
              <a:ext uri="{FF2B5EF4-FFF2-40B4-BE49-F238E27FC236}">
                <a16:creationId xmlns:a16="http://schemas.microsoft.com/office/drawing/2014/main" id="{4DE8ECB9-FCEF-EE42-6CD5-24C9DF07672E}"/>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tx2"/>
                </a:solidFill>
                <a:latin typeface="Ubuntu" panose="020B0504030602030204" pitchFamily="34" charset="0"/>
              </a:rPr>
              <a:pPr algn="r"/>
              <a:t>‹#›</a:t>
            </a:fld>
            <a:endParaRPr lang="en-US" sz="600" dirty="0">
              <a:solidFill>
                <a:schemeClr val="tx2"/>
              </a:solidFill>
              <a:latin typeface="Ubuntu" panose="020B0504030602030204" pitchFamily="34" charset="0"/>
            </a:endParaRPr>
          </a:p>
        </p:txBody>
      </p:sp>
      <p:cxnSp>
        <p:nvCxnSpPr>
          <p:cNvPr id="7" name="Straight Connector 6">
            <a:extLst>
              <a:ext uri="{FF2B5EF4-FFF2-40B4-BE49-F238E27FC236}">
                <a16:creationId xmlns:a16="http://schemas.microsoft.com/office/drawing/2014/main" id="{995B8FB1-1996-C8BF-443F-C84F6C173FFC}"/>
              </a:ext>
            </a:extLst>
          </p:cNvPr>
          <p:cNvCxnSpPr/>
          <p:nvPr userDrawn="1"/>
        </p:nvCxnSpPr>
        <p:spPr>
          <a:xfrm>
            <a:off x="591399" y="6502400"/>
            <a:ext cx="1101322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6113F91F-0FAC-B6DF-2F6A-0F18EAF55A1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528955" y="6561052"/>
            <a:ext cx="680717" cy="249323"/>
          </a:xfrm>
          <a:prstGeom prst="rect">
            <a:avLst/>
          </a:prstGeom>
        </p:spPr>
      </p:pic>
    </p:spTree>
    <p:extLst>
      <p:ext uri="{BB962C8B-B14F-4D97-AF65-F5344CB8AC3E}">
        <p14:creationId xmlns:p14="http://schemas.microsoft.com/office/powerpoint/2010/main" val="2643695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tent_white_3col">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757130"/>
          </a:xfrm>
          <a:prstGeom prst="rect">
            <a:avLst/>
          </a:prstGeom>
        </p:spPr>
        <p:txBody>
          <a:bodyPr lIns="0" tIns="0" rIns="0" bIns="0">
            <a:noAutofit/>
          </a:bodyPr>
          <a:lstStyle>
            <a:lvl1pPr>
              <a:defRPr sz="2400" b="1">
                <a:solidFill>
                  <a:schemeClr val="tx2"/>
                </a:solidFill>
                <a:latin typeface="Ubuntu" panose="020B0504030602030204" pitchFamily="34" charset="0"/>
              </a:defRPr>
            </a:lvl1pPr>
          </a:lstStyle>
          <a:p>
            <a:r>
              <a:rPr lang="en-GB" dirty="0"/>
              <a:t>Slide title goes here lorem ipsum</a:t>
            </a:r>
            <a:br>
              <a:rPr lang="en-GB" dirty="0"/>
            </a:br>
            <a:r>
              <a:rPr lang="en-GB" dirty="0"/>
              <a:t>Slide title goes here lorem ipsum</a:t>
            </a:r>
            <a:endParaRPr lang="en-US" dirty="0"/>
          </a:p>
        </p:txBody>
      </p:sp>
      <p:sp>
        <p:nvSpPr>
          <p:cNvPr id="24" name="Text Placeholder 18">
            <a:extLst>
              <a:ext uri="{FF2B5EF4-FFF2-40B4-BE49-F238E27FC236}">
                <a16:creationId xmlns:a16="http://schemas.microsoft.com/office/drawing/2014/main" id="{4817BD8D-955A-9D4A-8FA5-09B6C51B8184}"/>
              </a:ext>
            </a:extLst>
          </p:cNvPr>
          <p:cNvSpPr>
            <a:spLocks noGrp="1"/>
          </p:cNvSpPr>
          <p:nvPr>
            <p:ph type="body" sz="quarter" idx="10" hasCustomPrompt="1"/>
          </p:nvPr>
        </p:nvSpPr>
        <p:spPr>
          <a:xfrm>
            <a:off x="601664" y="1970180"/>
            <a:ext cx="1654520" cy="885179"/>
          </a:xfrm>
          <a:prstGeom prst="rect">
            <a:avLst/>
          </a:prstGeom>
        </p:spPr>
        <p:txBody>
          <a:bodyPr lIns="0" tIns="0" rIns="0" bIns="0">
            <a:noAutofit/>
          </a:bodyPr>
          <a:lstStyle>
            <a:lvl1pPr marL="0" indent="0">
              <a:lnSpc>
                <a:spcPct val="110000"/>
              </a:lnSpc>
              <a:spcBef>
                <a:spcPts val="2200"/>
              </a:spcBef>
              <a:buNone/>
              <a:defRPr sz="1200">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a:t>
            </a:r>
            <a:endParaRPr lang="en-US"/>
          </a:p>
        </p:txBody>
      </p:sp>
      <p:sp>
        <p:nvSpPr>
          <p:cNvPr id="25" name="Text Placeholder 18">
            <a:extLst>
              <a:ext uri="{FF2B5EF4-FFF2-40B4-BE49-F238E27FC236}">
                <a16:creationId xmlns:a16="http://schemas.microsoft.com/office/drawing/2014/main" id="{48B3DC01-A42E-E844-8F3B-83A8543285F3}"/>
              </a:ext>
            </a:extLst>
          </p:cNvPr>
          <p:cNvSpPr>
            <a:spLocks noGrp="1"/>
          </p:cNvSpPr>
          <p:nvPr>
            <p:ph type="body" sz="quarter" idx="11" hasCustomPrompt="1"/>
          </p:nvPr>
        </p:nvSpPr>
        <p:spPr>
          <a:xfrm>
            <a:off x="2450342" y="1970180"/>
            <a:ext cx="1654520" cy="885179"/>
          </a:xfrm>
          <a:prstGeom prst="rect">
            <a:avLst/>
          </a:prstGeom>
        </p:spPr>
        <p:txBody>
          <a:bodyPr lIns="0" tIns="0" rIns="0" bIns="0">
            <a:noAutofit/>
          </a:bodyPr>
          <a:lstStyle>
            <a:lvl1pPr marL="0" indent="0">
              <a:lnSpc>
                <a:spcPct val="110000"/>
              </a:lnSpc>
              <a:spcBef>
                <a:spcPts val="2200"/>
              </a:spcBef>
              <a:buNone/>
              <a:defRPr sz="1200">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a:t>
            </a:r>
            <a:endParaRPr lang="en-US"/>
          </a:p>
        </p:txBody>
      </p:sp>
      <p:sp>
        <p:nvSpPr>
          <p:cNvPr id="26" name="Text Placeholder 18">
            <a:extLst>
              <a:ext uri="{FF2B5EF4-FFF2-40B4-BE49-F238E27FC236}">
                <a16:creationId xmlns:a16="http://schemas.microsoft.com/office/drawing/2014/main" id="{DEFB79E1-E303-9D40-829A-61327C887BD0}"/>
              </a:ext>
            </a:extLst>
          </p:cNvPr>
          <p:cNvSpPr>
            <a:spLocks noGrp="1"/>
          </p:cNvSpPr>
          <p:nvPr>
            <p:ph type="body" sz="quarter" idx="12" hasCustomPrompt="1"/>
          </p:nvPr>
        </p:nvSpPr>
        <p:spPr>
          <a:xfrm>
            <a:off x="4338777" y="1970180"/>
            <a:ext cx="1654520" cy="885179"/>
          </a:xfrm>
          <a:prstGeom prst="rect">
            <a:avLst/>
          </a:prstGeom>
        </p:spPr>
        <p:txBody>
          <a:bodyPr lIns="0" tIns="0" rIns="0" bIns="0">
            <a:noAutofit/>
          </a:bodyPr>
          <a:lstStyle>
            <a:lvl1pPr marL="0" indent="0">
              <a:lnSpc>
                <a:spcPct val="110000"/>
              </a:lnSpc>
              <a:spcBef>
                <a:spcPts val="2200"/>
              </a:spcBef>
              <a:buNone/>
              <a:defRPr sz="1200">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a:t>
            </a:r>
            <a:endParaRPr lang="en-US"/>
          </a:p>
        </p:txBody>
      </p:sp>
      <p:sp>
        <p:nvSpPr>
          <p:cNvPr id="27" name="Text Placeholder 18">
            <a:extLst>
              <a:ext uri="{FF2B5EF4-FFF2-40B4-BE49-F238E27FC236}">
                <a16:creationId xmlns:a16="http://schemas.microsoft.com/office/drawing/2014/main" id="{84B0D37C-7B35-834D-8DC8-989EBE6C2512}"/>
              </a:ext>
            </a:extLst>
          </p:cNvPr>
          <p:cNvSpPr>
            <a:spLocks noGrp="1"/>
          </p:cNvSpPr>
          <p:nvPr>
            <p:ph type="body" sz="quarter" idx="13" hasCustomPrompt="1"/>
          </p:nvPr>
        </p:nvSpPr>
        <p:spPr>
          <a:xfrm>
            <a:off x="6197394" y="1970180"/>
            <a:ext cx="1654520" cy="885179"/>
          </a:xfrm>
          <a:prstGeom prst="rect">
            <a:avLst/>
          </a:prstGeom>
        </p:spPr>
        <p:txBody>
          <a:bodyPr lIns="0" tIns="0" rIns="0" bIns="0">
            <a:noAutofit/>
          </a:bodyPr>
          <a:lstStyle>
            <a:lvl1pPr marL="0" indent="0">
              <a:lnSpc>
                <a:spcPct val="110000"/>
              </a:lnSpc>
              <a:spcBef>
                <a:spcPts val="2200"/>
              </a:spcBef>
              <a:buNone/>
              <a:defRPr sz="1200">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a:t>
            </a:r>
            <a:endParaRPr lang="en-US"/>
          </a:p>
        </p:txBody>
      </p:sp>
      <p:sp>
        <p:nvSpPr>
          <p:cNvPr id="28" name="Text Placeholder 18">
            <a:extLst>
              <a:ext uri="{FF2B5EF4-FFF2-40B4-BE49-F238E27FC236}">
                <a16:creationId xmlns:a16="http://schemas.microsoft.com/office/drawing/2014/main" id="{DC5F500B-918A-4C4D-9A30-ECE7CEBF6F3D}"/>
              </a:ext>
            </a:extLst>
          </p:cNvPr>
          <p:cNvSpPr>
            <a:spLocks noGrp="1"/>
          </p:cNvSpPr>
          <p:nvPr>
            <p:ph type="body" sz="quarter" idx="14" hasCustomPrompt="1"/>
          </p:nvPr>
        </p:nvSpPr>
        <p:spPr>
          <a:xfrm>
            <a:off x="8065950" y="1970180"/>
            <a:ext cx="1654520" cy="885179"/>
          </a:xfrm>
          <a:prstGeom prst="rect">
            <a:avLst/>
          </a:prstGeom>
        </p:spPr>
        <p:txBody>
          <a:bodyPr lIns="0" tIns="0" rIns="0" bIns="0">
            <a:noAutofit/>
          </a:bodyPr>
          <a:lstStyle>
            <a:lvl1pPr marL="0" indent="0">
              <a:lnSpc>
                <a:spcPct val="110000"/>
              </a:lnSpc>
              <a:spcBef>
                <a:spcPts val="2200"/>
              </a:spcBef>
              <a:buNone/>
              <a:defRPr sz="1200">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a:t>
            </a:r>
            <a:endParaRPr lang="en-US"/>
          </a:p>
        </p:txBody>
      </p:sp>
      <p:sp>
        <p:nvSpPr>
          <p:cNvPr id="29" name="Text Placeholder 18">
            <a:extLst>
              <a:ext uri="{FF2B5EF4-FFF2-40B4-BE49-F238E27FC236}">
                <a16:creationId xmlns:a16="http://schemas.microsoft.com/office/drawing/2014/main" id="{C6850347-8F6E-2145-A6E0-2FC926FE0AA8}"/>
              </a:ext>
            </a:extLst>
          </p:cNvPr>
          <p:cNvSpPr>
            <a:spLocks noGrp="1"/>
          </p:cNvSpPr>
          <p:nvPr>
            <p:ph type="body" sz="quarter" idx="15" hasCustomPrompt="1"/>
          </p:nvPr>
        </p:nvSpPr>
        <p:spPr>
          <a:xfrm>
            <a:off x="9924567" y="1970180"/>
            <a:ext cx="1654520" cy="885179"/>
          </a:xfrm>
          <a:prstGeom prst="rect">
            <a:avLst/>
          </a:prstGeom>
        </p:spPr>
        <p:txBody>
          <a:bodyPr lIns="0" tIns="0" rIns="0" bIns="0">
            <a:noAutofit/>
          </a:bodyPr>
          <a:lstStyle>
            <a:lvl1pPr marL="0" indent="0">
              <a:lnSpc>
                <a:spcPct val="110000"/>
              </a:lnSpc>
              <a:spcBef>
                <a:spcPts val="2200"/>
              </a:spcBef>
              <a:buNone/>
              <a:defRPr sz="1200">
                <a:latin typeface="Ubuntu" panose="020B0504030602030204" pitchFamily="34" charset="0"/>
              </a:defRPr>
            </a:lvl1pPr>
          </a:lstStyle>
          <a:p>
            <a:pPr lvl="0"/>
            <a:r>
              <a:rPr lang="en-SG" dirty="0"/>
              <a:t>Content Lorem ipsum </a:t>
            </a:r>
            <a:r>
              <a:rPr lang="en-SG" dirty="0" err="1"/>
              <a:t>dolor</a:t>
            </a:r>
            <a:r>
              <a:rPr lang="en-SG" dirty="0"/>
              <a:t> sit </a:t>
            </a:r>
            <a:r>
              <a:rPr lang="en-SG" dirty="0" err="1"/>
              <a:t>amet</a:t>
            </a:r>
            <a:r>
              <a:rPr lang="en-SG" dirty="0"/>
              <a:t>, </a:t>
            </a:r>
            <a:r>
              <a:rPr lang="en-SG" dirty="0" err="1"/>
              <a:t>consectetur</a:t>
            </a:r>
            <a:r>
              <a:rPr lang="en-SG" dirty="0"/>
              <a:t> </a:t>
            </a:r>
            <a:r>
              <a:rPr lang="en-SG" dirty="0" err="1"/>
              <a:t>adipiscing</a:t>
            </a:r>
            <a:r>
              <a:rPr lang="en-SG" dirty="0"/>
              <a:t> </a:t>
            </a:r>
            <a:r>
              <a:rPr lang="en-SG" dirty="0" err="1"/>
              <a:t>elit</a:t>
            </a:r>
            <a:r>
              <a:rPr lang="en-SG" dirty="0"/>
              <a:t>. </a:t>
            </a:r>
            <a:endParaRPr lang="en-US" dirty="0"/>
          </a:p>
        </p:txBody>
      </p:sp>
      <p:cxnSp>
        <p:nvCxnSpPr>
          <p:cNvPr id="48" name="Straight Connector 47">
            <a:extLst>
              <a:ext uri="{FF2B5EF4-FFF2-40B4-BE49-F238E27FC236}">
                <a16:creationId xmlns:a16="http://schemas.microsoft.com/office/drawing/2014/main" id="{E4984A1A-F9F0-A544-BD7C-6D7D129E2998}"/>
              </a:ext>
            </a:extLst>
          </p:cNvPr>
          <p:cNvCxnSpPr>
            <a:cxnSpLocks/>
          </p:cNvCxnSpPr>
          <p:nvPr userDrawn="1"/>
        </p:nvCxnSpPr>
        <p:spPr>
          <a:xfrm>
            <a:off x="601664" y="1837208"/>
            <a:ext cx="165452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4" name="Text Placeholder 28">
            <a:extLst>
              <a:ext uri="{FF2B5EF4-FFF2-40B4-BE49-F238E27FC236}">
                <a16:creationId xmlns:a16="http://schemas.microsoft.com/office/drawing/2014/main" id="{CD103D0D-4464-2644-B9D1-E70C83D2FE27}"/>
              </a:ext>
            </a:extLst>
          </p:cNvPr>
          <p:cNvSpPr>
            <a:spLocks noGrp="1"/>
          </p:cNvSpPr>
          <p:nvPr>
            <p:ph type="body" sz="quarter" idx="22" hasCustomPrompt="1"/>
          </p:nvPr>
        </p:nvSpPr>
        <p:spPr>
          <a:xfrm>
            <a:off x="601664" y="1445394"/>
            <a:ext cx="1654520" cy="260713"/>
          </a:xfrm>
          <a:prstGeom prst="rect">
            <a:avLst/>
          </a:prstGeom>
          <a:ln>
            <a:noFill/>
          </a:ln>
        </p:spPr>
        <p:txBody>
          <a:bodyPr lIns="0" tIns="0" rIns="0" bIns="0" anchor="ctr">
            <a:noAutofit/>
          </a:bodyPr>
          <a:lstStyle>
            <a:lvl1pPr marL="0" indent="0">
              <a:buNone/>
              <a:defRPr sz="1200" b="1">
                <a:solidFill>
                  <a:schemeClr val="tx2"/>
                </a:solidFill>
                <a:latin typeface="Ubuntu" panose="020B0504030602030204" pitchFamily="34" charset="0"/>
              </a:defRPr>
            </a:lvl1pPr>
            <a:lvl2pPr marL="228600" indent="0" algn="ctr">
              <a:buNone/>
              <a:defRPr>
                <a:solidFill>
                  <a:schemeClr val="bg1"/>
                </a:solidFill>
                <a:latin typeface="+mj-lt"/>
              </a:defRPr>
            </a:lvl2pPr>
          </a:lstStyle>
          <a:p>
            <a:pPr lvl="0"/>
            <a:r>
              <a:rPr lang="en-US"/>
              <a:t>Label</a:t>
            </a:r>
          </a:p>
        </p:txBody>
      </p:sp>
      <p:cxnSp>
        <p:nvCxnSpPr>
          <p:cNvPr id="60" name="Straight Connector 59">
            <a:extLst>
              <a:ext uri="{FF2B5EF4-FFF2-40B4-BE49-F238E27FC236}">
                <a16:creationId xmlns:a16="http://schemas.microsoft.com/office/drawing/2014/main" id="{28F2C8F9-6691-ED4C-B833-BD0BD1577121}"/>
              </a:ext>
            </a:extLst>
          </p:cNvPr>
          <p:cNvCxnSpPr>
            <a:cxnSpLocks/>
          </p:cNvCxnSpPr>
          <p:nvPr userDrawn="1"/>
        </p:nvCxnSpPr>
        <p:spPr>
          <a:xfrm>
            <a:off x="2437959" y="1837208"/>
            <a:ext cx="165452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1" name="Text Placeholder 28">
            <a:extLst>
              <a:ext uri="{FF2B5EF4-FFF2-40B4-BE49-F238E27FC236}">
                <a16:creationId xmlns:a16="http://schemas.microsoft.com/office/drawing/2014/main" id="{10BCD7E9-7959-7F40-809E-950DFC09C897}"/>
              </a:ext>
            </a:extLst>
          </p:cNvPr>
          <p:cNvSpPr>
            <a:spLocks noGrp="1"/>
          </p:cNvSpPr>
          <p:nvPr>
            <p:ph type="body" sz="quarter" idx="23" hasCustomPrompt="1"/>
          </p:nvPr>
        </p:nvSpPr>
        <p:spPr>
          <a:xfrm>
            <a:off x="2437959" y="1445394"/>
            <a:ext cx="1654520" cy="260713"/>
          </a:xfrm>
          <a:prstGeom prst="rect">
            <a:avLst/>
          </a:prstGeom>
          <a:ln>
            <a:noFill/>
          </a:ln>
        </p:spPr>
        <p:txBody>
          <a:bodyPr lIns="0" tIns="0" rIns="0" bIns="0" anchor="ctr">
            <a:noAutofit/>
          </a:bodyPr>
          <a:lstStyle>
            <a:lvl1pPr marL="0" indent="0">
              <a:buNone/>
              <a:defRPr sz="1200" b="1">
                <a:solidFill>
                  <a:schemeClr val="tx2"/>
                </a:solidFill>
                <a:latin typeface="Ubuntu" panose="020B0504030602030204" pitchFamily="34" charset="0"/>
              </a:defRPr>
            </a:lvl1pPr>
            <a:lvl2pPr marL="228600" indent="0" algn="ctr">
              <a:buNone/>
              <a:defRPr>
                <a:solidFill>
                  <a:schemeClr val="bg1"/>
                </a:solidFill>
                <a:latin typeface="+mj-lt"/>
              </a:defRPr>
            </a:lvl2pPr>
          </a:lstStyle>
          <a:p>
            <a:pPr lvl="0"/>
            <a:r>
              <a:rPr lang="en-US"/>
              <a:t>Label</a:t>
            </a:r>
          </a:p>
        </p:txBody>
      </p:sp>
      <p:cxnSp>
        <p:nvCxnSpPr>
          <p:cNvPr id="62" name="Straight Connector 61">
            <a:extLst>
              <a:ext uri="{FF2B5EF4-FFF2-40B4-BE49-F238E27FC236}">
                <a16:creationId xmlns:a16="http://schemas.microsoft.com/office/drawing/2014/main" id="{44D0D07D-BE7B-D74A-A606-28E61A61536C}"/>
              </a:ext>
            </a:extLst>
          </p:cNvPr>
          <p:cNvCxnSpPr>
            <a:cxnSpLocks/>
          </p:cNvCxnSpPr>
          <p:nvPr userDrawn="1"/>
        </p:nvCxnSpPr>
        <p:spPr>
          <a:xfrm>
            <a:off x="4326720" y="1837208"/>
            <a:ext cx="165452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3" name="Text Placeholder 28">
            <a:extLst>
              <a:ext uri="{FF2B5EF4-FFF2-40B4-BE49-F238E27FC236}">
                <a16:creationId xmlns:a16="http://schemas.microsoft.com/office/drawing/2014/main" id="{33D70066-5D14-2C4A-BF34-10317AA541E7}"/>
              </a:ext>
            </a:extLst>
          </p:cNvPr>
          <p:cNvSpPr>
            <a:spLocks noGrp="1"/>
          </p:cNvSpPr>
          <p:nvPr>
            <p:ph type="body" sz="quarter" idx="24" hasCustomPrompt="1"/>
          </p:nvPr>
        </p:nvSpPr>
        <p:spPr>
          <a:xfrm>
            <a:off x="4326720" y="1445394"/>
            <a:ext cx="1654520" cy="260713"/>
          </a:xfrm>
          <a:prstGeom prst="rect">
            <a:avLst/>
          </a:prstGeom>
          <a:ln>
            <a:noFill/>
          </a:ln>
        </p:spPr>
        <p:txBody>
          <a:bodyPr lIns="0" tIns="0" rIns="0" bIns="0" anchor="ctr">
            <a:noAutofit/>
          </a:bodyPr>
          <a:lstStyle>
            <a:lvl1pPr marL="0" indent="0">
              <a:buNone/>
              <a:defRPr sz="1200" b="1">
                <a:solidFill>
                  <a:schemeClr val="tx2"/>
                </a:solidFill>
                <a:latin typeface="Ubuntu" panose="020B0504030602030204" pitchFamily="34" charset="0"/>
              </a:defRPr>
            </a:lvl1pPr>
            <a:lvl2pPr marL="228600" indent="0" algn="ctr">
              <a:buNone/>
              <a:defRPr>
                <a:solidFill>
                  <a:schemeClr val="bg1"/>
                </a:solidFill>
                <a:latin typeface="+mj-lt"/>
              </a:defRPr>
            </a:lvl2pPr>
          </a:lstStyle>
          <a:p>
            <a:pPr lvl="0"/>
            <a:r>
              <a:rPr lang="en-US"/>
              <a:t>Label</a:t>
            </a:r>
          </a:p>
        </p:txBody>
      </p:sp>
      <p:cxnSp>
        <p:nvCxnSpPr>
          <p:cNvPr id="64" name="Straight Connector 63">
            <a:extLst>
              <a:ext uri="{FF2B5EF4-FFF2-40B4-BE49-F238E27FC236}">
                <a16:creationId xmlns:a16="http://schemas.microsoft.com/office/drawing/2014/main" id="{95AFC158-EB30-D149-91C1-C0825D8ECC8C}"/>
              </a:ext>
            </a:extLst>
          </p:cNvPr>
          <p:cNvCxnSpPr>
            <a:cxnSpLocks/>
          </p:cNvCxnSpPr>
          <p:nvPr userDrawn="1"/>
        </p:nvCxnSpPr>
        <p:spPr>
          <a:xfrm>
            <a:off x="6163015" y="1837208"/>
            <a:ext cx="165452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5" name="Text Placeholder 28">
            <a:extLst>
              <a:ext uri="{FF2B5EF4-FFF2-40B4-BE49-F238E27FC236}">
                <a16:creationId xmlns:a16="http://schemas.microsoft.com/office/drawing/2014/main" id="{FEBF270F-0AE1-AD4A-A978-440BD8BACC41}"/>
              </a:ext>
            </a:extLst>
          </p:cNvPr>
          <p:cNvSpPr>
            <a:spLocks noGrp="1"/>
          </p:cNvSpPr>
          <p:nvPr>
            <p:ph type="body" sz="quarter" idx="25" hasCustomPrompt="1"/>
          </p:nvPr>
        </p:nvSpPr>
        <p:spPr>
          <a:xfrm>
            <a:off x="6163015" y="1445394"/>
            <a:ext cx="1654520" cy="260713"/>
          </a:xfrm>
          <a:prstGeom prst="rect">
            <a:avLst/>
          </a:prstGeom>
          <a:ln>
            <a:noFill/>
          </a:ln>
        </p:spPr>
        <p:txBody>
          <a:bodyPr lIns="0" tIns="0" rIns="0" bIns="0" anchor="ctr">
            <a:noAutofit/>
          </a:bodyPr>
          <a:lstStyle>
            <a:lvl1pPr marL="0" indent="0">
              <a:buNone/>
              <a:defRPr sz="1200" b="1">
                <a:solidFill>
                  <a:schemeClr val="tx2"/>
                </a:solidFill>
                <a:latin typeface="Ubuntu" panose="020B0504030602030204" pitchFamily="34" charset="0"/>
              </a:defRPr>
            </a:lvl1pPr>
            <a:lvl2pPr marL="228600" indent="0" algn="ctr">
              <a:buNone/>
              <a:defRPr>
                <a:solidFill>
                  <a:schemeClr val="bg1"/>
                </a:solidFill>
                <a:latin typeface="+mj-lt"/>
              </a:defRPr>
            </a:lvl2pPr>
          </a:lstStyle>
          <a:p>
            <a:pPr lvl="0"/>
            <a:r>
              <a:rPr lang="en-US"/>
              <a:t>Label</a:t>
            </a:r>
          </a:p>
        </p:txBody>
      </p:sp>
      <p:cxnSp>
        <p:nvCxnSpPr>
          <p:cNvPr id="66" name="Straight Connector 65">
            <a:extLst>
              <a:ext uri="{FF2B5EF4-FFF2-40B4-BE49-F238E27FC236}">
                <a16:creationId xmlns:a16="http://schemas.microsoft.com/office/drawing/2014/main" id="{B8AA7DD8-1D78-DF4E-84F7-6B2642C1C7A5}"/>
              </a:ext>
            </a:extLst>
          </p:cNvPr>
          <p:cNvCxnSpPr>
            <a:cxnSpLocks/>
          </p:cNvCxnSpPr>
          <p:nvPr userDrawn="1"/>
        </p:nvCxnSpPr>
        <p:spPr>
          <a:xfrm>
            <a:off x="8057472" y="1837208"/>
            <a:ext cx="165452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7" name="Text Placeholder 28">
            <a:extLst>
              <a:ext uri="{FF2B5EF4-FFF2-40B4-BE49-F238E27FC236}">
                <a16:creationId xmlns:a16="http://schemas.microsoft.com/office/drawing/2014/main" id="{9EB6B121-9A10-254F-B736-C9EDD88301F4}"/>
              </a:ext>
            </a:extLst>
          </p:cNvPr>
          <p:cNvSpPr>
            <a:spLocks noGrp="1"/>
          </p:cNvSpPr>
          <p:nvPr>
            <p:ph type="body" sz="quarter" idx="26" hasCustomPrompt="1"/>
          </p:nvPr>
        </p:nvSpPr>
        <p:spPr>
          <a:xfrm>
            <a:off x="8057472" y="1445394"/>
            <a:ext cx="1654520" cy="260713"/>
          </a:xfrm>
          <a:prstGeom prst="rect">
            <a:avLst/>
          </a:prstGeom>
          <a:ln>
            <a:noFill/>
          </a:ln>
        </p:spPr>
        <p:txBody>
          <a:bodyPr lIns="0" tIns="0" rIns="0" bIns="0" anchor="ctr">
            <a:noAutofit/>
          </a:bodyPr>
          <a:lstStyle>
            <a:lvl1pPr marL="0" indent="0">
              <a:buNone/>
              <a:defRPr sz="1200" b="1">
                <a:solidFill>
                  <a:schemeClr val="tx2"/>
                </a:solidFill>
                <a:latin typeface="Ubuntu" panose="020B0504030602030204" pitchFamily="34" charset="0"/>
              </a:defRPr>
            </a:lvl1pPr>
            <a:lvl2pPr marL="228600" indent="0" algn="ctr">
              <a:buNone/>
              <a:defRPr>
                <a:solidFill>
                  <a:schemeClr val="bg1"/>
                </a:solidFill>
                <a:latin typeface="+mj-lt"/>
              </a:defRPr>
            </a:lvl2pPr>
          </a:lstStyle>
          <a:p>
            <a:pPr lvl="0"/>
            <a:r>
              <a:rPr lang="en-US"/>
              <a:t>Label</a:t>
            </a:r>
          </a:p>
        </p:txBody>
      </p:sp>
      <p:cxnSp>
        <p:nvCxnSpPr>
          <p:cNvPr id="68" name="Straight Connector 67">
            <a:extLst>
              <a:ext uri="{FF2B5EF4-FFF2-40B4-BE49-F238E27FC236}">
                <a16:creationId xmlns:a16="http://schemas.microsoft.com/office/drawing/2014/main" id="{A82381D3-A5A0-7649-AA72-2AFA584AD8C6}"/>
              </a:ext>
            </a:extLst>
          </p:cNvPr>
          <p:cNvCxnSpPr>
            <a:cxnSpLocks/>
          </p:cNvCxnSpPr>
          <p:nvPr userDrawn="1"/>
        </p:nvCxnSpPr>
        <p:spPr>
          <a:xfrm>
            <a:off x="9893767" y="1837208"/>
            <a:ext cx="165452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9" name="Text Placeholder 28">
            <a:extLst>
              <a:ext uri="{FF2B5EF4-FFF2-40B4-BE49-F238E27FC236}">
                <a16:creationId xmlns:a16="http://schemas.microsoft.com/office/drawing/2014/main" id="{922775AF-DB3B-C542-8795-B0132089E3D9}"/>
              </a:ext>
            </a:extLst>
          </p:cNvPr>
          <p:cNvSpPr>
            <a:spLocks noGrp="1"/>
          </p:cNvSpPr>
          <p:nvPr>
            <p:ph type="body" sz="quarter" idx="27" hasCustomPrompt="1"/>
          </p:nvPr>
        </p:nvSpPr>
        <p:spPr>
          <a:xfrm>
            <a:off x="9893767" y="1445394"/>
            <a:ext cx="1654520" cy="260713"/>
          </a:xfrm>
          <a:prstGeom prst="rect">
            <a:avLst/>
          </a:prstGeom>
          <a:ln>
            <a:noFill/>
          </a:ln>
        </p:spPr>
        <p:txBody>
          <a:bodyPr lIns="0" tIns="0" rIns="0" bIns="0" anchor="ctr">
            <a:noAutofit/>
          </a:bodyPr>
          <a:lstStyle>
            <a:lvl1pPr marL="0" indent="0">
              <a:buNone/>
              <a:defRPr sz="1200" b="1">
                <a:solidFill>
                  <a:schemeClr val="tx2"/>
                </a:solidFill>
                <a:latin typeface="Ubuntu" panose="020B0504030602030204" pitchFamily="34" charset="0"/>
              </a:defRPr>
            </a:lvl1pPr>
            <a:lvl2pPr marL="228600" indent="0" algn="ctr">
              <a:buNone/>
              <a:defRPr>
                <a:solidFill>
                  <a:schemeClr val="bg1"/>
                </a:solidFill>
                <a:latin typeface="+mj-lt"/>
              </a:defRPr>
            </a:lvl2pPr>
          </a:lstStyle>
          <a:p>
            <a:pPr lvl="0"/>
            <a:r>
              <a:rPr lang="en-US"/>
              <a:t>Label</a:t>
            </a:r>
          </a:p>
        </p:txBody>
      </p:sp>
      <p:sp>
        <p:nvSpPr>
          <p:cNvPr id="5" name="Text Placeholder 18">
            <a:extLst>
              <a:ext uri="{FF2B5EF4-FFF2-40B4-BE49-F238E27FC236}">
                <a16:creationId xmlns:a16="http://schemas.microsoft.com/office/drawing/2014/main" id="{612CE489-082B-C6CE-3EF9-81C6B86D6594}"/>
              </a:ext>
            </a:extLst>
          </p:cNvPr>
          <p:cNvSpPr>
            <a:spLocks noGrp="1"/>
          </p:cNvSpPr>
          <p:nvPr>
            <p:ph type="body" sz="quarter" idx="28" hasCustomPrompt="1"/>
          </p:nvPr>
        </p:nvSpPr>
        <p:spPr>
          <a:xfrm>
            <a:off x="601664" y="3981860"/>
            <a:ext cx="1654520" cy="885179"/>
          </a:xfrm>
          <a:prstGeom prst="rect">
            <a:avLst/>
          </a:prstGeom>
        </p:spPr>
        <p:txBody>
          <a:bodyPr lIns="0" tIns="0" rIns="0" bIns="0">
            <a:noAutofit/>
          </a:bodyPr>
          <a:lstStyle>
            <a:lvl1pPr marL="0" indent="0">
              <a:lnSpc>
                <a:spcPct val="110000"/>
              </a:lnSpc>
              <a:spcBef>
                <a:spcPts val="2200"/>
              </a:spcBef>
              <a:buNone/>
              <a:defRPr sz="1200">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a:t>
            </a:r>
            <a:endParaRPr lang="en-US"/>
          </a:p>
        </p:txBody>
      </p:sp>
      <p:sp>
        <p:nvSpPr>
          <p:cNvPr id="6" name="Text Placeholder 18">
            <a:extLst>
              <a:ext uri="{FF2B5EF4-FFF2-40B4-BE49-F238E27FC236}">
                <a16:creationId xmlns:a16="http://schemas.microsoft.com/office/drawing/2014/main" id="{818D88D8-3820-4A67-7A92-F5AF8004F63F}"/>
              </a:ext>
            </a:extLst>
          </p:cNvPr>
          <p:cNvSpPr>
            <a:spLocks noGrp="1"/>
          </p:cNvSpPr>
          <p:nvPr>
            <p:ph type="body" sz="quarter" idx="29" hasCustomPrompt="1"/>
          </p:nvPr>
        </p:nvSpPr>
        <p:spPr>
          <a:xfrm>
            <a:off x="2450342" y="3981860"/>
            <a:ext cx="1654520" cy="885179"/>
          </a:xfrm>
          <a:prstGeom prst="rect">
            <a:avLst/>
          </a:prstGeom>
        </p:spPr>
        <p:txBody>
          <a:bodyPr lIns="0" tIns="0" rIns="0" bIns="0">
            <a:noAutofit/>
          </a:bodyPr>
          <a:lstStyle>
            <a:lvl1pPr marL="0" indent="0">
              <a:lnSpc>
                <a:spcPct val="110000"/>
              </a:lnSpc>
              <a:spcBef>
                <a:spcPts val="2200"/>
              </a:spcBef>
              <a:buNone/>
              <a:defRPr sz="1200">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a:t>
            </a:r>
            <a:endParaRPr lang="en-US"/>
          </a:p>
        </p:txBody>
      </p:sp>
      <p:sp>
        <p:nvSpPr>
          <p:cNvPr id="7" name="Text Placeholder 18">
            <a:extLst>
              <a:ext uri="{FF2B5EF4-FFF2-40B4-BE49-F238E27FC236}">
                <a16:creationId xmlns:a16="http://schemas.microsoft.com/office/drawing/2014/main" id="{852A479D-71B2-6AFA-A11E-6B37007F8059}"/>
              </a:ext>
            </a:extLst>
          </p:cNvPr>
          <p:cNvSpPr>
            <a:spLocks noGrp="1"/>
          </p:cNvSpPr>
          <p:nvPr>
            <p:ph type="body" sz="quarter" idx="30" hasCustomPrompt="1"/>
          </p:nvPr>
        </p:nvSpPr>
        <p:spPr>
          <a:xfrm>
            <a:off x="4338777" y="3981860"/>
            <a:ext cx="1654520" cy="885179"/>
          </a:xfrm>
          <a:prstGeom prst="rect">
            <a:avLst/>
          </a:prstGeom>
        </p:spPr>
        <p:txBody>
          <a:bodyPr lIns="0" tIns="0" rIns="0" bIns="0">
            <a:noAutofit/>
          </a:bodyPr>
          <a:lstStyle>
            <a:lvl1pPr marL="0" indent="0">
              <a:lnSpc>
                <a:spcPct val="110000"/>
              </a:lnSpc>
              <a:spcBef>
                <a:spcPts val="2200"/>
              </a:spcBef>
              <a:buNone/>
              <a:defRPr sz="1200">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a:t>
            </a:r>
            <a:endParaRPr lang="en-US"/>
          </a:p>
        </p:txBody>
      </p:sp>
      <p:sp>
        <p:nvSpPr>
          <p:cNvPr id="8" name="Text Placeholder 18">
            <a:extLst>
              <a:ext uri="{FF2B5EF4-FFF2-40B4-BE49-F238E27FC236}">
                <a16:creationId xmlns:a16="http://schemas.microsoft.com/office/drawing/2014/main" id="{2F31EFBD-CC78-BE03-D628-C1360B9E674C}"/>
              </a:ext>
            </a:extLst>
          </p:cNvPr>
          <p:cNvSpPr>
            <a:spLocks noGrp="1"/>
          </p:cNvSpPr>
          <p:nvPr>
            <p:ph type="body" sz="quarter" idx="31" hasCustomPrompt="1"/>
          </p:nvPr>
        </p:nvSpPr>
        <p:spPr>
          <a:xfrm>
            <a:off x="6197394" y="3981860"/>
            <a:ext cx="1654520" cy="885179"/>
          </a:xfrm>
          <a:prstGeom prst="rect">
            <a:avLst/>
          </a:prstGeom>
        </p:spPr>
        <p:txBody>
          <a:bodyPr lIns="0" tIns="0" rIns="0" bIns="0">
            <a:noAutofit/>
          </a:bodyPr>
          <a:lstStyle>
            <a:lvl1pPr marL="0" indent="0">
              <a:lnSpc>
                <a:spcPct val="110000"/>
              </a:lnSpc>
              <a:spcBef>
                <a:spcPts val="2200"/>
              </a:spcBef>
              <a:buNone/>
              <a:defRPr sz="1200">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a:t>
            </a:r>
            <a:endParaRPr lang="en-US"/>
          </a:p>
        </p:txBody>
      </p:sp>
      <p:sp>
        <p:nvSpPr>
          <p:cNvPr id="9" name="Text Placeholder 18">
            <a:extLst>
              <a:ext uri="{FF2B5EF4-FFF2-40B4-BE49-F238E27FC236}">
                <a16:creationId xmlns:a16="http://schemas.microsoft.com/office/drawing/2014/main" id="{350AB011-AAA5-2A63-B2C2-26BA546AB034}"/>
              </a:ext>
            </a:extLst>
          </p:cNvPr>
          <p:cNvSpPr>
            <a:spLocks noGrp="1"/>
          </p:cNvSpPr>
          <p:nvPr>
            <p:ph type="body" sz="quarter" idx="32" hasCustomPrompt="1"/>
          </p:nvPr>
        </p:nvSpPr>
        <p:spPr>
          <a:xfrm>
            <a:off x="8065950" y="3981860"/>
            <a:ext cx="1654520" cy="885179"/>
          </a:xfrm>
          <a:prstGeom prst="rect">
            <a:avLst/>
          </a:prstGeom>
        </p:spPr>
        <p:txBody>
          <a:bodyPr lIns="0" tIns="0" rIns="0" bIns="0">
            <a:noAutofit/>
          </a:bodyPr>
          <a:lstStyle>
            <a:lvl1pPr marL="0" indent="0">
              <a:lnSpc>
                <a:spcPct val="110000"/>
              </a:lnSpc>
              <a:spcBef>
                <a:spcPts val="2200"/>
              </a:spcBef>
              <a:buNone/>
              <a:defRPr sz="1200">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a:t>
            </a:r>
            <a:endParaRPr lang="en-US"/>
          </a:p>
        </p:txBody>
      </p:sp>
      <p:sp>
        <p:nvSpPr>
          <p:cNvPr id="10" name="Text Placeholder 18">
            <a:extLst>
              <a:ext uri="{FF2B5EF4-FFF2-40B4-BE49-F238E27FC236}">
                <a16:creationId xmlns:a16="http://schemas.microsoft.com/office/drawing/2014/main" id="{8E0F2BD5-6AEC-4817-F223-9ABA56D74DBE}"/>
              </a:ext>
            </a:extLst>
          </p:cNvPr>
          <p:cNvSpPr>
            <a:spLocks noGrp="1"/>
          </p:cNvSpPr>
          <p:nvPr>
            <p:ph type="body" sz="quarter" idx="33" hasCustomPrompt="1"/>
          </p:nvPr>
        </p:nvSpPr>
        <p:spPr>
          <a:xfrm>
            <a:off x="9924567" y="3981860"/>
            <a:ext cx="1654520" cy="885179"/>
          </a:xfrm>
          <a:prstGeom prst="rect">
            <a:avLst/>
          </a:prstGeom>
        </p:spPr>
        <p:txBody>
          <a:bodyPr lIns="0" tIns="0" rIns="0" bIns="0">
            <a:noAutofit/>
          </a:bodyPr>
          <a:lstStyle>
            <a:lvl1pPr marL="0" indent="0">
              <a:lnSpc>
                <a:spcPct val="110000"/>
              </a:lnSpc>
              <a:spcBef>
                <a:spcPts val="2200"/>
              </a:spcBef>
              <a:buNone/>
              <a:defRPr sz="1200">
                <a:latin typeface="Ubuntu" panose="020B0504030602030204" pitchFamily="34" charset="0"/>
              </a:defRPr>
            </a:lvl1pPr>
          </a:lstStyle>
          <a:p>
            <a:pPr lvl="0"/>
            <a:r>
              <a:rPr lang="en-SG" dirty="0"/>
              <a:t>Content Lorem ipsum </a:t>
            </a:r>
            <a:r>
              <a:rPr lang="en-SG" dirty="0" err="1"/>
              <a:t>dolor</a:t>
            </a:r>
            <a:r>
              <a:rPr lang="en-SG" dirty="0"/>
              <a:t> sit </a:t>
            </a:r>
            <a:r>
              <a:rPr lang="en-SG" dirty="0" err="1"/>
              <a:t>amet</a:t>
            </a:r>
            <a:r>
              <a:rPr lang="en-SG" dirty="0"/>
              <a:t>, </a:t>
            </a:r>
            <a:r>
              <a:rPr lang="en-SG" dirty="0" err="1"/>
              <a:t>consectetur</a:t>
            </a:r>
            <a:r>
              <a:rPr lang="en-SG" dirty="0"/>
              <a:t> </a:t>
            </a:r>
            <a:r>
              <a:rPr lang="en-SG" dirty="0" err="1"/>
              <a:t>adipiscing</a:t>
            </a:r>
            <a:r>
              <a:rPr lang="en-SG" dirty="0"/>
              <a:t> </a:t>
            </a:r>
            <a:r>
              <a:rPr lang="en-SG" dirty="0" err="1"/>
              <a:t>elit</a:t>
            </a:r>
            <a:r>
              <a:rPr lang="en-SG" dirty="0"/>
              <a:t>. </a:t>
            </a:r>
            <a:endParaRPr lang="en-US" dirty="0"/>
          </a:p>
        </p:txBody>
      </p:sp>
      <p:cxnSp>
        <p:nvCxnSpPr>
          <p:cNvPr id="11" name="Straight Connector 10">
            <a:extLst>
              <a:ext uri="{FF2B5EF4-FFF2-40B4-BE49-F238E27FC236}">
                <a16:creationId xmlns:a16="http://schemas.microsoft.com/office/drawing/2014/main" id="{CBE53432-49AD-7F6A-2EAD-6AA4F9206E5D}"/>
              </a:ext>
            </a:extLst>
          </p:cNvPr>
          <p:cNvCxnSpPr>
            <a:cxnSpLocks/>
          </p:cNvCxnSpPr>
          <p:nvPr userDrawn="1"/>
        </p:nvCxnSpPr>
        <p:spPr>
          <a:xfrm>
            <a:off x="601664" y="3848888"/>
            <a:ext cx="165452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 name="Text Placeholder 28">
            <a:extLst>
              <a:ext uri="{FF2B5EF4-FFF2-40B4-BE49-F238E27FC236}">
                <a16:creationId xmlns:a16="http://schemas.microsoft.com/office/drawing/2014/main" id="{584678D5-5AE0-A434-0A0C-CFD2A9E6C928}"/>
              </a:ext>
            </a:extLst>
          </p:cNvPr>
          <p:cNvSpPr>
            <a:spLocks noGrp="1"/>
          </p:cNvSpPr>
          <p:nvPr>
            <p:ph type="body" sz="quarter" idx="34" hasCustomPrompt="1"/>
          </p:nvPr>
        </p:nvSpPr>
        <p:spPr>
          <a:xfrm>
            <a:off x="601664" y="3457074"/>
            <a:ext cx="1654520" cy="260713"/>
          </a:xfrm>
          <a:prstGeom prst="rect">
            <a:avLst/>
          </a:prstGeom>
          <a:ln>
            <a:noFill/>
          </a:ln>
        </p:spPr>
        <p:txBody>
          <a:bodyPr lIns="0" tIns="0" rIns="0" bIns="0" anchor="ctr">
            <a:noAutofit/>
          </a:bodyPr>
          <a:lstStyle>
            <a:lvl1pPr marL="0" indent="0">
              <a:buNone/>
              <a:defRPr sz="1200" b="1">
                <a:solidFill>
                  <a:schemeClr val="tx2"/>
                </a:solidFill>
                <a:latin typeface="Ubuntu" panose="020B0504030602030204" pitchFamily="34" charset="0"/>
              </a:defRPr>
            </a:lvl1pPr>
            <a:lvl2pPr marL="228600" indent="0" algn="ctr">
              <a:buNone/>
              <a:defRPr>
                <a:solidFill>
                  <a:schemeClr val="bg1"/>
                </a:solidFill>
                <a:latin typeface="+mj-lt"/>
              </a:defRPr>
            </a:lvl2pPr>
          </a:lstStyle>
          <a:p>
            <a:pPr lvl="0"/>
            <a:r>
              <a:rPr lang="en-US"/>
              <a:t>Label</a:t>
            </a:r>
          </a:p>
        </p:txBody>
      </p:sp>
      <p:cxnSp>
        <p:nvCxnSpPr>
          <p:cNvPr id="14" name="Straight Connector 13">
            <a:extLst>
              <a:ext uri="{FF2B5EF4-FFF2-40B4-BE49-F238E27FC236}">
                <a16:creationId xmlns:a16="http://schemas.microsoft.com/office/drawing/2014/main" id="{783D0BB7-AC25-BE66-DDD4-77F8611007B5}"/>
              </a:ext>
            </a:extLst>
          </p:cNvPr>
          <p:cNvCxnSpPr>
            <a:cxnSpLocks/>
          </p:cNvCxnSpPr>
          <p:nvPr userDrawn="1"/>
        </p:nvCxnSpPr>
        <p:spPr>
          <a:xfrm>
            <a:off x="2437959" y="3848888"/>
            <a:ext cx="165452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 Placeholder 28">
            <a:extLst>
              <a:ext uri="{FF2B5EF4-FFF2-40B4-BE49-F238E27FC236}">
                <a16:creationId xmlns:a16="http://schemas.microsoft.com/office/drawing/2014/main" id="{734DB34A-8B30-5921-3F0D-E3EAE0539BE2}"/>
              </a:ext>
            </a:extLst>
          </p:cNvPr>
          <p:cNvSpPr>
            <a:spLocks noGrp="1"/>
          </p:cNvSpPr>
          <p:nvPr>
            <p:ph type="body" sz="quarter" idx="35" hasCustomPrompt="1"/>
          </p:nvPr>
        </p:nvSpPr>
        <p:spPr>
          <a:xfrm>
            <a:off x="2437959" y="3457074"/>
            <a:ext cx="1654520" cy="260713"/>
          </a:xfrm>
          <a:prstGeom prst="rect">
            <a:avLst/>
          </a:prstGeom>
          <a:ln>
            <a:noFill/>
          </a:ln>
        </p:spPr>
        <p:txBody>
          <a:bodyPr lIns="0" tIns="0" rIns="0" bIns="0" anchor="ctr">
            <a:noAutofit/>
          </a:bodyPr>
          <a:lstStyle>
            <a:lvl1pPr marL="0" indent="0">
              <a:buNone/>
              <a:defRPr sz="1200" b="1">
                <a:solidFill>
                  <a:schemeClr val="tx2"/>
                </a:solidFill>
                <a:latin typeface="Ubuntu" panose="020B0504030602030204" pitchFamily="34" charset="0"/>
              </a:defRPr>
            </a:lvl1pPr>
            <a:lvl2pPr marL="228600" indent="0" algn="ctr">
              <a:buNone/>
              <a:defRPr>
                <a:solidFill>
                  <a:schemeClr val="bg1"/>
                </a:solidFill>
                <a:latin typeface="+mj-lt"/>
              </a:defRPr>
            </a:lvl2pPr>
          </a:lstStyle>
          <a:p>
            <a:pPr lvl="0"/>
            <a:r>
              <a:rPr lang="en-US"/>
              <a:t>Label</a:t>
            </a:r>
          </a:p>
        </p:txBody>
      </p:sp>
      <p:cxnSp>
        <p:nvCxnSpPr>
          <p:cNvPr id="18" name="Straight Connector 17">
            <a:extLst>
              <a:ext uri="{FF2B5EF4-FFF2-40B4-BE49-F238E27FC236}">
                <a16:creationId xmlns:a16="http://schemas.microsoft.com/office/drawing/2014/main" id="{A6876A23-172E-D068-50D5-03927C0CA809}"/>
              </a:ext>
            </a:extLst>
          </p:cNvPr>
          <p:cNvCxnSpPr>
            <a:cxnSpLocks/>
          </p:cNvCxnSpPr>
          <p:nvPr userDrawn="1"/>
        </p:nvCxnSpPr>
        <p:spPr>
          <a:xfrm>
            <a:off x="4326720" y="3848888"/>
            <a:ext cx="165452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 name="Text Placeholder 28">
            <a:extLst>
              <a:ext uri="{FF2B5EF4-FFF2-40B4-BE49-F238E27FC236}">
                <a16:creationId xmlns:a16="http://schemas.microsoft.com/office/drawing/2014/main" id="{40939660-5808-730A-1246-32E4ED2238DE}"/>
              </a:ext>
            </a:extLst>
          </p:cNvPr>
          <p:cNvSpPr>
            <a:spLocks noGrp="1"/>
          </p:cNvSpPr>
          <p:nvPr>
            <p:ph type="body" sz="quarter" idx="36" hasCustomPrompt="1"/>
          </p:nvPr>
        </p:nvSpPr>
        <p:spPr>
          <a:xfrm>
            <a:off x="4326720" y="3457074"/>
            <a:ext cx="1654520" cy="260713"/>
          </a:xfrm>
          <a:prstGeom prst="rect">
            <a:avLst/>
          </a:prstGeom>
          <a:ln>
            <a:noFill/>
          </a:ln>
        </p:spPr>
        <p:txBody>
          <a:bodyPr lIns="0" tIns="0" rIns="0" bIns="0" anchor="ctr">
            <a:noAutofit/>
          </a:bodyPr>
          <a:lstStyle>
            <a:lvl1pPr marL="0" indent="0">
              <a:buNone/>
              <a:defRPr sz="1200" b="1">
                <a:solidFill>
                  <a:schemeClr val="tx2"/>
                </a:solidFill>
                <a:latin typeface="Ubuntu" panose="020B0504030602030204" pitchFamily="34" charset="0"/>
              </a:defRPr>
            </a:lvl1pPr>
            <a:lvl2pPr marL="228600" indent="0" algn="ctr">
              <a:buNone/>
              <a:defRPr>
                <a:solidFill>
                  <a:schemeClr val="bg1"/>
                </a:solidFill>
                <a:latin typeface="+mj-lt"/>
              </a:defRPr>
            </a:lvl2pPr>
          </a:lstStyle>
          <a:p>
            <a:pPr lvl="0"/>
            <a:r>
              <a:rPr lang="en-US"/>
              <a:t>Label</a:t>
            </a:r>
          </a:p>
        </p:txBody>
      </p:sp>
      <p:cxnSp>
        <p:nvCxnSpPr>
          <p:cNvPr id="20" name="Straight Connector 19">
            <a:extLst>
              <a:ext uri="{FF2B5EF4-FFF2-40B4-BE49-F238E27FC236}">
                <a16:creationId xmlns:a16="http://schemas.microsoft.com/office/drawing/2014/main" id="{907E7C90-A561-FEF3-8F4B-90F73381B6C7}"/>
              </a:ext>
            </a:extLst>
          </p:cNvPr>
          <p:cNvCxnSpPr>
            <a:cxnSpLocks/>
          </p:cNvCxnSpPr>
          <p:nvPr userDrawn="1"/>
        </p:nvCxnSpPr>
        <p:spPr>
          <a:xfrm>
            <a:off x="6163015" y="3848888"/>
            <a:ext cx="165452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1" name="Text Placeholder 28">
            <a:extLst>
              <a:ext uri="{FF2B5EF4-FFF2-40B4-BE49-F238E27FC236}">
                <a16:creationId xmlns:a16="http://schemas.microsoft.com/office/drawing/2014/main" id="{334B9CF0-23B1-06BB-AA5D-8858B2CACB6E}"/>
              </a:ext>
            </a:extLst>
          </p:cNvPr>
          <p:cNvSpPr>
            <a:spLocks noGrp="1"/>
          </p:cNvSpPr>
          <p:nvPr>
            <p:ph type="body" sz="quarter" idx="37" hasCustomPrompt="1"/>
          </p:nvPr>
        </p:nvSpPr>
        <p:spPr>
          <a:xfrm>
            <a:off x="6163015" y="3457074"/>
            <a:ext cx="1654520" cy="260713"/>
          </a:xfrm>
          <a:prstGeom prst="rect">
            <a:avLst/>
          </a:prstGeom>
          <a:ln>
            <a:noFill/>
          </a:ln>
        </p:spPr>
        <p:txBody>
          <a:bodyPr lIns="0" tIns="0" rIns="0" bIns="0" anchor="ctr">
            <a:noAutofit/>
          </a:bodyPr>
          <a:lstStyle>
            <a:lvl1pPr marL="0" indent="0">
              <a:buNone/>
              <a:defRPr sz="1200" b="1">
                <a:solidFill>
                  <a:schemeClr val="tx2"/>
                </a:solidFill>
                <a:latin typeface="Ubuntu" panose="020B0504030602030204" pitchFamily="34" charset="0"/>
              </a:defRPr>
            </a:lvl1pPr>
            <a:lvl2pPr marL="228600" indent="0" algn="ctr">
              <a:buNone/>
              <a:defRPr>
                <a:solidFill>
                  <a:schemeClr val="bg1"/>
                </a:solidFill>
                <a:latin typeface="+mj-lt"/>
              </a:defRPr>
            </a:lvl2pPr>
          </a:lstStyle>
          <a:p>
            <a:pPr lvl="0"/>
            <a:r>
              <a:rPr lang="en-US"/>
              <a:t>Label</a:t>
            </a:r>
          </a:p>
        </p:txBody>
      </p:sp>
      <p:cxnSp>
        <p:nvCxnSpPr>
          <p:cNvPr id="22" name="Straight Connector 21">
            <a:extLst>
              <a:ext uri="{FF2B5EF4-FFF2-40B4-BE49-F238E27FC236}">
                <a16:creationId xmlns:a16="http://schemas.microsoft.com/office/drawing/2014/main" id="{E0AEEA19-36A1-5BAF-7B06-2F7AD9243108}"/>
              </a:ext>
            </a:extLst>
          </p:cNvPr>
          <p:cNvCxnSpPr>
            <a:cxnSpLocks/>
          </p:cNvCxnSpPr>
          <p:nvPr userDrawn="1"/>
        </p:nvCxnSpPr>
        <p:spPr>
          <a:xfrm>
            <a:off x="8057472" y="3848888"/>
            <a:ext cx="165452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8">
            <a:extLst>
              <a:ext uri="{FF2B5EF4-FFF2-40B4-BE49-F238E27FC236}">
                <a16:creationId xmlns:a16="http://schemas.microsoft.com/office/drawing/2014/main" id="{720EE9CE-9100-E2C7-52F3-D09A4BFA9266}"/>
              </a:ext>
            </a:extLst>
          </p:cNvPr>
          <p:cNvSpPr>
            <a:spLocks noGrp="1"/>
          </p:cNvSpPr>
          <p:nvPr>
            <p:ph type="body" sz="quarter" idx="38" hasCustomPrompt="1"/>
          </p:nvPr>
        </p:nvSpPr>
        <p:spPr>
          <a:xfrm>
            <a:off x="8057472" y="3457074"/>
            <a:ext cx="1654520" cy="260713"/>
          </a:xfrm>
          <a:prstGeom prst="rect">
            <a:avLst/>
          </a:prstGeom>
          <a:ln>
            <a:noFill/>
          </a:ln>
        </p:spPr>
        <p:txBody>
          <a:bodyPr lIns="0" tIns="0" rIns="0" bIns="0" anchor="ctr">
            <a:noAutofit/>
          </a:bodyPr>
          <a:lstStyle>
            <a:lvl1pPr marL="0" indent="0">
              <a:buNone/>
              <a:defRPr sz="1200" b="1">
                <a:solidFill>
                  <a:schemeClr val="tx2"/>
                </a:solidFill>
                <a:latin typeface="Ubuntu" panose="020B0504030602030204" pitchFamily="34" charset="0"/>
              </a:defRPr>
            </a:lvl1pPr>
            <a:lvl2pPr marL="228600" indent="0" algn="ctr">
              <a:buNone/>
              <a:defRPr>
                <a:solidFill>
                  <a:schemeClr val="bg1"/>
                </a:solidFill>
                <a:latin typeface="+mj-lt"/>
              </a:defRPr>
            </a:lvl2pPr>
          </a:lstStyle>
          <a:p>
            <a:pPr lvl="0"/>
            <a:r>
              <a:rPr lang="en-US"/>
              <a:t>Label</a:t>
            </a:r>
          </a:p>
        </p:txBody>
      </p:sp>
      <p:cxnSp>
        <p:nvCxnSpPr>
          <p:cNvPr id="36" name="Straight Connector 35">
            <a:extLst>
              <a:ext uri="{FF2B5EF4-FFF2-40B4-BE49-F238E27FC236}">
                <a16:creationId xmlns:a16="http://schemas.microsoft.com/office/drawing/2014/main" id="{9A2901E0-B082-4DE2-748C-83E5882B5A12}"/>
              </a:ext>
            </a:extLst>
          </p:cNvPr>
          <p:cNvCxnSpPr>
            <a:cxnSpLocks/>
          </p:cNvCxnSpPr>
          <p:nvPr userDrawn="1"/>
        </p:nvCxnSpPr>
        <p:spPr>
          <a:xfrm>
            <a:off x="9893767" y="3848888"/>
            <a:ext cx="1654520"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7" name="Text Placeholder 28">
            <a:extLst>
              <a:ext uri="{FF2B5EF4-FFF2-40B4-BE49-F238E27FC236}">
                <a16:creationId xmlns:a16="http://schemas.microsoft.com/office/drawing/2014/main" id="{53E8C90A-DB9D-3D8D-4E2E-9AE7BBDFFB50}"/>
              </a:ext>
            </a:extLst>
          </p:cNvPr>
          <p:cNvSpPr>
            <a:spLocks noGrp="1"/>
          </p:cNvSpPr>
          <p:nvPr>
            <p:ph type="body" sz="quarter" idx="39" hasCustomPrompt="1"/>
          </p:nvPr>
        </p:nvSpPr>
        <p:spPr>
          <a:xfrm>
            <a:off x="9893767" y="3457074"/>
            <a:ext cx="1654520" cy="260713"/>
          </a:xfrm>
          <a:prstGeom prst="rect">
            <a:avLst/>
          </a:prstGeom>
          <a:ln>
            <a:noFill/>
          </a:ln>
        </p:spPr>
        <p:txBody>
          <a:bodyPr lIns="0" tIns="0" rIns="0" bIns="0" anchor="ctr">
            <a:noAutofit/>
          </a:bodyPr>
          <a:lstStyle>
            <a:lvl1pPr marL="0" indent="0">
              <a:buNone/>
              <a:defRPr sz="1200" b="1">
                <a:solidFill>
                  <a:schemeClr val="tx2"/>
                </a:solidFill>
                <a:latin typeface="Ubuntu" panose="020B0504030602030204" pitchFamily="34" charset="0"/>
              </a:defRPr>
            </a:lvl1pPr>
            <a:lvl2pPr marL="228600" indent="0" algn="ctr">
              <a:buNone/>
              <a:defRPr>
                <a:solidFill>
                  <a:schemeClr val="bg1"/>
                </a:solidFill>
                <a:latin typeface="+mj-lt"/>
              </a:defRPr>
            </a:lvl2pPr>
          </a:lstStyle>
          <a:p>
            <a:pPr lvl="0"/>
            <a:r>
              <a:rPr lang="en-US"/>
              <a:t>Label</a:t>
            </a:r>
          </a:p>
        </p:txBody>
      </p:sp>
      <p:sp>
        <p:nvSpPr>
          <p:cNvPr id="13" name="Google Shape;64;p14">
            <a:extLst>
              <a:ext uri="{FF2B5EF4-FFF2-40B4-BE49-F238E27FC236}">
                <a16:creationId xmlns:a16="http://schemas.microsoft.com/office/drawing/2014/main" id="{8A3FF55B-42B6-03D5-68C1-94CEDAE67FB0}"/>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2">
                    <a:lumMod val="75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16" name="TextBox 15">
            <a:extLst>
              <a:ext uri="{FF2B5EF4-FFF2-40B4-BE49-F238E27FC236}">
                <a16:creationId xmlns:a16="http://schemas.microsoft.com/office/drawing/2014/main" id="{772D79ED-15A4-6940-4C80-16B38794C290}"/>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tx2"/>
                </a:solidFill>
                <a:latin typeface="Ubuntu" panose="020B0504030602030204" pitchFamily="34" charset="0"/>
              </a:rPr>
              <a:pPr algn="r"/>
              <a:t>‹#›</a:t>
            </a:fld>
            <a:endParaRPr lang="en-US" sz="600" dirty="0">
              <a:solidFill>
                <a:schemeClr val="tx2"/>
              </a:solidFill>
              <a:latin typeface="Ubuntu" panose="020B0504030602030204" pitchFamily="34" charset="0"/>
            </a:endParaRPr>
          </a:p>
        </p:txBody>
      </p:sp>
      <p:cxnSp>
        <p:nvCxnSpPr>
          <p:cNvPr id="30" name="Straight Connector 29">
            <a:extLst>
              <a:ext uri="{FF2B5EF4-FFF2-40B4-BE49-F238E27FC236}">
                <a16:creationId xmlns:a16="http://schemas.microsoft.com/office/drawing/2014/main" id="{D8D94B04-7A19-5AD4-B467-0FC67B792AF1}"/>
              </a:ext>
            </a:extLst>
          </p:cNvPr>
          <p:cNvCxnSpPr/>
          <p:nvPr userDrawn="1"/>
        </p:nvCxnSpPr>
        <p:spPr>
          <a:xfrm>
            <a:off x="591399" y="6502400"/>
            <a:ext cx="1101322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31" name="Graphic 30">
            <a:extLst>
              <a:ext uri="{FF2B5EF4-FFF2-40B4-BE49-F238E27FC236}">
                <a16:creationId xmlns:a16="http://schemas.microsoft.com/office/drawing/2014/main" id="{8673B355-AF38-8C5D-93C2-95AF3DECE47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528955" y="6561052"/>
            <a:ext cx="680717" cy="249323"/>
          </a:xfrm>
          <a:prstGeom prst="rect">
            <a:avLst/>
          </a:prstGeom>
        </p:spPr>
      </p:pic>
    </p:spTree>
    <p:extLst>
      <p:ext uri="{BB962C8B-B14F-4D97-AF65-F5344CB8AC3E}">
        <p14:creationId xmlns:p14="http://schemas.microsoft.com/office/powerpoint/2010/main" val="22762315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_white_2col_picture">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4" y="365126"/>
            <a:ext cx="5401246" cy="1146097"/>
          </a:xfrm>
          <a:prstGeom prst="rect">
            <a:avLst/>
          </a:prstGeom>
        </p:spPr>
        <p:txBody>
          <a:bodyPr lIns="0" tIns="0" rIns="0" bIns="0"/>
          <a:lstStyle>
            <a:lvl1pPr>
              <a:defRPr sz="2400" b="1">
                <a:solidFill>
                  <a:schemeClr val="tx2"/>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5401572" cy="3433279"/>
          </a:xfrm>
          <a:prstGeom prst="rect">
            <a:avLst/>
          </a:prstGeom>
        </p:spPr>
        <p:txBody>
          <a:bodyPr lIns="0" tIns="0" rIns="0" bIns="0"/>
          <a:lstStyle>
            <a:lvl1pPr marL="0" indent="0">
              <a:lnSpc>
                <a:spcPct val="110000"/>
              </a:lnSpc>
              <a:spcBef>
                <a:spcPts val="2200"/>
              </a:spcBef>
              <a:buNone/>
              <a:defRPr sz="1400">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endParaRPr lang="en-US"/>
          </a:p>
        </p:txBody>
      </p:sp>
      <p:sp>
        <p:nvSpPr>
          <p:cNvPr id="10" name="Picture Placeholder 9">
            <a:extLst>
              <a:ext uri="{FF2B5EF4-FFF2-40B4-BE49-F238E27FC236}">
                <a16:creationId xmlns:a16="http://schemas.microsoft.com/office/drawing/2014/main" id="{71814347-F8A9-204F-AB52-30E747CBBBC5}"/>
              </a:ext>
            </a:extLst>
          </p:cNvPr>
          <p:cNvSpPr>
            <a:spLocks noGrp="1"/>
          </p:cNvSpPr>
          <p:nvPr>
            <p:ph type="pic" sz="quarter" idx="11"/>
          </p:nvPr>
        </p:nvSpPr>
        <p:spPr>
          <a:xfrm>
            <a:off x="6188767" y="-1"/>
            <a:ext cx="6003233" cy="6858001"/>
          </a:xfrm>
          <a:prstGeom prst="rect">
            <a:avLst/>
          </a:prstGeom>
          <a:solidFill>
            <a:schemeClr val="bg2">
              <a:lumMod val="90000"/>
            </a:schemeClr>
          </a:solidFill>
        </p:spPr>
        <p:txBody>
          <a:bodyPr/>
          <a:lstStyle/>
          <a:p>
            <a:endParaRPr lang="en-US"/>
          </a:p>
        </p:txBody>
      </p:sp>
      <p:sp>
        <p:nvSpPr>
          <p:cNvPr id="9" name="Google Shape;64;p14">
            <a:extLst>
              <a:ext uri="{FF2B5EF4-FFF2-40B4-BE49-F238E27FC236}">
                <a16:creationId xmlns:a16="http://schemas.microsoft.com/office/drawing/2014/main" id="{F443DA46-6DB2-E9FD-E212-62D635E3ABE5}"/>
              </a:ext>
            </a:extLst>
          </p:cNvPr>
          <p:cNvSpPr txBox="1"/>
          <p:nvPr userDrawn="1"/>
        </p:nvSpPr>
        <p:spPr>
          <a:xfrm>
            <a:off x="1514474" y="6477271"/>
            <a:ext cx="4369491" cy="393600"/>
          </a:xfrm>
          <a:prstGeom prst="rect">
            <a:avLst/>
          </a:prstGeom>
          <a:noFill/>
          <a:ln>
            <a:noFill/>
          </a:ln>
        </p:spPr>
        <p:txBody>
          <a:bodyPr spcFirstLastPara="1" wrap="square" lIns="91425" tIns="91425" rIns="91425" bIns="91425" anchor="ctr" anchorCtr="0">
            <a:noAutofit/>
          </a:bodyPr>
          <a:lstStyle/>
          <a:p>
            <a:pPr algn="l"/>
            <a:r>
              <a:rPr lang="en-US" sz="500" b="0" i="0" u="none" strike="noStrike" kern="1200" dirty="0">
                <a:solidFill>
                  <a:schemeClr val="bg2">
                    <a:lumMod val="75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11" name="TextBox 10">
            <a:extLst>
              <a:ext uri="{FF2B5EF4-FFF2-40B4-BE49-F238E27FC236}">
                <a16:creationId xmlns:a16="http://schemas.microsoft.com/office/drawing/2014/main" id="{3690D30D-C239-40D5-FAA5-C791A09EBA78}"/>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tx2"/>
                </a:solidFill>
                <a:latin typeface="Ubuntu" panose="020B0504030602030204" pitchFamily="34" charset="0"/>
              </a:rPr>
              <a:pPr algn="r"/>
              <a:t>‹#›</a:t>
            </a:fld>
            <a:endParaRPr lang="en-US" sz="600" dirty="0">
              <a:solidFill>
                <a:schemeClr val="tx2"/>
              </a:solidFill>
              <a:latin typeface="Ubuntu" panose="020B0504030602030204" pitchFamily="34" charset="0"/>
            </a:endParaRPr>
          </a:p>
        </p:txBody>
      </p:sp>
      <p:cxnSp>
        <p:nvCxnSpPr>
          <p:cNvPr id="12" name="Straight Connector 11">
            <a:extLst>
              <a:ext uri="{FF2B5EF4-FFF2-40B4-BE49-F238E27FC236}">
                <a16:creationId xmlns:a16="http://schemas.microsoft.com/office/drawing/2014/main" id="{15D90580-33EA-4D66-DF4B-373CC48AE035}"/>
              </a:ext>
            </a:extLst>
          </p:cNvPr>
          <p:cNvCxnSpPr>
            <a:cxnSpLocks/>
          </p:cNvCxnSpPr>
          <p:nvPr userDrawn="1"/>
        </p:nvCxnSpPr>
        <p:spPr>
          <a:xfrm>
            <a:off x="591399" y="6502400"/>
            <a:ext cx="529256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0864A5CC-6AB8-453D-B64B-DE1A623D01F7}"/>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528955" y="6561052"/>
            <a:ext cx="680717" cy="249323"/>
          </a:xfrm>
          <a:prstGeom prst="rect">
            <a:avLst/>
          </a:prstGeom>
        </p:spPr>
      </p:pic>
    </p:spTree>
    <p:extLst>
      <p:ext uri="{BB962C8B-B14F-4D97-AF65-F5344CB8AC3E}">
        <p14:creationId xmlns:p14="http://schemas.microsoft.com/office/powerpoint/2010/main" val="785515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_white_2col_picture">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4" y="365127"/>
            <a:ext cx="5401246" cy="857618"/>
          </a:xfrm>
          <a:prstGeom prst="rect">
            <a:avLst/>
          </a:prstGeom>
        </p:spPr>
        <p:txBody>
          <a:bodyPr lIns="0" tIns="0" rIns="0" bIns="0"/>
          <a:lstStyle>
            <a:lvl1pPr>
              <a:defRPr sz="2400" b="1">
                <a:solidFill>
                  <a:schemeClr val="tx2"/>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6"/>
            <a:ext cx="3520226" cy="4775742"/>
          </a:xfrm>
          <a:prstGeom prst="rect">
            <a:avLst/>
          </a:prstGeom>
        </p:spPr>
        <p:txBody>
          <a:bodyPr lIns="0" tIns="0" rIns="0" bIns="0"/>
          <a:lstStyle>
            <a:lvl1pPr marL="0" indent="0">
              <a:lnSpc>
                <a:spcPct val="110000"/>
              </a:lnSpc>
              <a:spcBef>
                <a:spcPts val="2200"/>
              </a:spcBef>
              <a:buNone/>
              <a:defRPr sz="1400">
                <a:latin typeface="Ubuntu" panose="020B0504030602030204" pitchFamily="34" charset="0"/>
              </a:defRPr>
            </a:lvl1pPr>
          </a:lstStyle>
          <a:p>
            <a:pPr lvl="0"/>
            <a:r>
              <a:rPr lang="en-SG" dirty="0"/>
              <a:t>Content Lorem ipsum </a:t>
            </a:r>
            <a:r>
              <a:rPr lang="en-SG" dirty="0" err="1"/>
              <a:t>dolor</a:t>
            </a:r>
            <a:r>
              <a:rPr lang="en-SG" dirty="0"/>
              <a:t> sit </a:t>
            </a:r>
            <a:r>
              <a:rPr lang="en-SG" dirty="0" err="1"/>
              <a:t>amet</a:t>
            </a:r>
            <a:r>
              <a:rPr lang="en-SG" dirty="0"/>
              <a:t>, </a:t>
            </a:r>
            <a:r>
              <a:rPr lang="en-SG" dirty="0" err="1"/>
              <a:t>consectetur</a:t>
            </a:r>
            <a:r>
              <a:rPr lang="en-SG" dirty="0"/>
              <a:t> </a:t>
            </a:r>
            <a:r>
              <a:rPr lang="en-SG" dirty="0" err="1"/>
              <a:t>adipiscing</a:t>
            </a:r>
            <a:r>
              <a:rPr lang="en-SG" dirty="0"/>
              <a:t> </a:t>
            </a:r>
            <a:r>
              <a:rPr lang="en-SG" dirty="0" err="1"/>
              <a:t>elit</a:t>
            </a:r>
            <a:r>
              <a:rPr lang="en-SG" dirty="0"/>
              <a:t>. Donec ligula </a:t>
            </a:r>
            <a:r>
              <a:rPr lang="en-SG" dirty="0" err="1"/>
              <a:t>metus</a:t>
            </a:r>
            <a:r>
              <a:rPr lang="en-SG" dirty="0"/>
              <a:t>, </a:t>
            </a:r>
            <a:r>
              <a:rPr lang="en-SG" dirty="0" err="1"/>
              <a:t>dapibus</a:t>
            </a:r>
            <a:r>
              <a:rPr lang="en-SG" dirty="0"/>
              <a:t> </a:t>
            </a:r>
            <a:r>
              <a:rPr lang="en-SG" dirty="0" err="1"/>
              <a:t>quis</a:t>
            </a:r>
            <a:r>
              <a:rPr lang="en-SG" dirty="0"/>
              <a:t> </a:t>
            </a:r>
            <a:r>
              <a:rPr lang="en-SG" dirty="0" err="1"/>
              <a:t>placerat</a:t>
            </a:r>
            <a:r>
              <a:rPr lang="en-SG" dirty="0"/>
              <a:t> </a:t>
            </a:r>
            <a:r>
              <a:rPr lang="en-SG" dirty="0" err="1"/>
              <a:t>vel</a:t>
            </a:r>
            <a:r>
              <a:rPr lang="en-SG" dirty="0"/>
              <a:t>, </a:t>
            </a:r>
            <a:r>
              <a:rPr lang="en-SG" dirty="0" err="1"/>
              <a:t>bibendum</a:t>
            </a:r>
            <a:r>
              <a:rPr lang="en-SG" dirty="0"/>
              <a:t> </a:t>
            </a:r>
            <a:r>
              <a:rPr lang="en-SG" dirty="0" err="1"/>
              <a:t>eget</a:t>
            </a:r>
            <a:r>
              <a:rPr lang="en-SG" dirty="0"/>
              <a:t> </a:t>
            </a:r>
            <a:r>
              <a:rPr lang="en-SG" dirty="0" err="1"/>
              <a:t>justo</a:t>
            </a:r>
            <a:r>
              <a:rPr lang="en-SG" dirty="0"/>
              <a:t>. Ut gravida </a:t>
            </a:r>
            <a:r>
              <a:rPr lang="en-SG" dirty="0" err="1"/>
              <a:t>commodo</a:t>
            </a:r>
            <a:r>
              <a:rPr lang="en-SG" dirty="0"/>
              <a:t> </a:t>
            </a:r>
            <a:r>
              <a:rPr lang="en-SG" dirty="0" err="1"/>
              <a:t>neque</a:t>
            </a:r>
            <a:r>
              <a:rPr lang="en-SG" dirty="0"/>
              <a:t>, sit </a:t>
            </a:r>
            <a:r>
              <a:rPr lang="en-SG" dirty="0" err="1"/>
              <a:t>amet</a:t>
            </a:r>
            <a:r>
              <a:rPr lang="en-SG" dirty="0"/>
              <a:t> </a:t>
            </a:r>
            <a:r>
              <a:rPr lang="en-SG" dirty="0" err="1"/>
              <a:t>venenatis</a:t>
            </a:r>
            <a:r>
              <a:rPr lang="en-SG" dirty="0"/>
              <a:t> </a:t>
            </a:r>
            <a:r>
              <a:rPr lang="en-SG" dirty="0" err="1"/>
              <a:t>est</a:t>
            </a:r>
            <a:r>
              <a:rPr lang="en-SG" dirty="0"/>
              <a:t> </a:t>
            </a:r>
            <a:r>
              <a:rPr lang="en-SG" dirty="0" err="1"/>
              <a:t>tristique</a:t>
            </a:r>
            <a:r>
              <a:rPr lang="en-SG" dirty="0"/>
              <a:t> at. Ut vitae </a:t>
            </a:r>
            <a:r>
              <a:rPr lang="en-SG" dirty="0" err="1"/>
              <a:t>venenatis</a:t>
            </a:r>
            <a:r>
              <a:rPr lang="en-SG" dirty="0"/>
              <a:t> </a:t>
            </a:r>
            <a:r>
              <a:rPr lang="en-SG" dirty="0" err="1"/>
              <a:t>enim</a:t>
            </a:r>
            <a:r>
              <a:rPr lang="en-SG" dirty="0"/>
              <a:t>, sit </a:t>
            </a:r>
            <a:r>
              <a:rPr lang="en-SG" dirty="0" err="1"/>
              <a:t>amet</a:t>
            </a:r>
            <a:r>
              <a:rPr lang="en-SG" dirty="0"/>
              <a:t> dictum </a:t>
            </a:r>
            <a:r>
              <a:rPr lang="en-SG" dirty="0" err="1"/>
              <a:t>nunc</a:t>
            </a:r>
            <a:r>
              <a:rPr lang="en-SG" dirty="0"/>
              <a:t>. </a:t>
            </a:r>
            <a:r>
              <a:rPr lang="en-SG" dirty="0" err="1"/>
              <a:t>Etiam</a:t>
            </a:r>
            <a:r>
              <a:rPr lang="en-SG" dirty="0"/>
              <a:t> ac </a:t>
            </a:r>
            <a:r>
              <a:rPr lang="en-SG" dirty="0" err="1"/>
              <a:t>ornare</a:t>
            </a:r>
            <a:r>
              <a:rPr lang="en-SG" dirty="0"/>
              <a:t> diam. Donec </a:t>
            </a:r>
            <a:r>
              <a:rPr lang="en-SG" dirty="0" err="1"/>
              <a:t>facilisis</a:t>
            </a:r>
            <a:r>
              <a:rPr lang="en-SG" dirty="0"/>
              <a:t> </a:t>
            </a:r>
            <a:r>
              <a:rPr lang="en-SG" dirty="0" err="1"/>
              <a:t>lectus</a:t>
            </a:r>
            <a:r>
              <a:rPr lang="en-SG" dirty="0"/>
              <a:t> </a:t>
            </a:r>
            <a:r>
              <a:rPr lang="en-SG" dirty="0" err="1"/>
              <a:t>fringilla</a:t>
            </a:r>
            <a:r>
              <a:rPr lang="en-SG" dirty="0"/>
              <a:t>, </a:t>
            </a:r>
            <a:r>
              <a:rPr lang="en-SG" dirty="0" err="1"/>
              <a:t>congue</a:t>
            </a:r>
            <a:r>
              <a:rPr lang="en-SG" dirty="0"/>
              <a:t> </a:t>
            </a:r>
            <a:r>
              <a:rPr lang="en-SG" dirty="0" err="1"/>
              <a:t>erat</a:t>
            </a:r>
            <a:r>
              <a:rPr lang="en-SG" dirty="0"/>
              <a:t> </a:t>
            </a:r>
            <a:r>
              <a:rPr lang="en-SG" dirty="0" err="1"/>
              <a:t>ut</a:t>
            </a:r>
            <a:r>
              <a:rPr lang="en-SG" dirty="0"/>
              <a:t>, </a:t>
            </a:r>
            <a:r>
              <a:rPr lang="en-SG" dirty="0" err="1"/>
              <a:t>feugiat</a:t>
            </a:r>
            <a:r>
              <a:rPr lang="en-SG" dirty="0"/>
              <a:t> </a:t>
            </a:r>
            <a:r>
              <a:rPr lang="en-SG" dirty="0" err="1"/>
              <a:t>arcu</a:t>
            </a:r>
            <a:r>
              <a:rPr lang="en-SG" dirty="0"/>
              <a:t>. Vestibulum non magna in </a:t>
            </a:r>
            <a:r>
              <a:rPr lang="en-SG" dirty="0" err="1"/>
              <a:t>diam</a:t>
            </a:r>
            <a:r>
              <a:rPr lang="en-SG" dirty="0"/>
              <a:t> </a:t>
            </a:r>
            <a:r>
              <a:rPr lang="en-SG" dirty="0" err="1"/>
              <a:t>lobortis</a:t>
            </a:r>
            <a:r>
              <a:rPr lang="en-SG" dirty="0"/>
              <a:t> </a:t>
            </a:r>
            <a:r>
              <a:rPr lang="en-SG" dirty="0" err="1"/>
              <a:t>tincidunt</a:t>
            </a:r>
            <a:r>
              <a:rPr lang="en-SG" dirty="0"/>
              <a:t>. Cras </a:t>
            </a:r>
            <a:r>
              <a:rPr lang="en-SG" dirty="0" err="1"/>
              <a:t>vel</a:t>
            </a:r>
            <a:r>
              <a:rPr lang="en-SG" dirty="0"/>
              <a:t> cursus libero. </a:t>
            </a:r>
            <a:r>
              <a:rPr lang="en-SG" dirty="0" err="1"/>
              <a:t>Mauris</a:t>
            </a:r>
            <a:r>
              <a:rPr lang="en-SG" dirty="0"/>
              <a:t> </a:t>
            </a:r>
            <a:r>
              <a:rPr lang="en-SG" dirty="0" err="1"/>
              <a:t>sed</a:t>
            </a:r>
            <a:r>
              <a:rPr lang="en-SG" dirty="0"/>
              <a:t> convallis nisi. </a:t>
            </a:r>
            <a:r>
              <a:rPr lang="en-SG" dirty="0" err="1"/>
              <a:t>Aliquam</a:t>
            </a:r>
            <a:r>
              <a:rPr lang="en-SG" dirty="0"/>
              <a:t> </a:t>
            </a:r>
            <a:r>
              <a:rPr lang="en-SG" dirty="0" err="1"/>
              <a:t>eget</a:t>
            </a:r>
            <a:r>
              <a:rPr lang="en-SG" dirty="0"/>
              <a:t> </a:t>
            </a:r>
            <a:r>
              <a:rPr lang="en-SG" dirty="0" err="1"/>
              <a:t>justo</a:t>
            </a:r>
            <a:r>
              <a:rPr lang="en-SG" dirty="0"/>
              <a:t> </a:t>
            </a:r>
            <a:r>
              <a:rPr lang="en-SG" dirty="0" err="1"/>
              <a:t>quis</a:t>
            </a:r>
            <a:r>
              <a:rPr lang="en-SG" dirty="0"/>
              <a:t> </a:t>
            </a:r>
            <a:r>
              <a:rPr lang="en-SG" dirty="0" err="1"/>
              <a:t>lacus</a:t>
            </a:r>
            <a:r>
              <a:rPr lang="en-SG" dirty="0"/>
              <a:t> </a:t>
            </a:r>
            <a:r>
              <a:rPr lang="en-SG" dirty="0" err="1"/>
              <a:t>euismod</a:t>
            </a:r>
            <a:r>
              <a:rPr lang="en-SG" dirty="0"/>
              <a:t> pulvinar. </a:t>
            </a:r>
            <a:endParaRPr lang="en-US" dirty="0"/>
          </a:p>
        </p:txBody>
      </p:sp>
      <p:sp>
        <p:nvSpPr>
          <p:cNvPr id="10" name="Picture Placeholder 9">
            <a:extLst>
              <a:ext uri="{FF2B5EF4-FFF2-40B4-BE49-F238E27FC236}">
                <a16:creationId xmlns:a16="http://schemas.microsoft.com/office/drawing/2014/main" id="{71814347-F8A9-204F-AB52-30E747CBBBC5}"/>
              </a:ext>
            </a:extLst>
          </p:cNvPr>
          <p:cNvSpPr>
            <a:spLocks noGrp="1"/>
          </p:cNvSpPr>
          <p:nvPr>
            <p:ph type="pic" sz="quarter" idx="11"/>
          </p:nvPr>
        </p:nvSpPr>
        <p:spPr>
          <a:xfrm>
            <a:off x="8070112" y="-1"/>
            <a:ext cx="4121888" cy="6858001"/>
          </a:xfrm>
          <a:prstGeom prst="rect">
            <a:avLst/>
          </a:prstGeom>
          <a:solidFill>
            <a:schemeClr val="bg2">
              <a:lumMod val="90000"/>
            </a:schemeClr>
          </a:solidFill>
        </p:spPr>
        <p:txBody>
          <a:bodyPr/>
          <a:lstStyle/>
          <a:p>
            <a:endParaRPr lang="en-US"/>
          </a:p>
        </p:txBody>
      </p:sp>
      <p:sp>
        <p:nvSpPr>
          <p:cNvPr id="14" name="Text Placeholder 18">
            <a:extLst>
              <a:ext uri="{FF2B5EF4-FFF2-40B4-BE49-F238E27FC236}">
                <a16:creationId xmlns:a16="http://schemas.microsoft.com/office/drawing/2014/main" id="{806B764E-EDFD-804F-81F4-D1E8C388A42F}"/>
              </a:ext>
            </a:extLst>
          </p:cNvPr>
          <p:cNvSpPr>
            <a:spLocks noGrp="1"/>
          </p:cNvSpPr>
          <p:nvPr>
            <p:ph type="body" sz="quarter" idx="12" hasCustomPrompt="1"/>
          </p:nvPr>
        </p:nvSpPr>
        <p:spPr>
          <a:xfrm>
            <a:off x="4333690" y="1470026"/>
            <a:ext cx="3520226" cy="4775742"/>
          </a:xfrm>
          <a:prstGeom prst="rect">
            <a:avLst/>
          </a:prstGeom>
        </p:spPr>
        <p:txBody>
          <a:bodyPr lIns="0" tIns="0" rIns="0" bIns="0"/>
          <a:lstStyle>
            <a:lvl1pPr marL="0" indent="0">
              <a:lnSpc>
                <a:spcPct val="110000"/>
              </a:lnSpc>
              <a:spcBef>
                <a:spcPts val="2200"/>
              </a:spcBef>
              <a:buNone/>
              <a:defRPr sz="1400">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endParaRPr lang="en-US"/>
          </a:p>
        </p:txBody>
      </p:sp>
      <p:sp>
        <p:nvSpPr>
          <p:cNvPr id="6" name="TextBox 5">
            <a:extLst>
              <a:ext uri="{FF2B5EF4-FFF2-40B4-BE49-F238E27FC236}">
                <a16:creationId xmlns:a16="http://schemas.microsoft.com/office/drawing/2014/main" id="{2B54F1A9-5B53-4C3D-C567-AC63F7742639}"/>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tx2"/>
                </a:solidFill>
                <a:latin typeface="Ubuntu" panose="020B0504030602030204" pitchFamily="34" charset="0"/>
              </a:rPr>
              <a:pPr algn="r"/>
              <a:t>‹#›</a:t>
            </a:fld>
            <a:endParaRPr lang="en-US" sz="600" dirty="0">
              <a:solidFill>
                <a:schemeClr val="tx2"/>
              </a:solidFill>
              <a:latin typeface="Ubuntu" panose="020B0504030602030204" pitchFamily="34" charset="0"/>
            </a:endParaRPr>
          </a:p>
        </p:txBody>
      </p:sp>
      <p:cxnSp>
        <p:nvCxnSpPr>
          <p:cNvPr id="7" name="Straight Connector 6">
            <a:extLst>
              <a:ext uri="{FF2B5EF4-FFF2-40B4-BE49-F238E27FC236}">
                <a16:creationId xmlns:a16="http://schemas.microsoft.com/office/drawing/2014/main" id="{7286E2FE-50EA-247B-CADB-A70FBE1A882B}"/>
              </a:ext>
            </a:extLst>
          </p:cNvPr>
          <p:cNvCxnSpPr>
            <a:cxnSpLocks/>
          </p:cNvCxnSpPr>
          <p:nvPr userDrawn="1"/>
        </p:nvCxnSpPr>
        <p:spPr>
          <a:xfrm>
            <a:off x="591399" y="6502400"/>
            <a:ext cx="726251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0A3E2612-75AD-F32F-F8ED-EA412006D7F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528955" y="6561052"/>
            <a:ext cx="680717" cy="249323"/>
          </a:xfrm>
          <a:prstGeom prst="rect">
            <a:avLst/>
          </a:prstGeom>
        </p:spPr>
      </p:pic>
      <p:sp>
        <p:nvSpPr>
          <p:cNvPr id="12" name="Google Shape;64;p14">
            <a:extLst>
              <a:ext uri="{FF2B5EF4-FFF2-40B4-BE49-F238E27FC236}">
                <a16:creationId xmlns:a16="http://schemas.microsoft.com/office/drawing/2014/main" id="{7D928DCB-46FE-9778-9271-D7020758D708}"/>
              </a:ext>
            </a:extLst>
          </p:cNvPr>
          <p:cNvSpPr txBox="1"/>
          <p:nvPr userDrawn="1"/>
        </p:nvSpPr>
        <p:spPr>
          <a:xfrm>
            <a:off x="1514474" y="6477271"/>
            <a:ext cx="6339442" cy="393600"/>
          </a:xfrm>
          <a:prstGeom prst="rect">
            <a:avLst/>
          </a:prstGeom>
          <a:noFill/>
          <a:ln>
            <a:noFill/>
          </a:ln>
        </p:spPr>
        <p:txBody>
          <a:bodyPr spcFirstLastPara="1" wrap="square" lIns="91425" tIns="91425" rIns="91425" bIns="91425" anchor="ctr" anchorCtr="0">
            <a:noAutofit/>
          </a:bodyPr>
          <a:lstStyle/>
          <a:p>
            <a:pPr algn="l"/>
            <a:r>
              <a:rPr lang="en-US" sz="500" b="0" i="0" u="none" strike="noStrike" kern="1200" dirty="0">
                <a:solidFill>
                  <a:schemeClr val="bg2">
                    <a:lumMod val="75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Tree>
    <p:extLst>
      <p:ext uri="{BB962C8B-B14F-4D97-AF65-F5344CB8AC3E}">
        <p14:creationId xmlns:p14="http://schemas.microsoft.com/office/powerpoint/2010/main" val="1747940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2"/>
      </p:bgRef>
    </p:bg>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AFDC0A02-0155-EDC6-FE47-9C5AFF00FE6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ext Placeholder 4">
            <a:extLst>
              <a:ext uri="{FF2B5EF4-FFF2-40B4-BE49-F238E27FC236}">
                <a16:creationId xmlns:a16="http://schemas.microsoft.com/office/drawing/2014/main" id="{1FE9D7C2-32AC-D84D-B06D-F8BE3550E3A1}"/>
              </a:ext>
            </a:extLst>
          </p:cNvPr>
          <p:cNvSpPr>
            <a:spLocks noGrp="1"/>
          </p:cNvSpPr>
          <p:nvPr>
            <p:ph type="body" sz="quarter" idx="10" hasCustomPrompt="1"/>
          </p:nvPr>
        </p:nvSpPr>
        <p:spPr>
          <a:xfrm>
            <a:off x="591399" y="572679"/>
            <a:ext cx="7256235" cy="1874359"/>
          </a:xfrm>
          <a:prstGeom prst="rect">
            <a:avLst/>
          </a:prstGeo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400" b="1">
                <a:solidFill>
                  <a:schemeClr val="tx1"/>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Presentation title goes here Presentation title goes here</a:t>
            </a:r>
          </a:p>
        </p:txBody>
      </p:sp>
      <p:sp>
        <p:nvSpPr>
          <p:cNvPr id="13" name="Text Placeholder 12">
            <a:extLst>
              <a:ext uri="{FF2B5EF4-FFF2-40B4-BE49-F238E27FC236}">
                <a16:creationId xmlns:a16="http://schemas.microsoft.com/office/drawing/2014/main" id="{03ECFC8D-C791-B04C-A555-72884AC23CF8}"/>
              </a:ext>
            </a:extLst>
          </p:cNvPr>
          <p:cNvSpPr>
            <a:spLocks noGrp="1"/>
          </p:cNvSpPr>
          <p:nvPr>
            <p:ph type="body" sz="quarter" idx="12" hasCustomPrompt="1"/>
          </p:nvPr>
        </p:nvSpPr>
        <p:spPr>
          <a:xfrm>
            <a:off x="591401" y="2865798"/>
            <a:ext cx="6686092" cy="323165"/>
          </a:xfrm>
          <a:prstGeom prst="rect">
            <a:avLst/>
          </a:prstGeom>
        </p:spPr>
        <p:txBody>
          <a:bodyPr lIns="0" tIns="0" rIns="0" bIns="0">
            <a:noAutofit/>
          </a:bodyPr>
          <a:lstStyle>
            <a:lvl1pPr marL="0" indent="0">
              <a:buNone/>
              <a:defRPr sz="2000">
                <a:solidFill>
                  <a:schemeClr val="accent1"/>
                </a:solidFill>
                <a:latin typeface="Ubuntu" panose="020B0504030602030204" pitchFamily="34" charset="0"/>
              </a:defRPr>
            </a:lvl1pPr>
          </a:lstStyle>
          <a:p>
            <a:pPr lvl="0"/>
            <a:r>
              <a:rPr lang="en-GB"/>
              <a:t>Date time version number</a:t>
            </a:r>
            <a:endParaRPr lang="en-US"/>
          </a:p>
        </p:txBody>
      </p:sp>
      <p:pic>
        <p:nvPicPr>
          <p:cNvPr id="4" name="Graphic 3">
            <a:extLst>
              <a:ext uri="{FF2B5EF4-FFF2-40B4-BE49-F238E27FC236}">
                <a16:creationId xmlns:a16="http://schemas.microsoft.com/office/drawing/2014/main" id="{8F98B5CF-08CB-E346-9975-4E913C95865E}"/>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011919" y="416210"/>
            <a:ext cx="2861449" cy="1048048"/>
          </a:xfrm>
          <a:prstGeom prst="rect">
            <a:avLst/>
          </a:prstGeom>
        </p:spPr>
      </p:pic>
      <p:sp>
        <p:nvSpPr>
          <p:cNvPr id="3" name="TextBox 2">
            <a:extLst>
              <a:ext uri="{FF2B5EF4-FFF2-40B4-BE49-F238E27FC236}">
                <a16:creationId xmlns:a16="http://schemas.microsoft.com/office/drawing/2014/main" id="{2BDC974B-CA63-950F-76C0-9BF8F1259F59}"/>
              </a:ext>
            </a:extLst>
          </p:cNvPr>
          <p:cNvSpPr txBox="1"/>
          <p:nvPr userDrawn="1"/>
        </p:nvSpPr>
        <p:spPr>
          <a:xfrm>
            <a:off x="591399" y="6626996"/>
            <a:ext cx="5527154" cy="76944"/>
          </a:xfrm>
          <a:prstGeom prst="rect">
            <a:avLst/>
          </a:prstGeom>
          <a:noFill/>
        </p:spPr>
        <p:txBody>
          <a:bodyPr wrap="none" lIns="0" tIns="0" rIns="0" bIns="0" rtlCol="0">
            <a:spAutoFit/>
          </a:bodyPr>
          <a:lstStyle/>
          <a:p>
            <a:r>
              <a:rPr lang="en-US" sz="500" b="0" i="0" u="none" strike="noStrike" kern="1200" dirty="0">
                <a:solidFill>
                  <a:schemeClr val="tx1"/>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cxnSp>
        <p:nvCxnSpPr>
          <p:cNvPr id="6" name="Straight Connector 5">
            <a:extLst>
              <a:ext uri="{FF2B5EF4-FFF2-40B4-BE49-F238E27FC236}">
                <a16:creationId xmlns:a16="http://schemas.microsoft.com/office/drawing/2014/main" id="{432DD010-3A86-42F1-CD83-78857E11550D}"/>
              </a:ext>
            </a:extLst>
          </p:cNvPr>
          <p:cNvCxnSpPr/>
          <p:nvPr userDrawn="1"/>
        </p:nvCxnSpPr>
        <p:spPr>
          <a:xfrm>
            <a:off x="591399" y="6502400"/>
            <a:ext cx="11013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7974223"/>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content_white_1col">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E7C0D11D-605F-B341-9A43-95EFC72D39C8}"/>
              </a:ext>
            </a:extLst>
          </p:cNvPr>
          <p:cNvSpPr>
            <a:spLocks noGrp="1"/>
          </p:cNvSpPr>
          <p:nvPr>
            <p:ph type="pic" sz="quarter" idx="11"/>
          </p:nvPr>
        </p:nvSpPr>
        <p:spPr>
          <a:xfrm>
            <a:off x="1" y="-1"/>
            <a:ext cx="12192000" cy="6858001"/>
          </a:xfrm>
          <a:prstGeom prst="rect">
            <a:avLst/>
          </a:prstGeom>
          <a:solidFill>
            <a:schemeClr val="bg2">
              <a:lumMod val="90000"/>
            </a:schemeClr>
          </a:solidFill>
        </p:spPr>
        <p:txBody>
          <a:bodyPr/>
          <a:lstStyle/>
          <a:p>
            <a:endParaRPr lang="en-US"/>
          </a:p>
        </p:txBody>
      </p:sp>
      <p:sp>
        <p:nvSpPr>
          <p:cNvPr id="13" name="Text Placeholder 4">
            <a:extLst>
              <a:ext uri="{FF2B5EF4-FFF2-40B4-BE49-F238E27FC236}">
                <a16:creationId xmlns:a16="http://schemas.microsoft.com/office/drawing/2014/main" id="{C18A3EB5-C209-904E-AE73-D708D8C544ED}"/>
              </a:ext>
            </a:extLst>
          </p:cNvPr>
          <p:cNvSpPr>
            <a:spLocks noGrp="1"/>
          </p:cNvSpPr>
          <p:nvPr>
            <p:ph type="body" sz="quarter" idx="10" hasCustomPrompt="1"/>
          </p:nvPr>
        </p:nvSpPr>
        <p:spPr>
          <a:xfrm>
            <a:off x="591399" y="572679"/>
            <a:ext cx="11006434" cy="5260962"/>
          </a:xfrm>
          <a:prstGeom prst="rect">
            <a:avLst/>
          </a:prstGeom>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400" b="1">
                <a:solidFill>
                  <a:schemeClr val="bg1"/>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Stand out message </a:t>
            </a:r>
            <a:r>
              <a:rPr lang="en-SG"/>
              <a:t>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a:t>
            </a:r>
            <a:r>
              <a:rPr lang="en-SG" err="1"/>
              <a:t>Pellentesque</a:t>
            </a:r>
            <a:r>
              <a:rPr lang="en-SG"/>
              <a:t> ac </a:t>
            </a:r>
            <a:r>
              <a:rPr lang="en-SG" err="1"/>
              <a:t>elit</a:t>
            </a:r>
            <a:r>
              <a:rPr lang="en-SG"/>
              <a:t> </a:t>
            </a:r>
            <a:r>
              <a:rPr lang="en-SG" err="1"/>
              <a:t>egestas</a:t>
            </a:r>
            <a:r>
              <a:rPr lang="en-SG"/>
              <a:t>, </a:t>
            </a:r>
            <a:r>
              <a:rPr lang="en-SG" err="1"/>
              <a:t>blandit</a:t>
            </a:r>
            <a:r>
              <a:rPr lang="en-SG"/>
              <a:t> </a:t>
            </a:r>
            <a:r>
              <a:rPr lang="en-SG" err="1"/>
              <a:t>massa</a:t>
            </a:r>
            <a:r>
              <a:rPr lang="en-SG"/>
              <a:t> </a:t>
            </a:r>
            <a:r>
              <a:rPr lang="en-SG" err="1"/>
              <a:t>quis</a:t>
            </a:r>
            <a:r>
              <a:rPr lang="en-SG"/>
              <a:t>, </a:t>
            </a:r>
            <a:r>
              <a:rPr lang="en-SG" err="1"/>
              <a:t>venenatis</a:t>
            </a:r>
            <a:r>
              <a:rPr lang="en-SG"/>
              <a:t> sem. </a:t>
            </a:r>
            <a:r>
              <a:rPr lang="en-SG" err="1"/>
              <a:t>Nulla</a:t>
            </a:r>
            <a:r>
              <a:rPr lang="en-SG"/>
              <a:t> </a:t>
            </a:r>
            <a:r>
              <a:rPr lang="en-SG" err="1"/>
              <a:t>vel</a:t>
            </a:r>
            <a:r>
              <a:rPr lang="en-SG"/>
              <a:t> </a:t>
            </a:r>
            <a:r>
              <a:rPr lang="en-SG" err="1"/>
              <a:t>nibh</a:t>
            </a:r>
            <a:r>
              <a:rPr lang="en-SG"/>
              <a:t> </a:t>
            </a:r>
            <a:r>
              <a:rPr lang="en-SG" err="1"/>
              <a:t>tellus</a:t>
            </a:r>
            <a:r>
              <a:rPr lang="en-SG"/>
              <a:t>.</a:t>
            </a:r>
            <a:endParaRPr lang="en-GB"/>
          </a:p>
        </p:txBody>
      </p:sp>
    </p:spTree>
    <p:extLst>
      <p:ext uri="{BB962C8B-B14F-4D97-AF65-F5344CB8AC3E}">
        <p14:creationId xmlns:p14="http://schemas.microsoft.com/office/powerpoint/2010/main" val="37152880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ontent_white_2col_picture">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4" y="365127"/>
            <a:ext cx="5401246" cy="857618"/>
          </a:xfrm>
          <a:prstGeom prst="rect">
            <a:avLst/>
          </a:prstGeom>
        </p:spPr>
        <p:txBody>
          <a:bodyPr lIns="0" tIns="0" rIns="0" bIns="0"/>
          <a:lstStyle>
            <a:lvl1pPr>
              <a:defRPr sz="2400" b="1">
                <a:solidFill>
                  <a:schemeClr val="tx2"/>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3" name="Rectangle 2">
            <a:extLst>
              <a:ext uri="{FF2B5EF4-FFF2-40B4-BE49-F238E27FC236}">
                <a16:creationId xmlns:a16="http://schemas.microsoft.com/office/drawing/2014/main" id="{E64D5362-49FB-AD40-965D-BDB376C1BFEA}"/>
              </a:ext>
            </a:extLst>
          </p:cNvPr>
          <p:cNvSpPr/>
          <p:nvPr userDrawn="1"/>
        </p:nvSpPr>
        <p:spPr>
          <a:xfrm>
            <a:off x="8065716" y="-1"/>
            <a:ext cx="4121887" cy="685800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B83301B-0A65-F144-2E41-0691301E57AB}"/>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11" name="Straight Connector 10">
            <a:extLst>
              <a:ext uri="{FF2B5EF4-FFF2-40B4-BE49-F238E27FC236}">
                <a16:creationId xmlns:a16="http://schemas.microsoft.com/office/drawing/2014/main" id="{48966FEA-442B-C4C1-A3E0-B0BFB951FDDA}"/>
              </a:ext>
            </a:extLst>
          </p:cNvPr>
          <p:cNvCxnSpPr>
            <a:cxnSpLocks/>
          </p:cNvCxnSpPr>
          <p:nvPr userDrawn="1"/>
        </p:nvCxnSpPr>
        <p:spPr>
          <a:xfrm>
            <a:off x="591399" y="6502400"/>
            <a:ext cx="726251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9C9F9367-B228-9719-6E43-9E93F6EAA2D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528955" y="6561052"/>
            <a:ext cx="680717" cy="249323"/>
          </a:xfrm>
          <a:prstGeom prst="rect">
            <a:avLst/>
          </a:prstGeom>
        </p:spPr>
      </p:pic>
      <p:sp>
        <p:nvSpPr>
          <p:cNvPr id="13" name="Google Shape;64;p14">
            <a:extLst>
              <a:ext uri="{FF2B5EF4-FFF2-40B4-BE49-F238E27FC236}">
                <a16:creationId xmlns:a16="http://schemas.microsoft.com/office/drawing/2014/main" id="{5A9BDDD6-E8C5-09CF-0F41-AB790D383852}"/>
              </a:ext>
            </a:extLst>
          </p:cNvPr>
          <p:cNvSpPr txBox="1"/>
          <p:nvPr userDrawn="1"/>
        </p:nvSpPr>
        <p:spPr>
          <a:xfrm>
            <a:off x="1514474" y="6477271"/>
            <a:ext cx="6339442" cy="393600"/>
          </a:xfrm>
          <a:prstGeom prst="rect">
            <a:avLst/>
          </a:prstGeom>
          <a:noFill/>
          <a:ln>
            <a:noFill/>
          </a:ln>
        </p:spPr>
        <p:txBody>
          <a:bodyPr spcFirstLastPara="1" wrap="square" lIns="91425" tIns="91425" rIns="91425" bIns="91425" anchor="ctr" anchorCtr="0">
            <a:noAutofit/>
          </a:bodyPr>
          <a:lstStyle/>
          <a:p>
            <a:pPr algn="l"/>
            <a:r>
              <a:rPr lang="en-US" sz="500" b="0" i="0" u="none" strike="noStrike" kern="1200" dirty="0">
                <a:solidFill>
                  <a:schemeClr val="bg2">
                    <a:lumMod val="75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Tree>
    <p:extLst>
      <p:ext uri="{BB962C8B-B14F-4D97-AF65-F5344CB8AC3E}">
        <p14:creationId xmlns:p14="http://schemas.microsoft.com/office/powerpoint/2010/main" val="11263931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content_white_2col_picture">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4" y="365127"/>
            <a:ext cx="5401246" cy="857618"/>
          </a:xfrm>
          <a:prstGeom prst="rect">
            <a:avLst/>
          </a:prstGeom>
        </p:spPr>
        <p:txBody>
          <a:bodyPr lIns="0" tIns="0" rIns="0" bIns="0"/>
          <a:lstStyle>
            <a:lvl1pPr>
              <a:defRPr sz="2400" b="1">
                <a:solidFill>
                  <a:schemeClr val="tx2"/>
                </a:solidFill>
                <a:latin typeface="Ubuntu" panose="020B0504030602030204" pitchFamily="34" charset="0"/>
              </a:defRPr>
            </a:lvl1pPr>
          </a:lstStyle>
          <a:p>
            <a:r>
              <a:rPr lang="en-GB" dirty="0"/>
              <a:t>Slide title goes here lorem ipsum</a:t>
            </a:r>
            <a:br>
              <a:rPr lang="en-GB" dirty="0"/>
            </a:br>
            <a:r>
              <a:rPr lang="en-GB" dirty="0"/>
              <a:t>Slide title goes here lorem ipsum</a:t>
            </a:r>
            <a:endParaRPr lang="en-US" dirty="0"/>
          </a:p>
        </p:txBody>
      </p:sp>
      <p:sp>
        <p:nvSpPr>
          <p:cNvPr id="3" name="Rectangle 2">
            <a:extLst>
              <a:ext uri="{FF2B5EF4-FFF2-40B4-BE49-F238E27FC236}">
                <a16:creationId xmlns:a16="http://schemas.microsoft.com/office/drawing/2014/main" id="{E64D5362-49FB-AD40-965D-BDB376C1BFEA}"/>
              </a:ext>
            </a:extLst>
          </p:cNvPr>
          <p:cNvSpPr/>
          <p:nvPr userDrawn="1"/>
        </p:nvSpPr>
        <p:spPr>
          <a:xfrm>
            <a:off x="6188872" y="-1"/>
            <a:ext cx="5998731" cy="685800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64;p14">
            <a:extLst>
              <a:ext uri="{FF2B5EF4-FFF2-40B4-BE49-F238E27FC236}">
                <a16:creationId xmlns:a16="http://schemas.microsoft.com/office/drawing/2014/main" id="{888F9645-A98C-EDD6-E353-8EA08D0146F2}"/>
              </a:ext>
            </a:extLst>
          </p:cNvPr>
          <p:cNvSpPr txBox="1"/>
          <p:nvPr userDrawn="1"/>
        </p:nvSpPr>
        <p:spPr>
          <a:xfrm>
            <a:off x="1514474" y="6477271"/>
            <a:ext cx="4369491" cy="393600"/>
          </a:xfrm>
          <a:prstGeom prst="rect">
            <a:avLst/>
          </a:prstGeom>
          <a:noFill/>
          <a:ln>
            <a:noFill/>
          </a:ln>
        </p:spPr>
        <p:txBody>
          <a:bodyPr spcFirstLastPara="1" wrap="square" lIns="91425" tIns="91425" rIns="91425" bIns="91425" anchor="ctr" anchorCtr="0">
            <a:noAutofit/>
          </a:bodyPr>
          <a:lstStyle/>
          <a:p>
            <a:pPr algn="l"/>
            <a:r>
              <a:rPr lang="en-US" sz="500" b="0" i="0" u="none" strike="noStrike" kern="1200" dirty="0">
                <a:solidFill>
                  <a:schemeClr val="bg2">
                    <a:lumMod val="75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7" name="TextBox 6">
            <a:extLst>
              <a:ext uri="{FF2B5EF4-FFF2-40B4-BE49-F238E27FC236}">
                <a16:creationId xmlns:a16="http://schemas.microsoft.com/office/drawing/2014/main" id="{AF800C71-E454-732A-EC72-19303AD60B57}"/>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8" name="Straight Connector 7">
            <a:extLst>
              <a:ext uri="{FF2B5EF4-FFF2-40B4-BE49-F238E27FC236}">
                <a16:creationId xmlns:a16="http://schemas.microsoft.com/office/drawing/2014/main" id="{F8BE6FC7-4C15-6DD8-640B-29AA8AB43E70}"/>
              </a:ext>
            </a:extLst>
          </p:cNvPr>
          <p:cNvCxnSpPr>
            <a:cxnSpLocks/>
          </p:cNvCxnSpPr>
          <p:nvPr userDrawn="1"/>
        </p:nvCxnSpPr>
        <p:spPr>
          <a:xfrm>
            <a:off x="591399" y="6502400"/>
            <a:ext cx="529256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23B51B6F-6DFB-D2F2-B682-F79D75ED095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528955" y="6561052"/>
            <a:ext cx="680717" cy="249323"/>
          </a:xfrm>
          <a:prstGeom prst="rect">
            <a:avLst/>
          </a:prstGeom>
        </p:spPr>
      </p:pic>
    </p:spTree>
    <p:extLst>
      <p:ext uri="{BB962C8B-B14F-4D97-AF65-F5344CB8AC3E}">
        <p14:creationId xmlns:p14="http://schemas.microsoft.com/office/powerpoint/2010/main" val="19994031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ontent_white_2col_pictur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64D5362-49FB-AD40-965D-BDB376C1BFEA}"/>
              </a:ext>
            </a:extLst>
          </p:cNvPr>
          <p:cNvSpPr/>
          <p:nvPr userDrawn="1"/>
        </p:nvSpPr>
        <p:spPr>
          <a:xfrm flipH="1">
            <a:off x="1" y="-1"/>
            <a:ext cx="421650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4" y="365127"/>
            <a:ext cx="3195416" cy="765174"/>
          </a:xfrm>
          <a:prstGeom prst="rect">
            <a:avLst/>
          </a:prstGeom>
        </p:spPr>
        <p:txBody>
          <a:bodyPr lIns="0" tIns="0" rIns="0" bIns="0"/>
          <a:lstStyle>
            <a:lvl1pPr>
              <a:defRPr sz="2400" b="1">
                <a:solidFill>
                  <a:schemeClr val="tx2"/>
                </a:solidFill>
                <a:latin typeface="Ubuntu" panose="020B0504030602030204" pitchFamily="34" charset="0"/>
              </a:defRPr>
            </a:lvl1pPr>
          </a:lstStyle>
          <a:p>
            <a:r>
              <a:rPr lang="en-GB" dirty="0"/>
              <a:t>Slide title goes here lorem ipsum</a:t>
            </a:r>
            <a:endParaRPr lang="en-US" dirty="0"/>
          </a:p>
        </p:txBody>
      </p:sp>
      <p:sp>
        <p:nvSpPr>
          <p:cNvPr id="6" name="Google Shape;64;p14">
            <a:extLst>
              <a:ext uri="{FF2B5EF4-FFF2-40B4-BE49-F238E27FC236}">
                <a16:creationId xmlns:a16="http://schemas.microsoft.com/office/drawing/2014/main" id="{DD155DC9-561E-F002-7974-436DE1F0CE19}"/>
              </a:ext>
            </a:extLst>
          </p:cNvPr>
          <p:cNvSpPr txBox="1"/>
          <p:nvPr userDrawn="1"/>
        </p:nvSpPr>
        <p:spPr>
          <a:xfrm>
            <a:off x="4386300" y="6477271"/>
            <a:ext cx="7178399" cy="393600"/>
          </a:xfrm>
          <a:prstGeom prst="rect">
            <a:avLst/>
          </a:prstGeom>
          <a:noFill/>
          <a:ln>
            <a:noFill/>
          </a:ln>
        </p:spPr>
        <p:txBody>
          <a:bodyPr spcFirstLastPara="1" wrap="square" lIns="91425" tIns="91425" rIns="91425" bIns="91425" anchor="ctr" anchorCtr="0">
            <a:noAutofit/>
          </a:bodyPr>
          <a:lstStyle/>
          <a:p>
            <a:pPr algn="l"/>
            <a:r>
              <a:rPr lang="en-US" sz="500" b="0" i="0" u="none" strike="noStrike" kern="1200" dirty="0">
                <a:solidFill>
                  <a:schemeClr val="bg2">
                    <a:lumMod val="75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7" name="TextBox 6">
            <a:extLst>
              <a:ext uri="{FF2B5EF4-FFF2-40B4-BE49-F238E27FC236}">
                <a16:creationId xmlns:a16="http://schemas.microsoft.com/office/drawing/2014/main" id="{85051B32-5E27-823E-7106-284B0E1E464D}"/>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tx2"/>
                </a:solidFill>
                <a:latin typeface="Ubuntu" panose="020B0504030602030204" pitchFamily="34" charset="0"/>
              </a:rPr>
              <a:pPr algn="r"/>
              <a:t>‹#›</a:t>
            </a:fld>
            <a:endParaRPr lang="en-US" sz="600" dirty="0">
              <a:solidFill>
                <a:schemeClr val="tx2"/>
              </a:solidFill>
              <a:latin typeface="Ubuntu" panose="020B0504030602030204" pitchFamily="34" charset="0"/>
            </a:endParaRPr>
          </a:p>
        </p:txBody>
      </p:sp>
      <p:cxnSp>
        <p:nvCxnSpPr>
          <p:cNvPr id="8" name="Straight Connector 7">
            <a:extLst>
              <a:ext uri="{FF2B5EF4-FFF2-40B4-BE49-F238E27FC236}">
                <a16:creationId xmlns:a16="http://schemas.microsoft.com/office/drawing/2014/main" id="{F180E5E5-31F1-98ED-A957-8D29E1109241}"/>
              </a:ext>
            </a:extLst>
          </p:cNvPr>
          <p:cNvCxnSpPr>
            <a:cxnSpLocks/>
          </p:cNvCxnSpPr>
          <p:nvPr userDrawn="1"/>
        </p:nvCxnSpPr>
        <p:spPr>
          <a:xfrm>
            <a:off x="591399" y="6502400"/>
            <a:ext cx="341075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2356CB3E-07EA-728E-EB18-993724865A7A}"/>
              </a:ext>
            </a:extLst>
          </p:cNvPr>
          <p:cNvPicPr>
            <a:picLocks noChangeAspect="1"/>
          </p:cNvPicPr>
          <p:nvPr userDrawn="1"/>
        </p:nvPicPr>
        <p:blipFill>
          <a:blip r:embed="rId2" cstate="screen">
            <a:lum bright="100000"/>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528955" y="6561052"/>
            <a:ext cx="680717" cy="249323"/>
          </a:xfrm>
          <a:prstGeom prst="rect">
            <a:avLst/>
          </a:prstGeom>
        </p:spPr>
      </p:pic>
      <p:cxnSp>
        <p:nvCxnSpPr>
          <p:cNvPr id="11" name="Straight Connector 10">
            <a:extLst>
              <a:ext uri="{FF2B5EF4-FFF2-40B4-BE49-F238E27FC236}">
                <a16:creationId xmlns:a16="http://schemas.microsoft.com/office/drawing/2014/main" id="{6253999A-342E-4016-87AA-4A423F318EC6}"/>
              </a:ext>
            </a:extLst>
          </p:cNvPr>
          <p:cNvCxnSpPr>
            <a:cxnSpLocks/>
          </p:cNvCxnSpPr>
          <p:nvPr userDrawn="1"/>
        </p:nvCxnSpPr>
        <p:spPr>
          <a:xfrm>
            <a:off x="4426226" y="6502400"/>
            <a:ext cx="7178399"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9815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content_white_1col">
    <p:spTree>
      <p:nvGrpSpPr>
        <p:cNvPr id="1" name=""/>
        <p:cNvGrpSpPr/>
        <p:nvPr/>
      </p:nvGrpSpPr>
      <p:grpSpPr>
        <a:xfrm>
          <a:off x="0" y="0"/>
          <a:ext cx="0" cy="0"/>
          <a:chOff x="0" y="0"/>
          <a:chExt cx="0" cy="0"/>
        </a:xfrm>
      </p:grpSpPr>
      <p:sp>
        <p:nvSpPr>
          <p:cNvPr id="7" name="Title 16">
            <a:extLst>
              <a:ext uri="{FF2B5EF4-FFF2-40B4-BE49-F238E27FC236}">
                <a16:creationId xmlns:a16="http://schemas.microsoft.com/office/drawing/2014/main" id="{5BC7D9C2-49FA-0E4D-9186-465CF3FE8DED}"/>
              </a:ext>
            </a:extLst>
          </p:cNvPr>
          <p:cNvSpPr>
            <a:spLocks noGrp="1"/>
          </p:cNvSpPr>
          <p:nvPr>
            <p:ph type="title" hasCustomPrompt="1"/>
          </p:nvPr>
        </p:nvSpPr>
        <p:spPr>
          <a:xfrm>
            <a:off x="601883" y="365126"/>
            <a:ext cx="10995949" cy="803918"/>
          </a:xfrm>
          <a:prstGeom prst="rect">
            <a:avLst/>
          </a:prstGeom>
        </p:spPr>
        <p:txBody>
          <a:bodyPr lIns="0" tIns="0" rIns="0" bIns="0"/>
          <a:lstStyle>
            <a:lvl1pPr>
              <a:defRPr sz="2400" b="1">
                <a:solidFill>
                  <a:schemeClr val="tx2"/>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5" name="Google Shape;64;p14">
            <a:extLst>
              <a:ext uri="{FF2B5EF4-FFF2-40B4-BE49-F238E27FC236}">
                <a16:creationId xmlns:a16="http://schemas.microsoft.com/office/drawing/2014/main" id="{7610C16D-1997-D264-C1AD-C7A69C371670}"/>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2">
                    <a:lumMod val="75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6" name="TextBox 5">
            <a:extLst>
              <a:ext uri="{FF2B5EF4-FFF2-40B4-BE49-F238E27FC236}">
                <a16:creationId xmlns:a16="http://schemas.microsoft.com/office/drawing/2014/main" id="{C5975451-7968-AA11-CBC2-5BE055AAB080}"/>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tx2"/>
                </a:solidFill>
                <a:latin typeface="Ubuntu" panose="020B0504030602030204" pitchFamily="34" charset="0"/>
              </a:rPr>
              <a:pPr algn="r"/>
              <a:t>‹#›</a:t>
            </a:fld>
            <a:endParaRPr lang="en-US" sz="600" dirty="0">
              <a:solidFill>
                <a:schemeClr val="tx2"/>
              </a:solidFill>
              <a:latin typeface="Ubuntu" panose="020B0504030602030204" pitchFamily="34" charset="0"/>
            </a:endParaRPr>
          </a:p>
        </p:txBody>
      </p:sp>
      <p:cxnSp>
        <p:nvCxnSpPr>
          <p:cNvPr id="8" name="Straight Connector 7">
            <a:extLst>
              <a:ext uri="{FF2B5EF4-FFF2-40B4-BE49-F238E27FC236}">
                <a16:creationId xmlns:a16="http://schemas.microsoft.com/office/drawing/2014/main" id="{DAE3E165-92AF-D41D-8028-87057B5D4F25}"/>
              </a:ext>
            </a:extLst>
          </p:cNvPr>
          <p:cNvCxnSpPr/>
          <p:nvPr userDrawn="1"/>
        </p:nvCxnSpPr>
        <p:spPr>
          <a:xfrm>
            <a:off x="591399" y="6502400"/>
            <a:ext cx="1101322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7A94C7F6-C52D-0DCC-B2AE-9F7719CFB86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528955" y="6561052"/>
            <a:ext cx="680717" cy="249323"/>
          </a:xfrm>
          <a:prstGeom prst="rect">
            <a:avLst/>
          </a:prstGeom>
        </p:spPr>
      </p:pic>
    </p:spTree>
    <p:extLst>
      <p:ext uri="{BB962C8B-B14F-4D97-AF65-F5344CB8AC3E}">
        <p14:creationId xmlns:p14="http://schemas.microsoft.com/office/powerpoint/2010/main" val="23655716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ontent_white_1col">
    <p:spTree>
      <p:nvGrpSpPr>
        <p:cNvPr id="1" name=""/>
        <p:cNvGrpSpPr/>
        <p:nvPr/>
      </p:nvGrpSpPr>
      <p:grpSpPr>
        <a:xfrm>
          <a:off x="0" y="0"/>
          <a:ext cx="0" cy="0"/>
          <a:chOff x="0" y="0"/>
          <a:chExt cx="0" cy="0"/>
        </a:xfrm>
      </p:grpSpPr>
      <p:sp>
        <p:nvSpPr>
          <p:cNvPr id="5" name="Google Shape;64;p14">
            <a:extLst>
              <a:ext uri="{FF2B5EF4-FFF2-40B4-BE49-F238E27FC236}">
                <a16:creationId xmlns:a16="http://schemas.microsoft.com/office/drawing/2014/main" id="{E36527CC-60C2-C0ED-C34B-6A84777F405C}"/>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2">
                    <a:lumMod val="75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6" name="TextBox 5">
            <a:extLst>
              <a:ext uri="{FF2B5EF4-FFF2-40B4-BE49-F238E27FC236}">
                <a16:creationId xmlns:a16="http://schemas.microsoft.com/office/drawing/2014/main" id="{3738E4DA-156F-3261-00A8-B7B0CEEB8A76}"/>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tx2"/>
                </a:solidFill>
                <a:latin typeface="Ubuntu" panose="020B0504030602030204" pitchFamily="34" charset="0"/>
              </a:rPr>
              <a:pPr algn="r"/>
              <a:t>‹#›</a:t>
            </a:fld>
            <a:endParaRPr lang="en-US" sz="600" dirty="0">
              <a:solidFill>
                <a:schemeClr val="tx2"/>
              </a:solidFill>
              <a:latin typeface="Ubuntu" panose="020B0504030602030204" pitchFamily="34" charset="0"/>
            </a:endParaRPr>
          </a:p>
        </p:txBody>
      </p:sp>
      <p:cxnSp>
        <p:nvCxnSpPr>
          <p:cNvPr id="7" name="Straight Connector 6">
            <a:extLst>
              <a:ext uri="{FF2B5EF4-FFF2-40B4-BE49-F238E27FC236}">
                <a16:creationId xmlns:a16="http://schemas.microsoft.com/office/drawing/2014/main" id="{75225A03-3A8D-3CFC-54C9-8C8FC60AF77A}"/>
              </a:ext>
            </a:extLst>
          </p:cNvPr>
          <p:cNvCxnSpPr/>
          <p:nvPr userDrawn="1"/>
        </p:nvCxnSpPr>
        <p:spPr>
          <a:xfrm>
            <a:off x="591399" y="6502400"/>
            <a:ext cx="11013226"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1625F778-042A-00E5-BD09-09733C844A3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528955" y="6561052"/>
            <a:ext cx="680717" cy="249323"/>
          </a:xfrm>
          <a:prstGeom prst="rect">
            <a:avLst/>
          </a:prstGeom>
        </p:spPr>
      </p:pic>
    </p:spTree>
    <p:extLst>
      <p:ext uri="{BB962C8B-B14F-4D97-AF65-F5344CB8AC3E}">
        <p14:creationId xmlns:p14="http://schemas.microsoft.com/office/powerpoint/2010/main" val="7177839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content_white_1col">
    <p:bg>
      <p:bgPr>
        <a:solidFill>
          <a:schemeClr val="tx2"/>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a:ln>
            <a:noFill/>
          </a:ln>
        </p:spPr>
        <p:txBody>
          <a:bodyPr lIns="0" tIns="0" rIns="0" bIns="0"/>
          <a:lstStyle>
            <a:lvl1pPr>
              <a:defRPr sz="2400" b="1">
                <a:solidFill>
                  <a:schemeClr val="bg1"/>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10996612" cy="2408238"/>
          </a:xfrm>
          <a:prstGeom prst="rect">
            <a:avLst/>
          </a:prstGeom>
        </p:spPr>
        <p:txBody>
          <a:bodyPr lIns="0" tIns="0" rIns="0" bIns="0"/>
          <a:lstStyle>
            <a:lvl1pPr marL="0" indent="0">
              <a:lnSpc>
                <a:spcPct val="110000"/>
              </a:lnSpc>
              <a:spcBef>
                <a:spcPts val="2200"/>
              </a:spcBef>
              <a:buNone/>
              <a:defRPr sz="1400">
                <a:ln>
                  <a:noFill/>
                </a:ln>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endParaRPr lang="en-US"/>
          </a:p>
        </p:txBody>
      </p:sp>
      <p:sp>
        <p:nvSpPr>
          <p:cNvPr id="9" name="Google Shape;64;p14">
            <a:extLst>
              <a:ext uri="{FF2B5EF4-FFF2-40B4-BE49-F238E27FC236}">
                <a16:creationId xmlns:a16="http://schemas.microsoft.com/office/drawing/2014/main" id="{5FA42539-942F-3806-0453-F95C816D03FF}"/>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10" name="TextBox 9">
            <a:extLst>
              <a:ext uri="{FF2B5EF4-FFF2-40B4-BE49-F238E27FC236}">
                <a16:creationId xmlns:a16="http://schemas.microsoft.com/office/drawing/2014/main" id="{43E94098-1CB8-A31C-81A2-1F0E96AC366A}"/>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11" name="Straight Connector 10">
            <a:extLst>
              <a:ext uri="{FF2B5EF4-FFF2-40B4-BE49-F238E27FC236}">
                <a16:creationId xmlns:a16="http://schemas.microsoft.com/office/drawing/2014/main" id="{30A0B8B2-B704-E710-7643-B748A38AC8B6}"/>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C7B0D11E-0F03-90CA-C7E7-EA11E7E3F28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34029604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ent_white_1col">
    <p:bg>
      <p:bgPr>
        <a:solidFill>
          <a:schemeClr val="tx2"/>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lIns="0" tIns="0" rIns="0" bIns="0"/>
          <a:lstStyle>
            <a:lvl1pPr>
              <a:defRPr sz="2400" b="1">
                <a:solidFill>
                  <a:schemeClr val="bg1"/>
                </a:solidFill>
                <a:latin typeface="Ubuntu" panose="020B0504030602030204" pitchFamily="34" charset="0"/>
              </a:defRPr>
            </a:lvl1pPr>
          </a:lstStyle>
          <a:p>
            <a:r>
              <a:rPr lang="en-GB" dirty="0"/>
              <a:t>Slide title goes here lorem ipsum</a:t>
            </a:r>
            <a:br>
              <a:rPr lang="en-GB" dirty="0"/>
            </a:br>
            <a:r>
              <a:rPr lang="en-GB" dirty="0"/>
              <a:t>Slide title goes here lorem ipsum</a:t>
            </a:r>
            <a:endParaRPr lang="en-US" dirty="0"/>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4"/>
            <a:ext cx="5394023" cy="4636559"/>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p>
          <a:p>
            <a:pPr lvl="0"/>
            <a:r>
              <a:rPr lang="en-SG"/>
              <a:t>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endParaRPr lang="en-US"/>
          </a:p>
        </p:txBody>
      </p:sp>
      <p:sp>
        <p:nvSpPr>
          <p:cNvPr id="9" name="Text Placeholder 18">
            <a:extLst>
              <a:ext uri="{FF2B5EF4-FFF2-40B4-BE49-F238E27FC236}">
                <a16:creationId xmlns:a16="http://schemas.microsoft.com/office/drawing/2014/main" id="{89E17B67-827C-2440-845C-AB18B943F81B}"/>
              </a:ext>
            </a:extLst>
          </p:cNvPr>
          <p:cNvSpPr>
            <a:spLocks noGrp="1"/>
          </p:cNvSpPr>
          <p:nvPr>
            <p:ph type="body" sz="quarter" idx="11" hasCustomPrompt="1"/>
          </p:nvPr>
        </p:nvSpPr>
        <p:spPr>
          <a:xfrm>
            <a:off x="6226959" y="1470024"/>
            <a:ext cx="5394023" cy="4636559"/>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a:t>
            </a:r>
          </a:p>
          <a:p>
            <a:pPr lvl="0"/>
            <a:r>
              <a:rPr lang="en-SG"/>
              <a:t>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endParaRPr lang="en-US"/>
          </a:p>
        </p:txBody>
      </p:sp>
      <p:sp>
        <p:nvSpPr>
          <p:cNvPr id="10" name="Google Shape;64;p14">
            <a:extLst>
              <a:ext uri="{FF2B5EF4-FFF2-40B4-BE49-F238E27FC236}">
                <a16:creationId xmlns:a16="http://schemas.microsoft.com/office/drawing/2014/main" id="{C4E867F5-1602-D0EE-66CF-AB2F27B0FAAB}"/>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11" name="TextBox 10">
            <a:extLst>
              <a:ext uri="{FF2B5EF4-FFF2-40B4-BE49-F238E27FC236}">
                <a16:creationId xmlns:a16="http://schemas.microsoft.com/office/drawing/2014/main" id="{1F2C24A2-1075-BD37-B990-45F33C0BB065}"/>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12" name="Straight Connector 11">
            <a:extLst>
              <a:ext uri="{FF2B5EF4-FFF2-40B4-BE49-F238E27FC236}">
                <a16:creationId xmlns:a16="http://schemas.microsoft.com/office/drawing/2014/main" id="{165F8E66-D07E-90D4-B4CE-F75DA8D610E0}"/>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0DAB33CD-B697-52BD-3EDD-875AAF1DC24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8126830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content_white_1col">
    <p:bg>
      <p:bgPr>
        <a:solidFill>
          <a:schemeClr val="tx2"/>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4" y="1043793"/>
            <a:ext cx="4826644" cy="3790173"/>
          </a:xfrm>
          <a:prstGeom prst="rect">
            <a:avLst/>
          </a:prstGeom>
        </p:spPr>
        <p:txBody>
          <a:bodyPr lIns="0" tIns="0" rIns="0" bIns="0"/>
          <a:lstStyle>
            <a:lvl1pPr>
              <a:defRPr sz="4400" b="1">
                <a:solidFill>
                  <a:schemeClr val="accent2"/>
                </a:solidFill>
                <a:latin typeface="Ubuntu" panose="020B0504030602030204" pitchFamily="34" charset="0"/>
              </a:defRPr>
            </a:lvl1pPr>
          </a:lstStyle>
          <a:p>
            <a:r>
              <a:rPr lang="en-GB" dirty="0"/>
              <a:t>Slide title goes here lorem ipsum Slide title goes here lorem ipsum</a:t>
            </a:r>
            <a:endParaRPr lang="en-US" dirty="0"/>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215605" y="1043792"/>
            <a:ext cx="5382670" cy="4500477"/>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p>
          <a:p>
            <a:pPr lvl="0"/>
            <a:r>
              <a:rPr lang="en-SG" err="1"/>
              <a:t>Etiam</a:t>
            </a:r>
            <a:r>
              <a:rPr lang="en-SG"/>
              <a:t> </a:t>
            </a:r>
            <a:r>
              <a:rPr lang="en-SG" err="1"/>
              <a:t>sollicitudin</a:t>
            </a:r>
            <a:r>
              <a:rPr lang="en-SG"/>
              <a:t> dui </a:t>
            </a:r>
            <a:r>
              <a:rPr lang="en-SG" err="1"/>
              <a:t>ut</a:t>
            </a:r>
            <a:r>
              <a:rPr lang="en-SG"/>
              <a:t> </a:t>
            </a:r>
            <a:r>
              <a:rPr lang="en-SG" err="1"/>
              <a:t>elit</a:t>
            </a:r>
            <a:r>
              <a:rPr lang="en-SG"/>
              <a:t> lacinia, vitae </a:t>
            </a:r>
            <a:r>
              <a:rPr lang="en-SG" err="1"/>
              <a:t>aliquet</a:t>
            </a:r>
            <a:r>
              <a:rPr lang="en-SG"/>
              <a:t> </a:t>
            </a:r>
            <a:r>
              <a:rPr lang="en-SG" err="1"/>
              <a:t>nunc</a:t>
            </a:r>
            <a:r>
              <a:rPr lang="en-SG"/>
              <a:t> </a:t>
            </a:r>
            <a:r>
              <a:rPr lang="en-SG" err="1"/>
              <a:t>scelerisque</a:t>
            </a:r>
            <a:r>
              <a:rPr lang="en-SG"/>
              <a:t>. Duis </a:t>
            </a:r>
            <a:r>
              <a:rPr lang="en-SG" err="1"/>
              <a:t>ut</a:t>
            </a:r>
            <a:r>
              <a:rPr lang="en-SG"/>
              <a:t> </a:t>
            </a:r>
            <a:r>
              <a:rPr lang="en-SG" err="1"/>
              <a:t>sem</a:t>
            </a:r>
            <a:r>
              <a:rPr lang="en-SG"/>
              <a:t> </a:t>
            </a:r>
            <a:r>
              <a:rPr lang="en-SG" err="1"/>
              <a:t>bibendum</a:t>
            </a:r>
            <a:r>
              <a:rPr lang="en-SG"/>
              <a:t>, </a:t>
            </a:r>
            <a:r>
              <a:rPr lang="en-SG" err="1"/>
              <a:t>vehicula</a:t>
            </a:r>
            <a:r>
              <a:rPr lang="en-SG"/>
              <a:t> ligula non, </a:t>
            </a:r>
            <a:r>
              <a:rPr lang="en-SG" err="1"/>
              <a:t>varius</a:t>
            </a:r>
            <a:r>
              <a:rPr lang="en-SG"/>
              <a:t> eros. Duis </a:t>
            </a:r>
            <a:r>
              <a:rPr lang="en-SG" err="1"/>
              <a:t>tristique</a:t>
            </a:r>
            <a:r>
              <a:rPr lang="en-SG"/>
              <a:t> </a:t>
            </a:r>
            <a:r>
              <a:rPr lang="en-SG" err="1"/>
              <a:t>velit</a:t>
            </a:r>
            <a:r>
              <a:rPr lang="en-SG"/>
              <a:t> </a:t>
            </a:r>
            <a:r>
              <a:rPr lang="en-SG" err="1"/>
              <a:t>lectus</a:t>
            </a:r>
            <a:r>
              <a:rPr lang="en-SG"/>
              <a:t>, </a:t>
            </a:r>
            <a:r>
              <a:rPr lang="en-SG" err="1"/>
              <a:t>dapibus</a:t>
            </a:r>
            <a:r>
              <a:rPr lang="en-SG"/>
              <a:t> </a:t>
            </a:r>
            <a:r>
              <a:rPr lang="en-SG" err="1"/>
              <a:t>ullamcorper</a:t>
            </a:r>
            <a:r>
              <a:rPr lang="en-SG"/>
              <a:t> dui </a:t>
            </a:r>
            <a:r>
              <a:rPr lang="en-SG" err="1"/>
              <a:t>condimentum</a:t>
            </a:r>
            <a:r>
              <a:rPr lang="en-SG"/>
              <a:t> id. Duis </a:t>
            </a:r>
            <a:r>
              <a:rPr lang="en-SG" err="1"/>
              <a:t>felis</a:t>
            </a:r>
            <a:r>
              <a:rPr lang="en-SG"/>
              <a:t> </a:t>
            </a:r>
            <a:r>
              <a:rPr lang="en-SG" err="1"/>
              <a:t>odio</a:t>
            </a:r>
            <a:r>
              <a:rPr lang="en-SG"/>
              <a:t>, pulvinar in </a:t>
            </a:r>
            <a:r>
              <a:rPr lang="en-SG" err="1"/>
              <a:t>quam</a:t>
            </a:r>
            <a:r>
              <a:rPr lang="en-SG"/>
              <a:t> a, </a:t>
            </a:r>
            <a:r>
              <a:rPr lang="en-SG" err="1"/>
              <a:t>vehicula</a:t>
            </a:r>
            <a:r>
              <a:rPr lang="en-SG"/>
              <a:t> </a:t>
            </a:r>
            <a:r>
              <a:rPr lang="en-SG" err="1"/>
              <a:t>lobortis</a:t>
            </a:r>
            <a:r>
              <a:rPr lang="en-SG"/>
              <a:t> </a:t>
            </a:r>
            <a:r>
              <a:rPr lang="en-SG" err="1"/>
              <a:t>nulla</a:t>
            </a:r>
            <a:r>
              <a:rPr lang="en-SG"/>
              <a:t>. </a:t>
            </a:r>
            <a:r>
              <a:rPr lang="en-SG" err="1"/>
              <a:t>Fusce</a:t>
            </a:r>
            <a:r>
              <a:rPr lang="en-SG"/>
              <a:t> </a:t>
            </a:r>
            <a:r>
              <a:rPr lang="en-SG" err="1"/>
              <a:t>ut</a:t>
            </a:r>
            <a:r>
              <a:rPr lang="en-SG"/>
              <a:t> </a:t>
            </a:r>
            <a:r>
              <a:rPr lang="en-SG" err="1"/>
              <a:t>tincidunt</a:t>
            </a:r>
            <a:r>
              <a:rPr lang="en-SG"/>
              <a:t> </a:t>
            </a:r>
            <a:r>
              <a:rPr lang="en-SG" err="1"/>
              <a:t>arcu</a:t>
            </a:r>
            <a:r>
              <a:rPr lang="en-SG"/>
              <a:t>. </a:t>
            </a:r>
            <a:r>
              <a:rPr lang="en-SG" err="1"/>
              <a:t>Vivamus</a:t>
            </a:r>
            <a:r>
              <a:rPr lang="en-SG"/>
              <a:t> gravida </a:t>
            </a:r>
            <a:r>
              <a:rPr lang="en-SG" err="1"/>
              <a:t>ut</a:t>
            </a:r>
            <a:r>
              <a:rPr lang="en-SG"/>
              <a:t> </a:t>
            </a:r>
            <a:r>
              <a:rPr lang="en-SG" err="1"/>
              <a:t>enim</a:t>
            </a:r>
            <a:r>
              <a:rPr lang="en-SG"/>
              <a:t> et </a:t>
            </a:r>
            <a:r>
              <a:rPr lang="en-SG" err="1"/>
              <a:t>varius</a:t>
            </a:r>
            <a:r>
              <a:rPr lang="en-SG"/>
              <a:t>. </a:t>
            </a:r>
            <a:r>
              <a:rPr lang="en-SG" err="1"/>
              <a:t>Orci</a:t>
            </a:r>
            <a:r>
              <a:rPr lang="en-SG"/>
              <a:t> </a:t>
            </a:r>
            <a:r>
              <a:rPr lang="en-SG" err="1"/>
              <a:t>varius</a:t>
            </a:r>
            <a:r>
              <a:rPr lang="en-SG"/>
              <a:t> </a:t>
            </a:r>
            <a:r>
              <a:rPr lang="en-SG" err="1"/>
              <a:t>natoque</a:t>
            </a:r>
            <a:r>
              <a:rPr lang="en-SG"/>
              <a:t> </a:t>
            </a:r>
            <a:r>
              <a:rPr lang="en-SG" err="1"/>
              <a:t>penatibus</a:t>
            </a:r>
            <a:r>
              <a:rPr lang="en-SG"/>
              <a:t> et </a:t>
            </a:r>
            <a:r>
              <a:rPr lang="en-SG" err="1"/>
              <a:t>magnis</a:t>
            </a:r>
            <a:r>
              <a:rPr lang="en-SG"/>
              <a:t> dis parturient </a:t>
            </a:r>
            <a:r>
              <a:rPr lang="en-SG" err="1"/>
              <a:t>montes</a:t>
            </a:r>
            <a:r>
              <a:rPr lang="en-SG"/>
              <a:t>, </a:t>
            </a:r>
            <a:r>
              <a:rPr lang="en-SG" err="1"/>
              <a:t>nascetur</a:t>
            </a:r>
            <a:r>
              <a:rPr lang="en-SG"/>
              <a:t> </a:t>
            </a:r>
            <a:r>
              <a:rPr lang="en-SG" err="1"/>
              <a:t>ridiculus</a:t>
            </a:r>
            <a:r>
              <a:rPr lang="en-SG"/>
              <a:t> mus.</a:t>
            </a:r>
            <a:endParaRPr lang="en-US"/>
          </a:p>
        </p:txBody>
      </p:sp>
      <p:sp>
        <p:nvSpPr>
          <p:cNvPr id="9" name="Google Shape;64;p14">
            <a:extLst>
              <a:ext uri="{FF2B5EF4-FFF2-40B4-BE49-F238E27FC236}">
                <a16:creationId xmlns:a16="http://schemas.microsoft.com/office/drawing/2014/main" id="{490718AD-8921-CFE4-4509-2FFC2482EBC9}"/>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10" name="TextBox 9">
            <a:extLst>
              <a:ext uri="{FF2B5EF4-FFF2-40B4-BE49-F238E27FC236}">
                <a16:creationId xmlns:a16="http://schemas.microsoft.com/office/drawing/2014/main" id="{47D7CB35-0F6D-F7B7-725F-FC058882879B}"/>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11" name="Straight Connector 10">
            <a:extLst>
              <a:ext uri="{FF2B5EF4-FFF2-40B4-BE49-F238E27FC236}">
                <a16:creationId xmlns:a16="http://schemas.microsoft.com/office/drawing/2014/main" id="{74954068-5FA8-02E9-33D5-26B6268D7905}"/>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443F25F2-815A-4FB2-ED1D-0B2BE2161BE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1782402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content_white_1col">
    <p:bg>
      <p:bgPr>
        <a:solidFill>
          <a:schemeClr val="accent1"/>
        </a:solidFill>
        <a:effectLst/>
      </p:bgPr>
    </p:bg>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1D793771-CEF1-7016-4E2E-07D4790E0E13}"/>
              </a:ext>
            </a:extLst>
          </p:cNvPr>
          <p:cNvSpPr>
            <a:spLocks noGrp="1"/>
          </p:cNvSpPr>
          <p:nvPr>
            <p:ph type="title" hasCustomPrompt="1"/>
          </p:nvPr>
        </p:nvSpPr>
        <p:spPr>
          <a:xfrm>
            <a:off x="601884" y="1043793"/>
            <a:ext cx="4826644" cy="3790173"/>
          </a:xfrm>
          <a:prstGeom prst="rect">
            <a:avLst/>
          </a:prstGeom>
        </p:spPr>
        <p:txBody>
          <a:bodyPr lIns="0" tIns="0" rIns="0" bIns="0"/>
          <a:lstStyle>
            <a:lvl1pPr>
              <a:defRPr sz="4400" b="1">
                <a:solidFill>
                  <a:schemeClr val="accent2"/>
                </a:solidFill>
                <a:latin typeface="Ubuntu" panose="020B0504030602030204" pitchFamily="34" charset="0"/>
              </a:defRPr>
            </a:lvl1pPr>
          </a:lstStyle>
          <a:p>
            <a:r>
              <a:rPr lang="en-GB" dirty="0"/>
              <a:t>Slide title goes here lorem ipsum Slide title goes here lorem ipsum</a:t>
            </a:r>
            <a:endParaRPr lang="en-US" dirty="0"/>
          </a:p>
        </p:txBody>
      </p:sp>
      <p:sp>
        <p:nvSpPr>
          <p:cNvPr id="3" name="Text Placeholder 18">
            <a:extLst>
              <a:ext uri="{FF2B5EF4-FFF2-40B4-BE49-F238E27FC236}">
                <a16:creationId xmlns:a16="http://schemas.microsoft.com/office/drawing/2014/main" id="{0181D92E-20A5-B79A-4F09-265AE52CB54C}"/>
              </a:ext>
            </a:extLst>
          </p:cNvPr>
          <p:cNvSpPr>
            <a:spLocks noGrp="1"/>
          </p:cNvSpPr>
          <p:nvPr>
            <p:ph type="body" sz="quarter" idx="10" hasCustomPrompt="1"/>
          </p:nvPr>
        </p:nvSpPr>
        <p:spPr>
          <a:xfrm>
            <a:off x="6215605" y="1043792"/>
            <a:ext cx="5382670" cy="4500477"/>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p>
          <a:p>
            <a:pPr lvl="0"/>
            <a:r>
              <a:rPr lang="en-SG" err="1"/>
              <a:t>Etiam</a:t>
            </a:r>
            <a:r>
              <a:rPr lang="en-SG"/>
              <a:t> </a:t>
            </a:r>
            <a:r>
              <a:rPr lang="en-SG" err="1"/>
              <a:t>sollicitudin</a:t>
            </a:r>
            <a:r>
              <a:rPr lang="en-SG"/>
              <a:t> dui </a:t>
            </a:r>
            <a:r>
              <a:rPr lang="en-SG" err="1"/>
              <a:t>ut</a:t>
            </a:r>
            <a:r>
              <a:rPr lang="en-SG"/>
              <a:t> </a:t>
            </a:r>
            <a:r>
              <a:rPr lang="en-SG" err="1"/>
              <a:t>elit</a:t>
            </a:r>
            <a:r>
              <a:rPr lang="en-SG"/>
              <a:t> lacinia, vitae </a:t>
            </a:r>
            <a:r>
              <a:rPr lang="en-SG" err="1"/>
              <a:t>aliquet</a:t>
            </a:r>
            <a:r>
              <a:rPr lang="en-SG"/>
              <a:t> </a:t>
            </a:r>
            <a:r>
              <a:rPr lang="en-SG" err="1"/>
              <a:t>nunc</a:t>
            </a:r>
            <a:r>
              <a:rPr lang="en-SG"/>
              <a:t> </a:t>
            </a:r>
            <a:r>
              <a:rPr lang="en-SG" err="1"/>
              <a:t>scelerisque</a:t>
            </a:r>
            <a:r>
              <a:rPr lang="en-SG"/>
              <a:t>. Duis </a:t>
            </a:r>
            <a:r>
              <a:rPr lang="en-SG" err="1"/>
              <a:t>ut</a:t>
            </a:r>
            <a:r>
              <a:rPr lang="en-SG"/>
              <a:t> </a:t>
            </a:r>
            <a:r>
              <a:rPr lang="en-SG" err="1"/>
              <a:t>sem</a:t>
            </a:r>
            <a:r>
              <a:rPr lang="en-SG"/>
              <a:t> </a:t>
            </a:r>
            <a:r>
              <a:rPr lang="en-SG" err="1"/>
              <a:t>bibendum</a:t>
            </a:r>
            <a:r>
              <a:rPr lang="en-SG"/>
              <a:t>, </a:t>
            </a:r>
            <a:r>
              <a:rPr lang="en-SG" err="1"/>
              <a:t>vehicula</a:t>
            </a:r>
            <a:r>
              <a:rPr lang="en-SG"/>
              <a:t> ligula non, </a:t>
            </a:r>
            <a:r>
              <a:rPr lang="en-SG" err="1"/>
              <a:t>varius</a:t>
            </a:r>
            <a:r>
              <a:rPr lang="en-SG"/>
              <a:t> eros. Duis </a:t>
            </a:r>
            <a:r>
              <a:rPr lang="en-SG" err="1"/>
              <a:t>tristique</a:t>
            </a:r>
            <a:r>
              <a:rPr lang="en-SG"/>
              <a:t> </a:t>
            </a:r>
            <a:r>
              <a:rPr lang="en-SG" err="1"/>
              <a:t>velit</a:t>
            </a:r>
            <a:r>
              <a:rPr lang="en-SG"/>
              <a:t> </a:t>
            </a:r>
            <a:r>
              <a:rPr lang="en-SG" err="1"/>
              <a:t>lectus</a:t>
            </a:r>
            <a:r>
              <a:rPr lang="en-SG"/>
              <a:t>, </a:t>
            </a:r>
            <a:r>
              <a:rPr lang="en-SG" err="1"/>
              <a:t>dapibus</a:t>
            </a:r>
            <a:r>
              <a:rPr lang="en-SG"/>
              <a:t> </a:t>
            </a:r>
            <a:r>
              <a:rPr lang="en-SG" err="1"/>
              <a:t>ullamcorper</a:t>
            </a:r>
            <a:r>
              <a:rPr lang="en-SG"/>
              <a:t> dui </a:t>
            </a:r>
            <a:r>
              <a:rPr lang="en-SG" err="1"/>
              <a:t>condimentum</a:t>
            </a:r>
            <a:r>
              <a:rPr lang="en-SG"/>
              <a:t> id. Duis </a:t>
            </a:r>
            <a:r>
              <a:rPr lang="en-SG" err="1"/>
              <a:t>felis</a:t>
            </a:r>
            <a:r>
              <a:rPr lang="en-SG"/>
              <a:t> </a:t>
            </a:r>
            <a:r>
              <a:rPr lang="en-SG" err="1"/>
              <a:t>odio</a:t>
            </a:r>
            <a:r>
              <a:rPr lang="en-SG"/>
              <a:t>, pulvinar in </a:t>
            </a:r>
            <a:r>
              <a:rPr lang="en-SG" err="1"/>
              <a:t>quam</a:t>
            </a:r>
            <a:r>
              <a:rPr lang="en-SG"/>
              <a:t> a, </a:t>
            </a:r>
            <a:r>
              <a:rPr lang="en-SG" err="1"/>
              <a:t>vehicula</a:t>
            </a:r>
            <a:r>
              <a:rPr lang="en-SG"/>
              <a:t> </a:t>
            </a:r>
            <a:r>
              <a:rPr lang="en-SG" err="1"/>
              <a:t>lobortis</a:t>
            </a:r>
            <a:r>
              <a:rPr lang="en-SG"/>
              <a:t> </a:t>
            </a:r>
            <a:r>
              <a:rPr lang="en-SG" err="1"/>
              <a:t>nulla</a:t>
            </a:r>
            <a:r>
              <a:rPr lang="en-SG"/>
              <a:t>. </a:t>
            </a:r>
            <a:r>
              <a:rPr lang="en-SG" err="1"/>
              <a:t>Fusce</a:t>
            </a:r>
            <a:r>
              <a:rPr lang="en-SG"/>
              <a:t> </a:t>
            </a:r>
            <a:r>
              <a:rPr lang="en-SG" err="1"/>
              <a:t>ut</a:t>
            </a:r>
            <a:r>
              <a:rPr lang="en-SG"/>
              <a:t> </a:t>
            </a:r>
            <a:r>
              <a:rPr lang="en-SG" err="1"/>
              <a:t>tincidunt</a:t>
            </a:r>
            <a:r>
              <a:rPr lang="en-SG"/>
              <a:t> </a:t>
            </a:r>
            <a:r>
              <a:rPr lang="en-SG" err="1"/>
              <a:t>arcu</a:t>
            </a:r>
            <a:r>
              <a:rPr lang="en-SG"/>
              <a:t>. </a:t>
            </a:r>
            <a:r>
              <a:rPr lang="en-SG" err="1"/>
              <a:t>Vivamus</a:t>
            </a:r>
            <a:r>
              <a:rPr lang="en-SG"/>
              <a:t> gravida </a:t>
            </a:r>
            <a:r>
              <a:rPr lang="en-SG" err="1"/>
              <a:t>ut</a:t>
            </a:r>
            <a:r>
              <a:rPr lang="en-SG"/>
              <a:t> </a:t>
            </a:r>
            <a:r>
              <a:rPr lang="en-SG" err="1"/>
              <a:t>enim</a:t>
            </a:r>
            <a:r>
              <a:rPr lang="en-SG"/>
              <a:t> et </a:t>
            </a:r>
            <a:r>
              <a:rPr lang="en-SG" err="1"/>
              <a:t>varius</a:t>
            </a:r>
            <a:r>
              <a:rPr lang="en-SG"/>
              <a:t>. </a:t>
            </a:r>
            <a:r>
              <a:rPr lang="en-SG" err="1"/>
              <a:t>Orci</a:t>
            </a:r>
            <a:r>
              <a:rPr lang="en-SG"/>
              <a:t> </a:t>
            </a:r>
            <a:r>
              <a:rPr lang="en-SG" err="1"/>
              <a:t>varius</a:t>
            </a:r>
            <a:r>
              <a:rPr lang="en-SG"/>
              <a:t> </a:t>
            </a:r>
            <a:r>
              <a:rPr lang="en-SG" err="1"/>
              <a:t>natoque</a:t>
            </a:r>
            <a:r>
              <a:rPr lang="en-SG"/>
              <a:t> </a:t>
            </a:r>
            <a:r>
              <a:rPr lang="en-SG" err="1"/>
              <a:t>penatibus</a:t>
            </a:r>
            <a:r>
              <a:rPr lang="en-SG"/>
              <a:t> et </a:t>
            </a:r>
            <a:r>
              <a:rPr lang="en-SG" err="1"/>
              <a:t>magnis</a:t>
            </a:r>
            <a:r>
              <a:rPr lang="en-SG"/>
              <a:t> dis parturient </a:t>
            </a:r>
            <a:r>
              <a:rPr lang="en-SG" err="1"/>
              <a:t>montes</a:t>
            </a:r>
            <a:r>
              <a:rPr lang="en-SG"/>
              <a:t>, </a:t>
            </a:r>
            <a:r>
              <a:rPr lang="en-SG" err="1"/>
              <a:t>nascetur</a:t>
            </a:r>
            <a:r>
              <a:rPr lang="en-SG"/>
              <a:t> </a:t>
            </a:r>
            <a:r>
              <a:rPr lang="en-SG" err="1"/>
              <a:t>ridiculus</a:t>
            </a:r>
            <a:r>
              <a:rPr lang="en-SG"/>
              <a:t> mus.</a:t>
            </a:r>
            <a:endParaRPr lang="en-US"/>
          </a:p>
        </p:txBody>
      </p:sp>
      <p:sp>
        <p:nvSpPr>
          <p:cNvPr id="7" name="Google Shape;64;p14">
            <a:extLst>
              <a:ext uri="{FF2B5EF4-FFF2-40B4-BE49-F238E27FC236}">
                <a16:creationId xmlns:a16="http://schemas.microsoft.com/office/drawing/2014/main" id="{3FCBF150-49CB-B825-4B87-3721DFBC53D4}"/>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8" name="TextBox 7">
            <a:extLst>
              <a:ext uri="{FF2B5EF4-FFF2-40B4-BE49-F238E27FC236}">
                <a16:creationId xmlns:a16="http://schemas.microsoft.com/office/drawing/2014/main" id="{F0FB90B4-C0B1-43A5-CCD2-C2D325F750D2}"/>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9" name="Straight Connector 8">
            <a:extLst>
              <a:ext uri="{FF2B5EF4-FFF2-40B4-BE49-F238E27FC236}">
                <a16:creationId xmlns:a16="http://schemas.microsoft.com/office/drawing/2014/main" id="{64F81457-8A38-21B4-D7FB-FF5C9C5CF6BD}"/>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DCDB652A-0CB9-BDED-A5B8-796904DC679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1079977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bg>
      <p:bgRef idx="1001">
        <a:schemeClr val="bg2"/>
      </p:bgRef>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83EDF5CB-B7E0-73C5-BB2B-851680D9A7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ext Placeholder 4">
            <a:extLst>
              <a:ext uri="{FF2B5EF4-FFF2-40B4-BE49-F238E27FC236}">
                <a16:creationId xmlns:a16="http://schemas.microsoft.com/office/drawing/2014/main" id="{1FE9D7C2-32AC-D84D-B06D-F8BE3550E3A1}"/>
              </a:ext>
            </a:extLst>
          </p:cNvPr>
          <p:cNvSpPr>
            <a:spLocks noGrp="1"/>
          </p:cNvSpPr>
          <p:nvPr>
            <p:ph type="body" sz="quarter" idx="10" hasCustomPrompt="1"/>
          </p:nvPr>
        </p:nvSpPr>
        <p:spPr>
          <a:xfrm>
            <a:off x="591399" y="572679"/>
            <a:ext cx="7256235" cy="2010266"/>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400" b="1">
                <a:solidFill>
                  <a:schemeClr val="tx1"/>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t>Presentation title goes here Presentation title goes here</a:t>
            </a:r>
          </a:p>
        </p:txBody>
      </p:sp>
      <p:sp>
        <p:nvSpPr>
          <p:cNvPr id="13" name="Text Placeholder 12">
            <a:extLst>
              <a:ext uri="{FF2B5EF4-FFF2-40B4-BE49-F238E27FC236}">
                <a16:creationId xmlns:a16="http://schemas.microsoft.com/office/drawing/2014/main" id="{03ECFC8D-C791-B04C-A555-72884AC23CF8}"/>
              </a:ext>
            </a:extLst>
          </p:cNvPr>
          <p:cNvSpPr>
            <a:spLocks noGrp="1"/>
          </p:cNvSpPr>
          <p:nvPr>
            <p:ph type="body" sz="quarter" idx="12" hasCustomPrompt="1"/>
          </p:nvPr>
        </p:nvSpPr>
        <p:spPr>
          <a:xfrm>
            <a:off x="591401" y="2865798"/>
            <a:ext cx="6686092" cy="1150021"/>
          </a:xfrm>
          <a:prstGeom prst="rect">
            <a:avLst/>
          </a:prstGeom>
        </p:spPr>
        <p:txBody>
          <a:bodyPr lIns="0" tIns="0" rIns="0" bIns="0"/>
          <a:lstStyle>
            <a:lvl1pPr marL="0" indent="0">
              <a:buNone/>
              <a:defRPr sz="2000">
                <a:solidFill>
                  <a:schemeClr val="accent1"/>
                </a:solidFill>
                <a:latin typeface="Ubuntu" panose="020B0504030602030204" pitchFamily="34" charset="0"/>
              </a:defRPr>
            </a:lvl1pPr>
          </a:lstStyle>
          <a:p>
            <a:pPr lvl="0"/>
            <a:r>
              <a:rPr lang="en-GB" dirty="0"/>
              <a:t>Date time version number</a:t>
            </a:r>
            <a:endParaRPr lang="en-US" dirty="0"/>
          </a:p>
        </p:txBody>
      </p:sp>
      <p:pic>
        <p:nvPicPr>
          <p:cNvPr id="4" name="Graphic 3">
            <a:extLst>
              <a:ext uri="{FF2B5EF4-FFF2-40B4-BE49-F238E27FC236}">
                <a16:creationId xmlns:a16="http://schemas.microsoft.com/office/drawing/2014/main" id="{8F98B5CF-08CB-E346-9975-4E913C95865E}"/>
              </a:ext>
            </a:extLst>
          </p:cNvPr>
          <p:cNvPicPr>
            <a:picLocks noChangeAspect="1"/>
          </p:cNvPicPr>
          <p:nvPr userDrawn="1"/>
        </p:nvPicPr>
        <p:blipFill>
          <a:blip r:embed="rId3" cstate="screen">
            <a:lum bright="100000"/>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011919" y="416210"/>
            <a:ext cx="2861449" cy="1048048"/>
          </a:xfrm>
          <a:prstGeom prst="rect">
            <a:avLst/>
          </a:prstGeom>
        </p:spPr>
      </p:pic>
      <p:sp>
        <p:nvSpPr>
          <p:cNvPr id="2" name="TextBox 1">
            <a:extLst>
              <a:ext uri="{FF2B5EF4-FFF2-40B4-BE49-F238E27FC236}">
                <a16:creationId xmlns:a16="http://schemas.microsoft.com/office/drawing/2014/main" id="{4B33554F-8066-A08A-C38B-609D17D226AB}"/>
              </a:ext>
            </a:extLst>
          </p:cNvPr>
          <p:cNvSpPr txBox="1"/>
          <p:nvPr userDrawn="1"/>
        </p:nvSpPr>
        <p:spPr>
          <a:xfrm>
            <a:off x="591399" y="6626996"/>
            <a:ext cx="5527154" cy="76944"/>
          </a:xfrm>
          <a:prstGeom prst="rect">
            <a:avLst/>
          </a:prstGeom>
          <a:noFill/>
        </p:spPr>
        <p:txBody>
          <a:bodyPr wrap="none" lIns="0" tIns="0" rIns="0" bIns="0" rtlCol="0">
            <a:spAutoFit/>
          </a:bodyPr>
          <a:lstStyle/>
          <a:p>
            <a:r>
              <a:rPr lang="en-US" sz="500" b="0" i="0" u="none" strike="noStrike" kern="1200" dirty="0">
                <a:solidFill>
                  <a:schemeClr val="tx1"/>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cxnSp>
        <p:nvCxnSpPr>
          <p:cNvPr id="6" name="Straight Connector 5">
            <a:extLst>
              <a:ext uri="{FF2B5EF4-FFF2-40B4-BE49-F238E27FC236}">
                <a16:creationId xmlns:a16="http://schemas.microsoft.com/office/drawing/2014/main" id="{45C80E21-6C19-DE02-3942-896C5B520103}"/>
              </a:ext>
            </a:extLst>
          </p:cNvPr>
          <p:cNvCxnSpPr/>
          <p:nvPr userDrawn="1"/>
        </p:nvCxnSpPr>
        <p:spPr>
          <a:xfrm>
            <a:off x="591399" y="6502400"/>
            <a:ext cx="11013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910297"/>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content_white_1col">
    <p:bg>
      <p:bgPr>
        <a:solidFill>
          <a:schemeClr val="accent1"/>
        </a:solidFill>
        <a:effectLst/>
      </p:bgPr>
    </p:bg>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387C79A6-C65E-44C9-D04D-C48A77682883}"/>
              </a:ext>
            </a:extLst>
          </p:cNvPr>
          <p:cNvSpPr>
            <a:spLocks noGrp="1"/>
          </p:cNvSpPr>
          <p:nvPr>
            <p:ph type="title" hasCustomPrompt="1"/>
          </p:nvPr>
        </p:nvSpPr>
        <p:spPr>
          <a:xfrm>
            <a:off x="601883" y="365126"/>
            <a:ext cx="10995949" cy="803918"/>
          </a:xfrm>
          <a:prstGeom prst="rect">
            <a:avLst/>
          </a:prstGeom>
          <a:ln>
            <a:noFill/>
          </a:ln>
        </p:spPr>
        <p:txBody>
          <a:bodyPr lIns="0" tIns="0" rIns="0" bIns="0"/>
          <a:lstStyle>
            <a:lvl1pPr>
              <a:defRPr sz="2400" b="1">
                <a:solidFill>
                  <a:schemeClr val="bg1"/>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3" name="Text Placeholder 18">
            <a:extLst>
              <a:ext uri="{FF2B5EF4-FFF2-40B4-BE49-F238E27FC236}">
                <a16:creationId xmlns:a16="http://schemas.microsoft.com/office/drawing/2014/main" id="{ED111C0F-1E65-E112-6843-7D7B33583269}"/>
              </a:ext>
            </a:extLst>
          </p:cNvPr>
          <p:cNvSpPr>
            <a:spLocks noGrp="1"/>
          </p:cNvSpPr>
          <p:nvPr>
            <p:ph type="body" sz="quarter" idx="10" hasCustomPrompt="1"/>
          </p:nvPr>
        </p:nvSpPr>
        <p:spPr>
          <a:xfrm>
            <a:off x="601663" y="1470025"/>
            <a:ext cx="10996612" cy="2408238"/>
          </a:xfrm>
          <a:prstGeom prst="rect">
            <a:avLst/>
          </a:prstGeom>
        </p:spPr>
        <p:txBody>
          <a:bodyPr lIns="0" tIns="0" rIns="0" bIns="0"/>
          <a:lstStyle>
            <a:lvl1pPr marL="0" indent="0">
              <a:lnSpc>
                <a:spcPct val="110000"/>
              </a:lnSpc>
              <a:spcBef>
                <a:spcPts val="2200"/>
              </a:spcBef>
              <a:buNone/>
              <a:defRPr sz="1400">
                <a:ln>
                  <a:noFill/>
                </a:ln>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endParaRPr lang="en-US"/>
          </a:p>
        </p:txBody>
      </p:sp>
      <p:sp>
        <p:nvSpPr>
          <p:cNvPr id="7" name="Google Shape;64;p14">
            <a:extLst>
              <a:ext uri="{FF2B5EF4-FFF2-40B4-BE49-F238E27FC236}">
                <a16:creationId xmlns:a16="http://schemas.microsoft.com/office/drawing/2014/main" id="{046CD5D7-61F9-97E1-9C30-C3E5C5B2751C}"/>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8" name="TextBox 7">
            <a:extLst>
              <a:ext uri="{FF2B5EF4-FFF2-40B4-BE49-F238E27FC236}">
                <a16:creationId xmlns:a16="http://schemas.microsoft.com/office/drawing/2014/main" id="{437C2537-CF8B-DF49-C66E-617DFD4692D8}"/>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9" name="Straight Connector 8">
            <a:extLst>
              <a:ext uri="{FF2B5EF4-FFF2-40B4-BE49-F238E27FC236}">
                <a16:creationId xmlns:a16="http://schemas.microsoft.com/office/drawing/2014/main" id="{0D2B30B5-DC42-7C98-7623-3939E42EFD67}"/>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Graphic 9">
            <a:extLst>
              <a:ext uri="{FF2B5EF4-FFF2-40B4-BE49-F238E27FC236}">
                <a16:creationId xmlns:a16="http://schemas.microsoft.com/office/drawing/2014/main" id="{5BADEB6B-13B7-A5FA-3E1E-78A2AEC9A96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41343417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content_white_1col">
    <p:bg>
      <p:bgPr>
        <a:solidFill>
          <a:schemeClr val="accent1"/>
        </a:solidFill>
        <a:effectLst/>
      </p:bgPr>
    </p:bg>
    <p:spTree>
      <p:nvGrpSpPr>
        <p:cNvPr id="1" name=""/>
        <p:cNvGrpSpPr/>
        <p:nvPr/>
      </p:nvGrpSpPr>
      <p:grpSpPr>
        <a:xfrm>
          <a:off x="0" y="0"/>
          <a:ext cx="0" cy="0"/>
          <a:chOff x="0" y="0"/>
          <a:chExt cx="0" cy="0"/>
        </a:xfrm>
      </p:grpSpPr>
      <p:sp>
        <p:nvSpPr>
          <p:cNvPr id="5" name="Title 16">
            <a:extLst>
              <a:ext uri="{FF2B5EF4-FFF2-40B4-BE49-F238E27FC236}">
                <a16:creationId xmlns:a16="http://schemas.microsoft.com/office/drawing/2014/main" id="{27288221-57EF-90C7-7710-A6FACC7DC256}"/>
              </a:ext>
            </a:extLst>
          </p:cNvPr>
          <p:cNvSpPr>
            <a:spLocks noGrp="1"/>
          </p:cNvSpPr>
          <p:nvPr>
            <p:ph type="title" hasCustomPrompt="1"/>
          </p:nvPr>
        </p:nvSpPr>
        <p:spPr>
          <a:xfrm>
            <a:off x="601883" y="365126"/>
            <a:ext cx="10995949" cy="803918"/>
          </a:xfrm>
          <a:prstGeom prst="rect">
            <a:avLst/>
          </a:prstGeom>
        </p:spPr>
        <p:txBody>
          <a:bodyPr lIns="0" tIns="0" rIns="0" bIns="0"/>
          <a:lstStyle>
            <a:lvl1pPr>
              <a:defRPr sz="2400" b="1">
                <a:solidFill>
                  <a:schemeClr val="bg1"/>
                </a:solidFill>
                <a:latin typeface="Ubuntu" panose="020B0504030602030204" pitchFamily="34" charset="0"/>
              </a:defRPr>
            </a:lvl1pPr>
          </a:lstStyle>
          <a:p>
            <a:r>
              <a:rPr lang="en-GB" dirty="0"/>
              <a:t>Slide title goes here lorem ipsum</a:t>
            </a:r>
            <a:br>
              <a:rPr lang="en-GB" dirty="0"/>
            </a:br>
            <a:r>
              <a:rPr lang="en-GB" dirty="0"/>
              <a:t>Slide title goes here lorem ipsum</a:t>
            </a:r>
            <a:endParaRPr lang="en-US" dirty="0"/>
          </a:p>
        </p:txBody>
      </p:sp>
      <p:sp>
        <p:nvSpPr>
          <p:cNvPr id="6" name="Text Placeholder 18">
            <a:extLst>
              <a:ext uri="{FF2B5EF4-FFF2-40B4-BE49-F238E27FC236}">
                <a16:creationId xmlns:a16="http://schemas.microsoft.com/office/drawing/2014/main" id="{8DA412AC-4792-B4A1-F794-9388A78205C7}"/>
              </a:ext>
            </a:extLst>
          </p:cNvPr>
          <p:cNvSpPr>
            <a:spLocks noGrp="1"/>
          </p:cNvSpPr>
          <p:nvPr>
            <p:ph type="body" sz="quarter" idx="10" hasCustomPrompt="1"/>
          </p:nvPr>
        </p:nvSpPr>
        <p:spPr>
          <a:xfrm>
            <a:off x="601663" y="1470024"/>
            <a:ext cx="5394023" cy="4636559"/>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p>
          <a:p>
            <a:pPr lvl="0"/>
            <a:r>
              <a:rPr lang="en-SG"/>
              <a:t>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endParaRPr lang="en-US"/>
          </a:p>
        </p:txBody>
      </p:sp>
      <p:sp>
        <p:nvSpPr>
          <p:cNvPr id="7" name="Text Placeholder 18">
            <a:extLst>
              <a:ext uri="{FF2B5EF4-FFF2-40B4-BE49-F238E27FC236}">
                <a16:creationId xmlns:a16="http://schemas.microsoft.com/office/drawing/2014/main" id="{B4D6E554-5B71-01EC-139A-12127D414687}"/>
              </a:ext>
            </a:extLst>
          </p:cNvPr>
          <p:cNvSpPr>
            <a:spLocks noGrp="1"/>
          </p:cNvSpPr>
          <p:nvPr>
            <p:ph type="body" sz="quarter" idx="11" hasCustomPrompt="1"/>
          </p:nvPr>
        </p:nvSpPr>
        <p:spPr>
          <a:xfrm>
            <a:off x="6226959" y="1470024"/>
            <a:ext cx="5394023" cy="4636559"/>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a:t>
            </a:r>
          </a:p>
          <a:p>
            <a:pPr lvl="0"/>
            <a:r>
              <a:rPr lang="en-SG"/>
              <a:t>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endParaRPr lang="en-US"/>
          </a:p>
        </p:txBody>
      </p:sp>
      <p:sp>
        <p:nvSpPr>
          <p:cNvPr id="8" name="Google Shape;64;p14">
            <a:extLst>
              <a:ext uri="{FF2B5EF4-FFF2-40B4-BE49-F238E27FC236}">
                <a16:creationId xmlns:a16="http://schemas.microsoft.com/office/drawing/2014/main" id="{583372C9-FB94-5DF3-B764-AB1FE15E1A41}"/>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9" name="TextBox 8">
            <a:extLst>
              <a:ext uri="{FF2B5EF4-FFF2-40B4-BE49-F238E27FC236}">
                <a16:creationId xmlns:a16="http://schemas.microsoft.com/office/drawing/2014/main" id="{25BEE29E-9805-36C3-17AB-29CA26514EEE}"/>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10" name="Straight Connector 9">
            <a:extLst>
              <a:ext uri="{FF2B5EF4-FFF2-40B4-BE49-F238E27FC236}">
                <a16:creationId xmlns:a16="http://schemas.microsoft.com/office/drawing/2014/main" id="{2E8B9174-3310-EA73-7CB8-ECA679EAEA28}"/>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66A94051-0485-67B3-BE5E-D15E26E45297}"/>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20636981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content_white_3col">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lIns="0" tIns="0" rIns="0" bIns="0"/>
          <a:lstStyle>
            <a:lvl1pPr>
              <a:defRPr sz="2400" b="1">
                <a:solidFill>
                  <a:schemeClr val="bg1"/>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3533015" cy="4042880"/>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9" name="Text Placeholder 18">
            <a:extLst>
              <a:ext uri="{FF2B5EF4-FFF2-40B4-BE49-F238E27FC236}">
                <a16:creationId xmlns:a16="http://schemas.microsoft.com/office/drawing/2014/main" id="{21954483-56A7-6D48-9F06-1BBCEEC6FC83}"/>
              </a:ext>
            </a:extLst>
          </p:cNvPr>
          <p:cNvSpPr>
            <a:spLocks noGrp="1"/>
          </p:cNvSpPr>
          <p:nvPr>
            <p:ph type="body" sz="quarter" idx="11" hasCustomPrompt="1"/>
          </p:nvPr>
        </p:nvSpPr>
        <p:spPr>
          <a:xfrm>
            <a:off x="4325524" y="1470025"/>
            <a:ext cx="3533015" cy="4042880"/>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10" name="Text Placeholder 18">
            <a:extLst>
              <a:ext uri="{FF2B5EF4-FFF2-40B4-BE49-F238E27FC236}">
                <a16:creationId xmlns:a16="http://schemas.microsoft.com/office/drawing/2014/main" id="{BB380EF6-14B1-9A49-B783-2E84AA5EA0B9}"/>
              </a:ext>
            </a:extLst>
          </p:cNvPr>
          <p:cNvSpPr>
            <a:spLocks noGrp="1"/>
          </p:cNvSpPr>
          <p:nvPr>
            <p:ph type="body" sz="quarter" idx="12" hasCustomPrompt="1"/>
          </p:nvPr>
        </p:nvSpPr>
        <p:spPr>
          <a:xfrm>
            <a:off x="8049385" y="1470025"/>
            <a:ext cx="3533015" cy="4042880"/>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5" name="Google Shape;64;p14">
            <a:extLst>
              <a:ext uri="{FF2B5EF4-FFF2-40B4-BE49-F238E27FC236}">
                <a16:creationId xmlns:a16="http://schemas.microsoft.com/office/drawing/2014/main" id="{2DE1FE49-1687-96ED-1F98-862F4F70FAA2}"/>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6" name="TextBox 5">
            <a:extLst>
              <a:ext uri="{FF2B5EF4-FFF2-40B4-BE49-F238E27FC236}">
                <a16:creationId xmlns:a16="http://schemas.microsoft.com/office/drawing/2014/main" id="{96318329-1121-8D9F-91ED-1DE870FB934E}"/>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7" name="Straight Connector 6">
            <a:extLst>
              <a:ext uri="{FF2B5EF4-FFF2-40B4-BE49-F238E27FC236}">
                <a16:creationId xmlns:a16="http://schemas.microsoft.com/office/drawing/2014/main" id="{87DB0E03-1682-6B14-BFD6-5FB2DDF3B7E3}"/>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1BADC4B6-E587-3528-D309-710C811530E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31032202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ontent_white_4col">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lIns="0" tIns="0" rIns="0" bIns="0"/>
          <a:lstStyle>
            <a:lvl1pPr>
              <a:defRPr sz="2400" b="1">
                <a:solidFill>
                  <a:schemeClr val="bg1"/>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995913"/>
            <a:ext cx="2565607" cy="4029617"/>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12" name="Text Placeholder 18">
            <a:extLst>
              <a:ext uri="{FF2B5EF4-FFF2-40B4-BE49-F238E27FC236}">
                <a16:creationId xmlns:a16="http://schemas.microsoft.com/office/drawing/2014/main" id="{53612460-C62C-9948-A42A-46D52DE19125}"/>
              </a:ext>
            </a:extLst>
          </p:cNvPr>
          <p:cNvSpPr>
            <a:spLocks noGrp="1"/>
          </p:cNvSpPr>
          <p:nvPr>
            <p:ph type="body" sz="quarter" idx="11" hasCustomPrompt="1"/>
          </p:nvPr>
        </p:nvSpPr>
        <p:spPr>
          <a:xfrm>
            <a:off x="3411124" y="1995914"/>
            <a:ext cx="2565607" cy="4029628"/>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13" name="Text Placeholder 18">
            <a:extLst>
              <a:ext uri="{FF2B5EF4-FFF2-40B4-BE49-F238E27FC236}">
                <a16:creationId xmlns:a16="http://schemas.microsoft.com/office/drawing/2014/main" id="{8749DF92-B411-394B-8C8C-CF611D9284BF}"/>
              </a:ext>
            </a:extLst>
          </p:cNvPr>
          <p:cNvSpPr>
            <a:spLocks noGrp="1"/>
          </p:cNvSpPr>
          <p:nvPr>
            <p:ph type="body" sz="quarter" idx="12" hasCustomPrompt="1"/>
          </p:nvPr>
        </p:nvSpPr>
        <p:spPr>
          <a:xfrm>
            <a:off x="6207333" y="1995914"/>
            <a:ext cx="2565607" cy="4029628"/>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14" name="Text Placeholder 18">
            <a:extLst>
              <a:ext uri="{FF2B5EF4-FFF2-40B4-BE49-F238E27FC236}">
                <a16:creationId xmlns:a16="http://schemas.microsoft.com/office/drawing/2014/main" id="{2F703496-04EA-E944-BC3B-F31EA1EC1F61}"/>
              </a:ext>
            </a:extLst>
          </p:cNvPr>
          <p:cNvSpPr>
            <a:spLocks noGrp="1"/>
          </p:cNvSpPr>
          <p:nvPr>
            <p:ph type="body" sz="quarter" idx="13" hasCustomPrompt="1"/>
          </p:nvPr>
        </p:nvSpPr>
        <p:spPr>
          <a:xfrm>
            <a:off x="9030047" y="1995914"/>
            <a:ext cx="2565607" cy="4029628"/>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2" name="Google Shape;64;p14">
            <a:extLst>
              <a:ext uri="{FF2B5EF4-FFF2-40B4-BE49-F238E27FC236}">
                <a16:creationId xmlns:a16="http://schemas.microsoft.com/office/drawing/2014/main" id="{26F5D02F-68FC-59D9-E86C-0FEA66CBE261}"/>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3" name="TextBox 2">
            <a:extLst>
              <a:ext uri="{FF2B5EF4-FFF2-40B4-BE49-F238E27FC236}">
                <a16:creationId xmlns:a16="http://schemas.microsoft.com/office/drawing/2014/main" id="{E153B20E-1F36-0761-3116-039502039FC9}"/>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4" name="Straight Connector 3">
            <a:extLst>
              <a:ext uri="{FF2B5EF4-FFF2-40B4-BE49-F238E27FC236}">
                <a16:creationId xmlns:a16="http://schemas.microsoft.com/office/drawing/2014/main" id="{3DB26F08-5255-23DC-BD8E-243C31D1CC23}"/>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6FD2B177-73C2-04C1-A01D-4885178ACCD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1739807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9_content_white_1col">
    <p:bg>
      <p:bgPr>
        <a:solidFill>
          <a:schemeClr val="accent1"/>
        </a:solidFill>
        <a:effectLst/>
      </p:bgPr>
    </p:bg>
    <p:spTree>
      <p:nvGrpSpPr>
        <p:cNvPr id="1" name=""/>
        <p:cNvGrpSpPr/>
        <p:nvPr/>
      </p:nvGrpSpPr>
      <p:grpSpPr>
        <a:xfrm>
          <a:off x="0" y="0"/>
          <a:ext cx="0" cy="0"/>
          <a:chOff x="0" y="0"/>
          <a:chExt cx="0" cy="0"/>
        </a:xfrm>
      </p:grpSpPr>
      <p:sp>
        <p:nvSpPr>
          <p:cNvPr id="5" name="Google Shape;64;p14">
            <a:extLst>
              <a:ext uri="{FF2B5EF4-FFF2-40B4-BE49-F238E27FC236}">
                <a16:creationId xmlns:a16="http://schemas.microsoft.com/office/drawing/2014/main" id="{F4E73E2C-CEE4-878F-B63F-7DF246C58078}"/>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6" name="TextBox 5">
            <a:extLst>
              <a:ext uri="{FF2B5EF4-FFF2-40B4-BE49-F238E27FC236}">
                <a16:creationId xmlns:a16="http://schemas.microsoft.com/office/drawing/2014/main" id="{27C1BD03-968D-8CA5-AE97-F278EAC1A0BE}"/>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7" name="Straight Connector 6">
            <a:extLst>
              <a:ext uri="{FF2B5EF4-FFF2-40B4-BE49-F238E27FC236}">
                <a16:creationId xmlns:a16="http://schemas.microsoft.com/office/drawing/2014/main" id="{4F1ECEB8-06BD-21C4-1FAF-91B43E072B52}"/>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554376B7-1479-B7F8-3F37-BE7D276CE5D7}"/>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9640487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content_white_1col">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a:ln>
            <a:noFill/>
          </a:ln>
        </p:spPr>
        <p:txBody>
          <a:bodyPr lIns="0" tIns="0" rIns="0" bIns="0"/>
          <a:lstStyle>
            <a:lvl1pPr>
              <a:defRPr sz="2400" b="1">
                <a:solidFill>
                  <a:schemeClr val="bg1"/>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10996612" cy="2408238"/>
          </a:xfrm>
          <a:prstGeom prst="rect">
            <a:avLst/>
          </a:prstGeom>
        </p:spPr>
        <p:txBody>
          <a:bodyPr lIns="0" tIns="0" rIns="0" bIns="0"/>
          <a:lstStyle>
            <a:lvl1pPr marL="0" indent="0">
              <a:lnSpc>
                <a:spcPct val="110000"/>
              </a:lnSpc>
              <a:spcBef>
                <a:spcPts val="2200"/>
              </a:spcBef>
              <a:buNone/>
              <a:defRPr sz="1400">
                <a:ln>
                  <a:noFill/>
                </a:ln>
                <a:solidFill>
                  <a:schemeClr val="bg1"/>
                </a:solidFill>
                <a:latin typeface="Ubuntu" panose="020B0504030602030204" pitchFamily="34" charset="0"/>
              </a:defRPr>
            </a:lvl1pPr>
          </a:lstStyle>
          <a:p>
            <a:pPr lvl="0"/>
            <a:r>
              <a:rPr lang="en-SG" dirty="0"/>
              <a:t>Content Lorem ipsum </a:t>
            </a:r>
            <a:r>
              <a:rPr lang="en-SG" dirty="0" err="1"/>
              <a:t>dolor</a:t>
            </a:r>
            <a:r>
              <a:rPr lang="en-SG" dirty="0"/>
              <a:t> sit </a:t>
            </a:r>
            <a:r>
              <a:rPr lang="en-SG" dirty="0" err="1"/>
              <a:t>amet</a:t>
            </a:r>
            <a:r>
              <a:rPr lang="en-SG" dirty="0"/>
              <a:t>, </a:t>
            </a:r>
            <a:r>
              <a:rPr lang="en-SG" dirty="0" err="1"/>
              <a:t>consectetur</a:t>
            </a:r>
            <a:r>
              <a:rPr lang="en-SG" dirty="0"/>
              <a:t> </a:t>
            </a:r>
            <a:r>
              <a:rPr lang="en-SG" dirty="0" err="1"/>
              <a:t>adipiscing</a:t>
            </a:r>
            <a:r>
              <a:rPr lang="en-SG" dirty="0"/>
              <a:t> </a:t>
            </a:r>
            <a:r>
              <a:rPr lang="en-SG" dirty="0" err="1"/>
              <a:t>elit</a:t>
            </a:r>
            <a:r>
              <a:rPr lang="en-SG" dirty="0"/>
              <a:t>. Donec ligula </a:t>
            </a:r>
            <a:r>
              <a:rPr lang="en-SG" dirty="0" err="1"/>
              <a:t>metus</a:t>
            </a:r>
            <a:r>
              <a:rPr lang="en-SG" dirty="0"/>
              <a:t>, </a:t>
            </a:r>
            <a:r>
              <a:rPr lang="en-SG" dirty="0" err="1"/>
              <a:t>dapibus</a:t>
            </a:r>
            <a:r>
              <a:rPr lang="en-SG" dirty="0"/>
              <a:t> </a:t>
            </a:r>
            <a:r>
              <a:rPr lang="en-SG" dirty="0" err="1"/>
              <a:t>quis</a:t>
            </a:r>
            <a:r>
              <a:rPr lang="en-SG" dirty="0"/>
              <a:t> </a:t>
            </a:r>
            <a:r>
              <a:rPr lang="en-SG" dirty="0" err="1"/>
              <a:t>placerat</a:t>
            </a:r>
            <a:r>
              <a:rPr lang="en-SG" dirty="0"/>
              <a:t> </a:t>
            </a:r>
            <a:r>
              <a:rPr lang="en-SG" dirty="0" err="1"/>
              <a:t>vel</a:t>
            </a:r>
            <a:r>
              <a:rPr lang="en-SG" dirty="0"/>
              <a:t>, </a:t>
            </a:r>
            <a:r>
              <a:rPr lang="en-SG" dirty="0" err="1"/>
              <a:t>bibendum</a:t>
            </a:r>
            <a:r>
              <a:rPr lang="en-SG" dirty="0"/>
              <a:t> </a:t>
            </a:r>
            <a:r>
              <a:rPr lang="en-SG" dirty="0" err="1"/>
              <a:t>eget</a:t>
            </a:r>
            <a:r>
              <a:rPr lang="en-SG" dirty="0"/>
              <a:t> </a:t>
            </a:r>
            <a:r>
              <a:rPr lang="en-SG" dirty="0" err="1"/>
              <a:t>justo</a:t>
            </a:r>
            <a:r>
              <a:rPr lang="en-SG" dirty="0"/>
              <a:t>. Ut gravida </a:t>
            </a:r>
            <a:r>
              <a:rPr lang="en-SG" dirty="0" err="1"/>
              <a:t>commodo</a:t>
            </a:r>
            <a:r>
              <a:rPr lang="en-SG" dirty="0"/>
              <a:t> </a:t>
            </a:r>
            <a:r>
              <a:rPr lang="en-SG" dirty="0" err="1"/>
              <a:t>neque</a:t>
            </a:r>
            <a:r>
              <a:rPr lang="en-SG" dirty="0"/>
              <a:t>, sit </a:t>
            </a:r>
            <a:r>
              <a:rPr lang="en-SG" dirty="0" err="1"/>
              <a:t>amet</a:t>
            </a:r>
            <a:r>
              <a:rPr lang="en-SG" dirty="0"/>
              <a:t> </a:t>
            </a:r>
            <a:r>
              <a:rPr lang="en-SG" dirty="0" err="1"/>
              <a:t>venenatis</a:t>
            </a:r>
            <a:r>
              <a:rPr lang="en-SG" dirty="0"/>
              <a:t> </a:t>
            </a:r>
            <a:r>
              <a:rPr lang="en-SG" dirty="0" err="1"/>
              <a:t>est</a:t>
            </a:r>
            <a:r>
              <a:rPr lang="en-SG" dirty="0"/>
              <a:t> </a:t>
            </a:r>
            <a:r>
              <a:rPr lang="en-SG" dirty="0" err="1"/>
              <a:t>tristique</a:t>
            </a:r>
            <a:r>
              <a:rPr lang="en-SG" dirty="0"/>
              <a:t> at. Ut vitae </a:t>
            </a:r>
            <a:r>
              <a:rPr lang="en-SG" dirty="0" err="1"/>
              <a:t>venenatis</a:t>
            </a:r>
            <a:r>
              <a:rPr lang="en-SG" dirty="0"/>
              <a:t> </a:t>
            </a:r>
            <a:r>
              <a:rPr lang="en-SG" dirty="0" err="1"/>
              <a:t>enim</a:t>
            </a:r>
            <a:r>
              <a:rPr lang="en-SG" dirty="0"/>
              <a:t>, sit </a:t>
            </a:r>
            <a:r>
              <a:rPr lang="en-SG" dirty="0" err="1"/>
              <a:t>amet</a:t>
            </a:r>
            <a:r>
              <a:rPr lang="en-SG" dirty="0"/>
              <a:t> dictum </a:t>
            </a:r>
            <a:r>
              <a:rPr lang="en-SG" dirty="0" err="1"/>
              <a:t>nunc</a:t>
            </a:r>
            <a:r>
              <a:rPr lang="en-SG" dirty="0"/>
              <a:t>. </a:t>
            </a:r>
            <a:r>
              <a:rPr lang="en-SG" dirty="0" err="1"/>
              <a:t>Etiam</a:t>
            </a:r>
            <a:r>
              <a:rPr lang="en-SG" dirty="0"/>
              <a:t> ac </a:t>
            </a:r>
            <a:r>
              <a:rPr lang="en-SG" dirty="0" err="1"/>
              <a:t>ornare</a:t>
            </a:r>
            <a:r>
              <a:rPr lang="en-SG" dirty="0"/>
              <a:t> diam. Donec </a:t>
            </a:r>
            <a:r>
              <a:rPr lang="en-SG" dirty="0" err="1"/>
              <a:t>facilisis</a:t>
            </a:r>
            <a:r>
              <a:rPr lang="en-SG" dirty="0"/>
              <a:t> </a:t>
            </a:r>
            <a:r>
              <a:rPr lang="en-SG" dirty="0" err="1"/>
              <a:t>lectus</a:t>
            </a:r>
            <a:r>
              <a:rPr lang="en-SG" dirty="0"/>
              <a:t> </a:t>
            </a:r>
            <a:r>
              <a:rPr lang="en-SG" dirty="0" err="1"/>
              <a:t>fringilla</a:t>
            </a:r>
            <a:r>
              <a:rPr lang="en-SG" dirty="0"/>
              <a:t>, </a:t>
            </a:r>
            <a:r>
              <a:rPr lang="en-SG" dirty="0" err="1"/>
              <a:t>congue</a:t>
            </a:r>
            <a:r>
              <a:rPr lang="en-SG" dirty="0"/>
              <a:t> </a:t>
            </a:r>
            <a:r>
              <a:rPr lang="en-SG" dirty="0" err="1"/>
              <a:t>erat</a:t>
            </a:r>
            <a:r>
              <a:rPr lang="en-SG" dirty="0"/>
              <a:t> </a:t>
            </a:r>
            <a:r>
              <a:rPr lang="en-SG" dirty="0" err="1"/>
              <a:t>ut</a:t>
            </a:r>
            <a:r>
              <a:rPr lang="en-SG" dirty="0"/>
              <a:t>, </a:t>
            </a:r>
            <a:r>
              <a:rPr lang="en-SG" dirty="0" err="1"/>
              <a:t>feugiat</a:t>
            </a:r>
            <a:r>
              <a:rPr lang="en-SG" dirty="0"/>
              <a:t> </a:t>
            </a:r>
            <a:r>
              <a:rPr lang="en-SG" dirty="0" err="1"/>
              <a:t>arcu</a:t>
            </a:r>
            <a:r>
              <a:rPr lang="en-SG" dirty="0"/>
              <a:t>. Vestibulum non magna in </a:t>
            </a:r>
            <a:r>
              <a:rPr lang="en-SG" dirty="0" err="1"/>
              <a:t>diam</a:t>
            </a:r>
            <a:r>
              <a:rPr lang="en-SG" dirty="0"/>
              <a:t> </a:t>
            </a:r>
            <a:r>
              <a:rPr lang="en-SG" dirty="0" err="1"/>
              <a:t>lobortis</a:t>
            </a:r>
            <a:r>
              <a:rPr lang="en-SG" dirty="0"/>
              <a:t> </a:t>
            </a:r>
            <a:r>
              <a:rPr lang="en-SG" dirty="0" err="1"/>
              <a:t>tincidunt</a:t>
            </a:r>
            <a:r>
              <a:rPr lang="en-SG" dirty="0"/>
              <a:t>. Cras </a:t>
            </a:r>
            <a:r>
              <a:rPr lang="en-SG" dirty="0" err="1"/>
              <a:t>vel</a:t>
            </a:r>
            <a:r>
              <a:rPr lang="en-SG" dirty="0"/>
              <a:t> cursus libero. </a:t>
            </a:r>
            <a:r>
              <a:rPr lang="en-SG" dirty="0" err="1"/>
              <a:t>Mauris</a:t>
            </a:r>
            <a:r>
              <a:rPr lang="en-SG" dirty="0"/>
              <a:t> </a:t>
            </a:r>
            <a:r>
              <a:rPr lang="en-SG" dirty="0" err="1"/>
              <a:t>sed</a:t>
            </a:r>
            <a:r>
              <a:rPr lang="en-SG" dirty="0"/>
              <a:t> convallis nisi. </a:t>
            </a:r>
            <a:r>
              <a:rPr lang="en-SG" dirty="0" err="1"/>
              <a:t>Aliquam</a:t>
            </a:r>
            <a:r>
              <a:rPr lang="en-SG" dirty="0"/>
              <a:t> </a:t>
            </a:r>
            <a:r>
              <a:rPr lang="en-SG" dirty="0" err="1"/>
              <a:t>eget</a:t>
            </a:r>
            <a:r>
              <a:rPr lang="en-SG" dirty="0"/>
              <a:t> </a:t>
            </a:r>
            <a:r>
              <a:rPr lang="en-SG" dirty="0" err="1"/>
              <a:t>justo</a:t>
            </a:r>
            <a:r>
              <a:rPr lang="en-SG" dirty="0"/>
              <a:t> </a:t>
            </a:r>
            <a:r>
              <a:rPr lang="en-SG" dirty="0" err="1"/>
              <a:t>quis</a:t>
            </a:r>
            <a:r>
              <a:rPr lang="en-SG" dirty="0"/>
              <a:t> </a:t>
            </a:r>
            <a:r>
              <a:rPr lang="en-SG" dirty="0" err="1"/>
              <a:t>lacus</a:t>
            </a:r>
            <a:r>
              <a:rPr lang="en-SG" dirty="0"/>
              <a:t> </a:t>
            </a:r>
            <a:r>
              <a:rPr lang="en-SG" dirty="0" err="1"/>
              <a:t>euismod</a:t>
            </a:r>
            <a:r>
              <a:rPr lang="en-SG" dirty="0"/>
              <a:t> pulvinar. </a:t>
            </a:r>
            <a:endParaRPr lang="en-US" dirty="0"/>
          </a:p>
        </p:txBody>
      </p:sp>
      <p:sp>
        <p:nvSpPr>
          <p:cNvPr id="5" name="Google Shape;64;p14">
            <a:extLst>
              <a:ext uri="{FF2B5EF4-FFF2-40B4-BE49-F238E27FC236}">
                <a16:creationId xmlns:a16="http://schemas.microsoft.com/office/drawing/2014/main" id="{728C9F7D-10EC-6AEC-D743-7265E89FAAB9}"/>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6" name="TextBox 5">
            <a:extLst>
              <a:ext uri="{FF2B5EF4-FFF2-40B4-BE49-F238E27FC236}">
                <a16:creationId xmlns:a16="http://schemas.microsoft.com/office/drawing/2014/main" id="{F2C35942-2FA3-594D-EB8D-29A1255F6B65}"/>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7" name="Straight Connector 6">
            <a:extLst>
              <a:ext uri="{FF2B5EF4-FFF2-40B4-BE49-F238E27FC236}">
                <a16:creationId xmlns:a16="http://schemas.microsoft.com/office/drawing/2014/main" id="{D5E694F0-49F4-417B-165A-0BBBD98239EF}"/>
              </a:ext>
            </a:extLst>
          </p:cNvPr>
          <p:cNvCxnSpPr/>
          <p:nvPr userDrawn="1"/>
        </p:nvCxnSpPr>
        <p:spPr>
          <a:xfrm>
            <a:off x="591399" y="6502400"/>
            <a:ext cx="1101322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8847FDDA-B84A-71EE-7870-57D090D096C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2836371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content_white_1col">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lIns="0" tIns="0" rIns="0" bIns="0"/>
          <a:lstStyle>
            <a:lvl1pPr>
              <a:defRPr sz="2400" b="1">
                <a:solidFill>
                  <a:schemeClr val="bg1"/>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4"/>
            <a:ext cx="5394023" cy="4636559"/>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dirty="0"/>
              <a:t>Content Lorem ipsum </a:t>
            </a:r>
            <a:r>
              <a:rPr lang="en-SG" dirty="0" err="1"/>
              <a:t>dolor</a:t>
            </a:r>
            <a:r>
              <a:rPr lang="en-SG" dirty="0"/>
              <a:t> sit </a:t>
            </a:r>
            <a:r>
              <a:rPr lang="en-SG" dirty="0" err="1"/>
              <a:t>amet</a:t>
            </a:r>
            <a:r>
              <a:rPr lang="en-SG" dirty="0"/>
              <a:t>, </a:t>
            </a:r>
            <a:r>
              <a:rPr lang="en-SG" dirty="0" err="1"/>
              <a:t>consectetur</a:t>
            </a:r>
            <a:r>
              <a:rPr lang="en-SG" dirty="0"/>
              <a:t> </a:t>
            </a:r>
            <a:r>
              <a:rPr lang="en-SG" dirty="0" err="1"/>
              <a:t>adipiscing</a:t>
            </a:r>
            <a:r>
              <a:rPr lang="en-SG" dirty="0"/>
              <a:t> </a:t>
            </a:r>
            <a:r>
              <a:rPr lang="en-SG" dirty="0" err="1"/>
              <a:t>elit</a:t>
            </a:r>
            <a:r>
              <a:rPr lang="en-SG" dirty="0"/>
              <a:t>. Donec ligula </a:t>
            </a:r>
            <a:r>
              <a:rPr lang="en-SG" dirty="0" err="1"/>
              <a:t>metus</a:t>
            </a:r>
            <a:r>
              <a:rPr lang="en-SG" dirty="0"/>
              <a:t>, </a:t>
            </a:r>
            <a:r>
              <a:rPr lang="en-SG" dirty="0" err="1"/>
              <a:t>dapibus</a:t>
            </a:r>
            <a:r>
              <a:rPr lang="en-SG" dirty="0"/>
              <a:t> </a:t>
            </a:r>
            <a:r>
              <a:rPr lang="en-SG" dirty="0" err="1"/>
              <a:t>quis</a:t>
            </a:r>
            <a:r>
              <a:rPr lang="en-SG" dirty="0"/>
              <a:t> </a:t>
            </a:r>
            <a:r>
              <a:rPr lang="en-SG" dirty="0" err="1"/>
              <a:t>placerat</a:t>
            </a:r>
            <a:r>
              <a:rPr lang="en-SG" dirty="0"/>
              <a:t> </a:t>
            </a:r>
            <a:r>
              <a:rPr lang="en-SG" dirty="0" err="1"/>
              <a:t>vel</a:t>
            </a:r>
            <a:r>
              <a:rPr lang="en-SG" dirty="0"/>
              <a:t>, </a:t>
            </a:r>
            <a:r>
              <a:rPr lang="en-SG" dirty="0" err="1"/>
              <a:t>bibendum</a:t>
            </a:r>
            <a:r>
              <a:rPr lang="en-SG" dirty="0"/>
              <a:t> </a:t>
            </a:r>
            <a:r>
              <a:rPr lang="en-SG" dirty="0" err="1"/>
              <a:t>eget</a:t>
            </a:r>
            <a:r>
              <a:rPr lang="en-SG" dirty="0"/>
              <a:t> </a:t>
            </a:r>
            <a:r>
              <a:rPr lang="en-SG" dirty="0" err="1"/>
              <a:t>justo</a:t>
            </a:r>
            <a:r>
              <a:rPr lang="en-SG" dirty="0"/>
              <a:t>. Ut gravida </a:t>
            </a:r>
            <a:r>
              <a:rPr lang="en-SG" dirty="0" err="1"/>
              <a:t>commodo</a:t>
            </a:r>
            <a:r>
              <a:rPr lang="en-SG" dirty="0"/>
              <a:t> </a:t>
            </a:r>
            <a:r>
              <a:rPr lang="en-SG" dirty="0" err="1"/>
              <a:t>neque</a:t>
            </a:r>
            <a:r>
              <a:rPr lang="en-SG" dirty="0"/>
              <a:t>, sit </a:t>
            </a:r>
            <a:r>
              <a:rPr lang="en-SG" dirty="0" err="1"/>
              <a:t>amet</a:t>
            </a:r>
            <a:r>
              <a:rPr lang="en-SG" dirty="0"/>
              <a:t> </a:t>
            </a:r>
            <a:r>
              <a:rPr lang="en-SG" dirty="0" err="1"/>
              <a:t>venenatis</a:t>
            </a:r>
            <a:r>
              <a:rPr lang="en-SG" dirty="0"/>
              <a:t> </a:t>
            </a:r>
            <a:r>
              <a:rPr lang="en-SG" dirty="0" err="1"/>
              <a:t>est</a:t>
            </a:r>
            <a:r>
              <a:rPr lang="en-SG" dirty="0"/>
              <a:t> </a:t>
            </a:r>
            <a:r>
              <a:rPr lang="en-SG" dirty="0" err="1"/>
              <a:t>tristique</a:t>
            </a:r>
            <a:r>
              <a:rPr lang="en-SG" dirty="0"/>
              <a:t> at. Ut vitae </a:t>
            </a:r>
            <a:r>
              <a:rPr lang="en-SG" dirty="0" err="1"/>
              <a:t>venenatis</a:t>
            </a:r>
            <a:r>
              <a:rPr lang="en-SG" dirty="0"/>
              <a:t> </a:t>
            </a:r>
            <a:r>
              <a:rPr lang="en-SG" dirty="0" err="1"/>
              <a:t>enim</a:t>
            </a:r>
            <a:r>
              <a:rPr lang="en-SG" dirty="0"/>
              <a:t>, sit </a:t>
            </a:r>
            <a:r>
              <a:rPr lang="en-SG" dirty="0" err="1"/>
              <a:t>amet</a:t>
            </a:r>
            <a:r>
              <a:rPr lang="en-SG" dirty="0"/>
              <a:t> dictum </a:t>
            </a:r>
            <a:r>
              <a:rPr lang="en-SG" dirty="0" err="1"/>
              <a:t>nunc</a:t>
            </a:r>
            <a:r>
              <a:rPr lang="en-SG" dirty="0"/>
              <a:t>. </a:t>
            </a:r>
            <a:r>
              <a:rPr lang="en-SG" dirty="0" err="1"/>
              <a:t>Etiam</a:t>
            </a:r>
            <a:r>
              <a:rPr lang="en-SG" dirty="0"/>
              <a:t> ac </a:t>
            </a:r>
            <a:r>
              <a:rPr lang="en-SG" dirty="0" err="1"/>
              <a:t>ornare</a:t>
            </a:r>
            <a:r>
              <a:rPr lang="en-SG" dirty="0"/>
              <a:t> diam. </a:t>
            </a:r>
          </a:p>
          <a:p>
            <a:pPr lvl="0"/>
            <a:r>
              <a:rPr lang="en-SG" dirty="0"/>
              <a:t>Donec </a:t>
            </a:r>
            <a:r>
              <a:rPr lang="en-SG" dirty="0" err="1"/>
              <a:t>facilisis</a:t>
            </a:r>
            <a:r>
              <a:rPr lang="en-SG" dirty="0"/>
              <a:t> </a:t>
            </a:r>
            <a:r>
              <a:rPr lang="en-SG" dirty="0" err="1"/>
              <a:t>lectus</a:t>
            </a:r>
            <a:r>
              <a:rPr lang="en-SG" dirty="0"/>
              <a:t> </a:t>
            </a:r>
            <a:r>
              <a:rPr lang="en-SG" dirty="0" err="1"/>
              <a:t>fringilla</a:t>
            </a:r>
            <a:r>
              <a:rPr lang="en-SG" dirty="0"/>
              <a:t>, </a:t>
            </a:r>
            <a:r>
              <a:rPr lang="en-SG" dirty="0" err="1"/>
              <a:t>congue</a:t>
            </a:r>
            <a:r>
              <a:rPr lang="en-SG" dirty="0"/>
              <a:t> </a:t>
            </a:r>
            <a:r>
              <a:rPr lang="en-SG" dirty="0" err="1"/>
              <a:t>erat</a:t>
            </a:r>
            <a:r>
              <a:rPr lang="en-SG" dirty="0"/>
              <a:t> </a:t>
            </a:r>
            <a:r>
              <a:rPr lang="en-SG" dirty="0" err="1"/>
              <a:t>ut</a:t>
            </a:r>
            <a:r>
              <a:rPr lang="en-SG" dirty="0"/>
              <a:t>, </a:t>
            </a:r>
            <a:r>
              <a:rPr lang="en-SG" dirty="0" err="1"/>
              <a:t>feugiat</a:t>
            </a:r>
            <a:r>
              <a:rPr lang="en-SG" dirty="0"/>
              <a:t> </a:t>
            </a:r>
            <a:r>
              <a:rPr lang="en-SG" dirty="0" err="1"/>
              <a:t>arcu</a:t>
            </a:r>
            <a:r>
              <a:rPr lang="en-SG" dirty="0"/>
              <a:t>. Vestibulum non magna in </a:t>
            </a:r>
            <a:r>
              <a:rPr lang="en-SG" dirty="0" err="1"/>
              <a:t>diam</a:t>
            </a:r>
            <a:r>
              <a:rPr lang="en-SG" dirty="0"/>
              <a:t> </a:t>
            </a:r>
            <a:r>
              <a:rPr lang="en-SG" dirty="0" err="1"/>
              <a:t>lobortis</a:t>
            </a:r>
            <a:r>
              <a:rPr lang="en-SG" dirty="0"/>
              <a:t> </a:t>
            </a:r>
            <a:r>
              <a:rPr lang="en-SG" dirty="0" err="1"/>
              <a:t>tincidunt</a:t>
            </a:r>
            <a:r>
              <a:rPr lang="en-SG" dirty="0"/>
              <a:t>. Cras </a:t>
            </a:r>
            <a:r>
              <a:rPr lang="en-SG" dirty="0" err="1"/>
              <a:t>vel</a:t>
            </a:r>
            <a:r>
              <a:rPr lang="en-SG" dirty="0"/>
              <a:t> cursus libero. </a:t>
            </a:r>
            <a:r>
              <a:rPr lang="en-SG" dirty="0" err="1"/>
              <a:t>Mauris</a:t>
            </a:r>
            <a:r>
              <a:rPr lang="en-SG" dirty="0"/>
              <a:t> </a:t>
            </a:r>
            <a:r>
              <a:rPr lang="en-SG" dirty="0" err="1"/>
              <a:t>sed</a:t>
            </a:r>
            <a:r>
              <a:rPr lang="en-SG" dirty="0"/>
              <a:t> convallis nisi. </a:t>
            </a:r>
            <a:r>
              <a:rPr lang="en-SG" dirty="0" err="1"/>
              <a:t>Aliquam</a:t>
            </a:r>
            <a:r>
              <a:rPr lang="en-SG" dirty="0"/>
              <a:t> </a:t>
            </a:r>
            <a:r>
              <a:rPr lang="en-SG" dirty="0" err="1"/>
              <a:t>eget</a:t>
            </a:r>
            <a:r>
              <a:rPr lang="en-SG" dirty="0"/>
              <a:t> </a:t>
            </a:r>
            <a:r>
              <a:rPr lang="en-SG" dirty="0" err="1"/>
              <a:t>justo</a:t>
            </a:r>
            <a:r>
              <a:rPr lang="en-SG" dirty="0"/>
              <a:t> </a:t>
            </a:r>
            <a:r>
              <a:rPr lang="en-SG" dirty="0" err="1"/>
              <a:t>quis</a:t>
            </a:r>
            <a:r>
              <a:rPr lang="en-SG" dirty="0"/>
              <a:t> </a:t>
            </a:r>
            <a:r>
              <a:rPr lang="en-SG" dirty="0" err="1"/>
              <a:t>lacus</a:t>
            </a:r>
            <a:r>
              <a:rPr lang="en-SG" dirty="0"/>
              <a:t> </a:t>
            </a:r>
            <a:r>
              <a:rPr lang="en-SG" dirty="0" err="1"/>
              <a:t>euismod</a:t>
            </a:r>
            <a:r>
              <a:rPr lang="en-SG" dirty="0"/>
              <a:t> pulvinar. </a:t>
            </a:r>
            <a:endParaRPr lang="en-US" dirty="0"/>
          </a:p>
        </p:txBody>
      </p:sp>
      <p:sp>
        <p:nvSpPr>
          <p:cNvPr id="9" name="Text Placeholder 18">
            <a:extLst>
              <a:ext uri="{FF2B5EF4-FFF2-40B4-BE49-F238E27FC236}">
                <a16:creationId xmlns:a16="http://schemas.microsoft.com/office/drawing/2014/main" id="{89E17B67-827C-2440-845C-AB18B943F81B}"/>
              </a:ext>
            </a:extLst>
          </p:cNvPr>
          <p:cNvSpPr>
            <a:spLocks noGrp="1"/>
          </p:cNvSpPr>
          <p:nvPr>
            <p:ph type="body" sz="quarter" idx="11" hasCustomPrompt="1"/>
          </p:nvPr>
        </p:nvSpPr>
        <p:spPr>
          <a:xfrm>
            <a:off x="6226959" y="1470024"/>
            <a:ext cx="5394023" cy="4636559"/>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a:t>
            </a:r>
          </a:p>
          <a:p>
            <a:pPr lvl="0"/>
            <a:r>
              <a:rPr lang="en-SG"/>
              <a:t>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endParaRPr lang="en-US"/>
          </a:p>
        </p:txBody>
      </p:sp>
      <p:sp>
        <p:nvSpPr>
          <p:cNvPr id="5" name="Google Shape;64;p14">
            <a:extLst>
              <a:ext uri="{FF2B5EF4-FFF2-40B4-BE49-F238E27FC236}">
                <a16:creationId xmlns:a16="http://schemas.microsoft.com/office/drawing/2014/main" id="{E8D904F7-F2C0-AB6A-8FC4-40FD88CE331F}"/>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6" name="TextBox 5">
            <a:extLst>
              <a:ext uri="{FF2B5EF4-FFF2-40B4-BE49-F238E27FC236}">
                <a16:creationId xmlns:a16="http://schemas.microsoft.com/office/drawing/2014/main" id="{155231DC-9616-305E-931F-62F3E3C85AE5}"/>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7" name="Straight Connector 6">
            <a:extLst>
              <a:ext uri="{FF2B5EF4-FFF2-40B4-BE49-F238E27FC236}">
                <a16:creationId xmlns:a16="http://schemas.microsoft.com/office/drawing/2014/main" id="{523A3CE8-7851-42DB-93B7-901417041BCD}"/>
              </a:ext>
            </a:extLst>
          </p:cNvPr>
          <p:cNvCxnSpPr/>
          <p:nvPr userDrawn="1"/>
        </p:nvCxnSpPr>
        <p:spPr>
          <a:xfrm>
            <a:off x="591399" y="6502400"/>
            <a:ext cx="1101322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AD8C9D0-6D63-64DA-15AF-1B1FB79CADB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30568678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_content_white_1col">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4" y="1043793"/>
            <a:ext cx="4826644" cy="3790173"/>
          </a:xfrm>
          <a:prstGeom prst="rect">
            <a:avLst/>
          </a:prstGeom>
        </p:spPr>
        <p:txBody>
          <a:bodyPr lIns="0" tIns="0" rIns="0" bIns="0"/>
          <a:lstStyle>
            <a:lvl1pPr>
              <a:defRPr sz="4400" b="1">
                <a:solidFill>
                  <a:schemeClr val="accent2"/>
                </a:solidFill>
                <a:latin typeface="Ubuntu" panose="020B0504030602030204" pitchFamily="34" charset="0"/>
              </a:defRPr>
            </a:lvl1pPr>
          </a:lstStyle>
          <a:p>
            <a:r>
              <a:rPr lang="en-GB" dirty="0"/>
              <a:t>Slide title goes here lorem ipsum Slide title goes here lorem ipsum</a:t>
            </a:r>
            <a:endParaRPr lang="en-US" dirty="0"/>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215605" y="1043792"/>
            <a:ext cx="5382670" cy="4500477"/>
          </a:xfrm>
          <a:prstGeom prst="rect">
            <a:avLst/>
          </a:prstGeom>
        </p:spPr>
        <p:txBody>
          <a:bodyPr lIns="0" tIns="0" rIns="0" bIns="0"/>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p>
          <a:p>
            <a:pPr lvl="0"/>
            <a:r>
              <a:rPr lang="en-SG" err="1"/>
              <a:t>Etiam</a:t>
            </a:r>
            <a:r>
              <a:rPr lang="en-SG"/>
              <a:t> </a:t>
            </a:r>
            <a:r>
              <a:rPr lang="en-SG" err="1"/>
              <a:t>sollicitudin</a:t>
            </a:r>
            <a:r>
              <a:rPr lang="en-SG"/>
              <a:t> dui </a:t>
            </a:r>
            <a:r>
              <a:rPr lang="en-SG" err="1"/>
              <a:t>ut</a:t>
            </a:r>
            <a:r>
              <a:rPr lang="en-SG"/>
              <a:t> </a:t>
            </a:r>
            <a:r>
              <a:rPr lang="en-SG" err="1"/>
              <a:t>elit</a:t>
            </a:r>
            <a:r>
              <a:rPr lang="en-SG"/>
              <a:t> lacinia, vitae </a:t>
            </a:r>
            <a:r>
              <a:rPr lang="en-SG" err="1"/>
              <a:t>aliquet</a:t>
            </a:r>
            <a:r>
              <a:rPr lang="en-SG"/>
              <a:t> </a:t>
            </a:r>
            <a:r>
              <a:rPr lang="en-SG" err="1"/>
              <a:t>nunc</a:t>
            </a:r>
            <a:r>
              <a:rPr lang="en-SG"/>
              <a:t> </a:t>
            </a:r>
            <a:r>
              <a:rPr lang="en-SG" err="1"/>
              <a:t>scelerisque</a:t>
            </a:r>
            <a:r>
              <a:rPr lang="en-SG"/>
              <a:t>. Duis </a:t>
            </a:r>
            <a:r>
              <a:rPr lang="en-SG" err="1"/>
              <a:t>ut</a:t>
            </a:r>
            <a:r>
              <a:rPr lang="en-SG"/>
              <a:t> </a:t>
            </a:r>
            <a:r>
              <a:rPr lang="en-SG" err="1"/>
              <a:t>sem</a:t>
            </a:r>
            <a:r>
              <a:rPr lang="en-SG"/>
              <a:t> </a:t>
            </a:r>
            <a:r>
              <a:rPr lang="en-SG" err="1"/>
              <a:t>bibendum</a:t>
            </a:r>
            <a:r>
              <a:rPr lang="en-SG"/>
              <a:t>, </a:t>
            </a:r>
            <a:r>
              <a:rPr lang="en-SG" err="1"/>
              <a:t>vehicula</a:t>
            </a:r>
            <a:r>
              <a:rPr lang="en-SG"/>
              <a:t> ligula non, </a:t>
            </a:r>
            <a:r>
              <a:rPr lang="en-SG" err="1"/>
              <a:t>varius</a:t>
            </a:r>
            <a:r>
              <a:rPr lang="en-SG"/>
              <a:t> eros. Duis </a:t>
            </a:r>
            <a:r>
              <a:rPr lang="en-SG" err="1"/>
              <a:t>tristique</a:t>
            </a:r>
            <a:r>
              <a:rPr lang="en-SG"/>
              <a:t> </a:t>
            </a:r>
            <a:r>
              <a:rPr lang="en-SG" err="1"/>
              <a:t>velit</a:t>
            </a:r>
            <a:r>
              <a:rPr lang="en-SG"/>
              <a:t> </a:t>
            </a:r>
            <a:r>
              <a:rPr lang="en-SG" err="1"/>
              <a:t>lectus</a:t>
            </a:r>
            <a:r>
              <a:rPr lang="en-SG"/>
              <a:t>, </a:t>
            </a:r>
            <a:r>
              <a:rPr lang="en-SG" err="1"/>
              <a:t>dapibus</a:t>
            </a:r>
            <a:r>
              <a:rPr lang="en-SG"/>
              <a:t> </a:t>
            </a:r>
            <a:r>
              <a:rPr lang="en-SG" err="1"/>
              <a:t>ullamcorper</a:t>
            </a:r>
            <a:r>
              <a:rPr lang="en-SG"/>
              <a:t> dui </a:t>
            </a:r>
            <a:r>
              <a:rPr lang="en-SG" err="1"/>
              <a:t>condimentum</a:t>
            </a:r>
            <a:r>
              <a:rPr lang="en-SG"/>
              <a:t> id. Duis </a:t>
            </a:r>
            <a:r>
              <a:rPr lang="en-SG" err="1"/>
              <a:t>felis</a:t>
            </a:r>
            <a:r>
              <a:rPr lang="en-SG"/>
              <a:t> </a:t>
            </a:r>
            <a:r>
              <a:rPr lang="en-SG" err="1"/>
              <a:t>odio</a:t>
            </a:r>
            <a:r>
              <a:rPr lang="en-SG"/>
              <a:t>, pulvinar in </a:t>
            </a:r>
            <a:r>
              <a:rPr lang="en-SG" err="1"/>
              <a:t>quam</a:t>
            </a:r>
            <a:r>
              <a:rPr lang="en-SG"/>
              <a:t> a, </a:t>
            </a:r>
            <a:r>
              <a:rPr lang="en-SG" err="1"/>
              <a:t>vehicula</a:t>
            </a:r>
            <a:r>
              <a:rPr lang="en-SG"/>
              <a:t> </a:t>
            </a:r>
            <a:r>
              <a:rPr lang="en-SG" err="1"/>
              <a:t>lobortis</a:t>
            </a:r>
            <a:r>
              <a:rPr lang="en-SG"/>
              <a:t> </a:t>
            </a:r>
            <a:r>
              <a:rPr lang="en-SG" err="1"/>
              <a:t>nulla</a:t>
            </a:r>
            <a:r>
              <a:rPr lang="en-SG"/>
              <a:t>. </a:t>
            </a:r>
            <a:r>
              <a:rPr lang="en-SG" err="1"/>
              <a:t>Fusce</a:t>
            </a:r>
            <a:r>
              <a:rPr lang="en-SG"/>
              <a:t> </a:t>
            </a:r>
            <a:r>
              <a:rPr lang="en-SG" err="1"/>
              <a:t>ut</a:t>
            </a:r>
            <a:r>
              <a:rPr lang="en-SG"/>
              <a:t> </a:t>
            </a:r>
            <a:r>
              <a:rPr lang="en-SG" err="1"/>
              <a:t>tincidunt</a:t>
            </a:r>
            <a:r>
              <a:rPr lang="en-SG"/>
              <a:t> </a:t>
            </a:r>
            <a:r>
              <a:rPr lang="en-SG" err="1"/>
              <a:t>arcu</a:t>
            </a:r>
            <a:r>
              <a:rPr lang="en-SG"/>
              <a:t>. </a:t>
            </a:r>
            <a:r>
              <a:rPr lang="en-SG" err="1"/>
              <a:t>Vivamus</a:t>
            </a:r>
            <a:r>
              <a:rPr lang="en-SG"/>
              <a:t> gravida </a:t>
            </a:r>
            <a:r>
              <a:rPr lang="en-SG" err="1"/>
              <a:t>ut</a:t>
            </a:r>
            <a:r>
              <a:rPr lang="en-SG"/>
              <a:t> </a:t>
            </a:r>
            <a:r>
              <a:rPr lang="en-SG" err="1"/>
              <a:t>enim</a:t>
            </a:r>
            <a:r>
              <a:rPr lang="en-SG"/>
              <a:t> et </a:t>
            </a:r>
            <a:r>
              <a:rPr lang="en-SG" err="1"/>
              <a:t>varius</a:t>
            </a:r>
            <a:r>
              <a:rPr lang="en-SG"/>
              <a:t>. </a:t>
            </a:r>
            <a:r>
              <a:rPr lang="en-SG" err="1"/>
              <a:t>Orci</a:t>
            </a:r>
            <a:r>
              <a:rPr lang="en-SG"/>
              <a:t> </a:t>
            </a:r>
            <a:r>
              <a:rPr lang="en-SG" err="1"/>
              <a:t>varius</a:t>
            </a:r>
            <a:r>
              <a:rPr lang="en-SG"/>
              <a:t> </a:t>
            </a:r>
            <a:r>
              <a:rPr lang="en-SG" err="1"/>
              <a:t>natoque</a:t>
            </a:r>
            <a:r>
              <a:rPr lang="en-SG"/>
              <a:t> </a:t>
            </a:r>
            <a:r>
              <a:rPr lang="en-SG" err="1"/>
              <a:t>penatibus</a:t>
            </a:r>
            <a:r>
              <a:rPr lang="en-SG"/>
              <a:t> et </a:t>
            </a:r>
            <a:r>
              <a:rPr lang="en-SG" err="1"/>
              <a:t>magnis</a:t>
            </a:r>
            <a:r>
              <a:rPr lang="en-SG"/>
              <a:t> dis parturient </a:t>
            </a:r>
            <a:r>
              <a:rPr lang="en-SG" err="1"/>
              <a:t>montes</a:t>
            </a:r>
            <a:r>
              <a:rPr lang="en-SG"/>
              <a:t>, </a:t>
            </a:r>
            <a:r>
              <a:rPr lang="en-SG" err="1"/>
              <a:t>nascetur</a:t>
            </a:r>
            <a:r>
              <a:rPr lang="en-SG"/>
              <a:t> </a:t>
            </a:r>
            <a:r>
              <a:rPr lang="en-SG" err="1"/>
              <a:t>ridiculus</a:t>
            </a:r>
            <a:r>
              <a:rPr lang="en-SG"/>
              <a:t> mus.</a:t>
            </a:r>
            <a:endParaRPr lang="en-US"/>
          </a:p>
        </p:txBody>
      </p:sp>
      <p:sp>
        <p:nvSpPr>
          <p:cNvPr id="5" name="Google Shape;64;p14">
            <a:extLst>
              <a:ext uri="{FF2B5EF4-FFF2-40B4-BE49-F238E27FC236}">
                <a16:creationId xmlns:a16="http://schemas.microsoft.com/office/drawing/2014/main" id="{C615DC46-50EA-369B-FBEE-E12BF322E8DD}"/>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6" name="TextBox 5">
            <a:extLst>
              <a:ext uri="{FF2B5EF4-FFF2-40B4-BE49-F238E27FC236}">
                <a16:creationId xmlns:a16="http://schemas.microsoft.com/office/drawing/2014/main" id="{B61CB5F2-8B0E-FB8F-4444-4C15A6BF2C98}"/>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7" name="Straight Connector 6">
            <a:extLst>
              <a:ext uri="{FF2B5EF4-FFF2-40B4-BE49-F238E27FC236}">
                <a16:creationId xmlns:a16="http://schemas.microsoft.com/office/drawing/2014/main" id="{301B0BE2-DB47-9500-F321-457311802C81}"/>
              </a:ext>
            </a:extLst>
          </p:cNvPr>
          <p:cNvCxnSpPr/>
          <p:nvPr userDrawn="1"/>
        </p:nvCxnSpPr>
        <p:spPr>
          <a:xfrm>
            <a:off x="591399" y="6502400"/>
            <a:ext cx="1101322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D211F9AD-F5C1-5793-533F-71E3652BA5D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34856788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content_white_3col">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a:lstStyle>
            <a:lvl1pPr>
              <a:defRPr sz="2400" b="1">
                <a:solidFill>
                  <a:schemeClr val="bg1"/>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3533015" cy="4042880"/>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9" name="Text Placeholder 18">
            <a:extLst>
              <a:ext uri="{FF2B5EF4-FFF2-40B4-BE49-F238E27FC236}">
                <a16:creationId xmlns:a16="http://schemas.microsoft.com/office/drawing/2014/main" id="{21954483-56A7-6D48-9F06-1BBCEEC6FC83}"/>
              </a:ext>
            </a:extLst>
          </p:cNvPr>
          <p:cNvSpPr>
            <a:spLocks noGrp="1"/>
          </p:cNvSpPr>
          <p:nvPr>
            <p:ph type="body" sz="quarter" idx="11" hasCustomPrompt="1"/>
          </p:nvPr>
        </p:nvSpPr>
        <p:spPr>
          <a:xfrm>
            <a:off x="4325524" y="1470025"/>
            <a:ext cx="3533015" cy="4042880"/>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10" name="Text Placeholder 18">
            <a:extLst>
              <a:ext uri="{FF2B5EF4-FFF2-40B4-BE49-F238E27FC236}">
                <a16:creationId xmlns:a16="http://schemas.microsoft.com/office/drawing/2014/main" id="{BB380EF6-14B1-9A49-B783-2E84AA5EA0B9}"/>
              </a:ext>
            </a:extLst>
          </p:cNvPr>
          <p:cNvSpPr>
            <a:spLocks noGrp="1"/>
          </p:cNvSpPr>
          <p:nvPr>
            <p:ph type="body" sz="quarter" idx="12" hasCustomPrompt="1"/>
          </p:nvPr>
        </p:nvSpPr>
        <p:spPr>
          <a:xfrm>
            <a:off x="8049385" y="1470025"/>
            <a:ext cx="3533015" cy="4042880"/>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5" name="Google Shape;64;p14">
            <a:extLst>
              <a:ext uri="{FF2B5EF4-FFF2-40B4-BE49-F238E27FC236}">
                <a16:creationId xmlns:a16="http://schemas.microsoft.com/office/drawing/2014/main" id="{0A48E088-FB3A-03C8-33FB-DDA60527FDA2}"/>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6" name="TextBox 5">
            <a:extLst>
              <a:ext uri="{FF2B5EF4-FFF2-40B4-BE49-F238E27FC236}">
                <a16:creationId xmlns:a16="http://schemas.microsoft.com/office/drawing/2014/main" id="{5164596B-9D45-27E4-73A3-AE8B6748B114}"/>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7" name="Straight Connector 6">
            <a:extLst>
              <a:ext uri="{FF2B5EF4-FFF2-40B4-BE49-F238E27FC236}">
                <a16:creationId xmlns:a16="http://schemas.microsoft.com/office/drawing/2014/main" id="{3A40E460-35FE-3A40-6EB7-451A3F8213A3}"/>
              </a:ext>
            </a:extLst>
          </p:cNvPr>
          <p:cNvCxnSpPr/>
          <p:nvPr userDrawn="1"/>
        </p:nvCxnSpPr>
        <p:spPr>
          <a:xfrm>
            <a:off x="591399" y="6502400"/>
            <a:ext cx="1101322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8ADFCCF5-8028-F63F-E42E-ECB05C98A17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13369289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divider_1">
    <p:bg>
      <p:bgPr>
        <a:solidFill>
          <a:schemeClr val="tx2"/>
        </a:solidFill>
        <a:effectLst/>
      </p:bgPr>
    </p:bg>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837B22E5-0D68-AB40-B67E-16BEB115D2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510870F3-46F3-4F4B-A006-F8B98B537AE8}"/>
              </a:ext>
            </a:extLst>
          </p:cNvPr>
          <p:cNvSpPr txBox="1"/>
          <p:nvPr userDrawn="1"/>
        </p:nvSpPr>
        <p:spPr>
          <a:xfrm>
            <a:off x="6053480" y="3167390"/>
            <a:ext cx="4918334" cy="523220"/>
          </a:xfrm>
          <a:prstGeom prst="rect">
            <a:avLst/>
          </a:prstGeom>
          <a:noFill/>
        </p:spPr>
        <p:txBody>
          <a:bodyPr wrap="none" rtlCol="0" anchor="ctr">
            <a:spAutoFit/>
          </a:bodyPr>
          <a:lstStyle/>
          <a:p>
            <a:pPr algn="ctr"/>
            <a:r>
              <a:rPr lang="en-US" sz="2800" b="1" i="0">
                <a:solidFill>
                  <a:schemeClr val="bg1"/>
                </a:solidFill>
                <a:latin typeface="Ubuntu" panose="020B0504030602030204" pitchFamily="34" charset="0"/>
              </a:rPr>
              <a:t>make extraordinary happen</a:t>
            </a:r>
          </a:p>
        </p:txBody>
      </p:sp>
      <p:pic>
        <p:nvPicPr>
          <p:cNvPr id="5" name="Picture 4">
            <a:extLst>
              <a:ext uri="{FF2B5EF4-FFF2-40B4-BE49-F238E27FC236}">
                <a16:creationId xmlns:a16="http://schemas.microsoft.com/office/drawing/2014/main" id="{CA6CDB11-B116-5741-BB61-314259054211}"/>
              </a:ext>
            </a:extLst>
          </p:cNvPr>
          <p:cNvPicPr>
            <a:picLocks noChangeAspect="1"/>
          </p:cNvPicPr>
          <p:nvPr userDrawn="1"/>
        </p:nvPicPr>
        <p:blipFill>
          <a:blip r:embed="rId3"/>
          <a:stretch>
            <a:fillRect/>
          </a:stretch>
        </p:blipFill>
        <p:spPr>
          <a:xfrm>
            <a:off x="1794333" y="3167390"/>
            <a:ext cx="2354492" cy="523220"/>
          </a:xfrm>
          <a:prstGeom prst="rect">
            <a:avLst/>
          </a:prstGeom>
        </p:spPr>
      </p:pic>
      <p:sp>
        <p:nvSpPr>
          <p:cNvPr id="2" name="Google Shape;64;p14">
            <a:extLst>
              <a:ext uri="{FF2B5EF4-FFF2-40B4-BE49-F238E27FC236}">
                <a16:creationId xmlns:a16="http://schemas.microsoft.com/office/drawing/2014/main" id="{2591B2C3-479A-6E97-A94E-DFCCAC510004}"/>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Tree>
    <p:extLst>
      <p:ext uri="{BB962C8B-B14F-4D97-AF65-F5344CB8AC3E}">
        <p14:creationId xmlns:p14="http://schemas.microsoft.com/office/powerpoint/2010/main" val="970533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2"/>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FE9D7C2-32AC-D84D-B06D-F8BE3550E3A1}"/>
              </a:ext>
            </a:extLst>
          </p:cNvPr>
          <p:cNvSpPr>
            <a:spLocks noGrp="1"/>
          </p:cNvSpPr>
          <p:nvPr>
            <p:ph type="body" sz="quarter" idx="10" hasCustomPrompt="1"/>
          </p:nvPr>
        </p:nvSpPr>
        <p:spPr>
          <a:xfrm>
            <a:off x="591400" y="1164910"/>
            <a:ext cx="5398584" cy="783153"/>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400" b="1">
                <a:solidFill>
                  <a:schemeClr val="tx1"/>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t>agenda</a:t>
            </a:r>
          </a:p>
        </p:txBody>
      </p:sp>
      <p:sp>
        <p:nvSpPr>
          <p:cNvPr id="14" name="Text Placeholder 13">
            <a:extLst>
              <a:ext uri="{FF2B5EF4-FFF2-40B4-BE49-F238E27FC236}">
                <a16:creationId xmlns:a16="http://schemas.microsoft.com/office/drawing/2014/main" id="{B602C975-82B9-F34D-9159-B811AB56E37E}"/>
              </a:ext>
            </a:extLst>
          </p:cNvPr>
          <p:cNvSpPr>
            <a:spLocks noGrp="1"/>
          </p:cNvSpPr>
          <p:nvPr>
            <p:ph type="body" sz="quarter" idx="11" hasCustomPrompt="1"/>
          </p:nvPr>
        </p:nvSpPr>
        <p:spPr>
          <a:xfrm>
            <a:off x="6324600" y="1165226"/>
            <a:ext cx="5284788" cy="4731992"/>
          </a:xfrm>
          <a:prstGeom prst="rect">
            <a:avLst/>
          </a:prstGeom>
        </p:spPr>
        <p:txBody>
          <a:bodyPr lIns="0" tIns="0" rIns="0" bIns="0"/>
          <a:lstStyle>
            <a:lvl1pPr marL="514350" indent="-514350">
              <a:buFont typeface="+mj-lt"/>
              <a:buAutoNum type="arabicPeriod"/>
              <a:defRPr sz="2000">
                <a:solidFill>
                  <a:schemeClr val="tx1"/>
                </a:solidFill>
                <a:latin typeface="Ubuntu" panose="020B0504030602030204" pitchFamily="34" charset="0"/>
              </a:defRPr>
            </a:lvl1pPr>
            <a:lvl2pPr marL="914400" indent="-457200">
              <a:buFont typeface="+mj-lt"/>
              <a:buAutoNum type="arabicPeriod"/>
              <a:defRPr>
                <a:latin typeface="Ubuntu" panose="020B0504030602030204" pitchFamily="34" charset="0"/>
              </a:defRPr>
            </a:lvl2pPr>
            <a:lvl3pPr marL="1371600" indent="-457200">
              <a:buFont typeface="+mj-lt"/>
              <a:buAutoNum type="arabicPeriod"/>
              <a:defRPr>
                <a:latin typeface="Ubuntu" panose="020B0504030602030204" pitchFamily="34" charset="0"/>
              </a:defRPr>
            </a:lvl3pPr>
            <a:lvl4pPr marL="1714500" indent="-342900">
              <a:buFont typeface="+mj-lt"/>
              <a:buAutoNum type="arabicPeriod"/>
              <a:defRPr>
                <a:latin typeface="Ubuntu" panose="020B0504030602030204" pitchFamily="34" charset="0"/>
              </a:defRPr>
            </a:lvl4pPr>
            <a:lvl5pPr marL="2171700" indent="-342900">
              <a:buFont typeface="+mj-lt"/>
              <a:buAutoNum type="arabicPeriod"/>
              <a:defRPr>
                <a:latin typeface="Ubuntu" panose="020B0504030602030204" pitchFamily="34" charset="0"/>
              </a:defRPr>
            </a:lvl5pPr>
          </a:lstStyle>
          <a:p>
            <a:r>
              <a:rPr lang="en-SG" dirty="0" err="1"/>
              <a:t>Sed</a:t>
            </a:r>
            <a:r>
              <a:rPr lang="en-SG" dirty="0"/>
              <a:t> </a:t>
            </a:r>
            <a:r>
              <a:rPr lang="en-SG" dirty="0" err="1"/>
              <a:t>accumsan</a:t>
            </a:r>
            <a:r>
              <a:rPr lang="en-SG" dirty="0"/>
              <a:t> </a:t>
            </a:r>
            <a:r>
              <a:rPr lang="en-SG" dirty="0" err="1"/>
              <a:t>quam</a:t>
            </a:r>
            <a:r>
              <a:rPr lang="en-SG" dirty="0"/>
              <a:t> vitae ligula </a:t>
            </a:r>
            <a:r>
              <a:rPr lang="en-SG" dirty="0" err="1"/>
              <a:t>tincidunt</a:t>
            </a:r>
            <a:r>
              <a:rPr lang="en-SG" dirty="0"/>
              <a:t> </a:t>
            </a:r>
            <a:r>
              <a:rPr lang="en-SG" dirty="0" err="1"/>
              <a:t>tristique</a:t>
            </a:r>
            <a:r>
              <a:rPr lang="en-SG" dirty="0"/>
              <a:t>.</a:t>
            </a:r>
          </a:p>
          <a:p>
            <a:r>
              <a:rPr lang="en-SG" dirty="0"/>
              <a:t>Nam ac eros ac </a:t>
            </a:r>
            <a:r>
              <a:rPr lang="en-SG" dirty="0" err="1"/>
              <a:t>purus</a:t>
            </a:r>
            <a:r>
              <a:rPr lang="en-SG" dirty="0"/>
              <a:t> </a:t>
            </a:r>
            <a:r>
              <a:rPr lang="en-SG" dirty="0" err="1"/>
              <a:t>sagittis</a:t>
            </a:r>
            <a:r>
              <a:rPr lang="en-SG" dirty="0"/>
              <a:t> </a:t>
            </a:r>
            <a:r>
              <a:rPr lang="en-SG" dirty="0" err="1"/>
              <a:t>viverra</a:t>
            </a:r>
            <a:r>
              <a:rPr lang="en-SG" dirty="0"/>
              <a:t>.</a:t>
            </a:r>
          </a:p>
          <a:p>
            <a:r>
              <a:rPr lang="en-SG" dirty="0"/>
              <a:t>Maecenas </a:t>
            </a:r>
            <a:r>
              <a:rPr lang="en-SG" dirty="0" err="1"/>
              <a:t>rhoncus</a:t>
            </a:r>
            <a:r>
              <a:rPr lang="en-SG" dirty="0"/>
              <a:t> </a:t>
            </a:r>
            <a:r>
              <a:rPr lang="en-SG" dirty="0" err="1"/>
              <a:t>nibh</a:t>
            </a:r>
            <a:r>
              <a:rPr lang="en-SG" dirty="0"/>
              <a:t> </a:t>
            </a:r>
            <a:r>
              <a:rPr lang="en-SG" dirty="0" err="1"/>
              <a:t>eu</a:t>
            </a:r>
            <a:r>
              <a:rPr lang="en-SG" dirty="0"/>
              <a:t> ligula </a:t>
            </a:r>
            <a:r>
              <a:rPr lang="en-SG" dirty="0" err="1"/>
              <a:t>sagittis</a:t>
            </a:r>
            <a:r>
              <a:rPr lang="en-SG" dirty="0"/>
              <a:t>, </a:t>
            </a:r>
            <a:r>
              <a:rPr lang="en-SG" dirty="0" err="1"/>
              <a:t>sed</a:t>
            </a:r>
            <a:r>
              <a:rPr lang="en-SG" dirty="0"/>
              <a:t> </a:t>
            </a:r>
            <a:r>
              <a:rPr lang="en-SG" dirty="0" err="1"/>
              <a:t>efficitur</a:t>
            </a:r>
            <a:r>
              <a:rPr lang="en-SG" dirty="0"/>
              <a:t> </a:t>
            </a:r>
            <a:r>
              <a:rPr lang="en-SG" dirty="0" err="1"/>
              <a:t>risus</a:t>
            </a:r>
            <a:r>
              <a:rPr lang="en-SG" dirty="0"/>
              <a:t> semper.</a:t>
            </a:r>
          </a:p>
          <a:p>
            <a:r>
              <a:rPr lang="en-SG" dirty="0"/>
              <a:t>Aenean </a:t>
            </a:r>
            <a:r>
              <a:rPr lang="en-SG" dirty="0" err="1"/>
              <a:t>interdum</a:t>
            </a:r>
            <a:r>
              <a:rPr lang="en-SG" dirty="0"/>
              <a:t> </a:t>
            </a:r>
            <a:r>
              <a:rPr lang="en-SG" dirty="0" err="1"/>
              <a:t>nibh</a:t>
            </a:r>
            <a:r>
              <a:rPr lang="en-SG" dirty="0"/>
              <a:t> et ex </a:t>
            </a:r>
            <a:r>
              <a:rPr lang="en-SG" dirty="0" err="1"/>
              <a:t>mattis</a:t>
            </a:r>
            <a:r>
              <a:rPr lang="en-SG" dirty="0"/>
              <a:t> </a:t>
            </a:r>
            <a:r>
              <a:rPr lang="en-SG" dirty="0" err="1"/>
              <a:t>blandit</a:t>
            </a:r>
            <a:r>
              <a:rPr lang="en-SG" dirty="0"/>
              <a:t>.</a:t>
            </a:r>
          </a:p>
          <a:p>
            <a:r>
              <a:rPr lang="en-SG" dirty="0" err="1"/>
              <a:t>Sed</a:t>
            </a:r>
            <a:r>
              <a:rPr lang="en-SG" dirty="0"/>
              <a:t> sit </a:t>
            </a:r>
            <a:r>
              <a:rPr lang="en-SG" dirty="0" err="1"/>
              <a:t>amet</a:t>
            </a:r>
            <a:r>
              <a:rPr lang="en-SG" dirty="0"/>
              <a:t> </a:t>
            </a:r>
            <a:r>
              <a:rPr lang="en-SG" dirty="0" err="1"/>
              <a:t>nunc</a:t>
            </a:r>
            <a:r>
              <a:rPr lang="en-SG" dirty="0"/>
              <a:t> </a:t>
            </a:r>
            <a:r>
              <a:rPr lang="en-SG" dirty="0" err="1"/>
              <a:t>sed</a:t>
            </a:r>
            <a:r>
              <a:rPr lang="en-SG" dirty="0"/>
              <a:t> </a:t>
            </a:r>
            <a:r>
              <a:rPr lang="en-SG" dirty="0" err="1"/>
              <a:t>enim</a:t>
            </a:r>
            <a:r>
              <a:rPr lang="en-SG" dirty="0"/>
              <a:t> </a:t>
            </a:r>
            <a:r>
              <a:rPr lang="en-SG" dirty="0" err="1"/>
              <a:t>lobortis</a:t>
            </a:r>
            <a:r>
              <a:rPr lang="en-SG" dirty="0"/>
              <a:t> </a:t>
            </a:r>
            <a:r>
              <a:rPr lang="en-SG" dirty="0" err="1"/>
              <a:t>fringilla</a:t>
            </a:r>
            <a:r>
              <a:rPr lang="en-SG" dirty="0"/>
              <a:t>.</a:t>
            </a:r>
          </a:p>
        </p:txBody>
      </p:sp>
      <p:sp>
        <p:nvSpPr>
          <p:cNvPr id="20" name="TextBox 19">
            <a:extLst>
              <a:ext uri="{FF2B5EF4-FFF2-40B4-BE49-F238E27FC236}">
                <a16:creationId xmlns:a16="http://schemas.microsoft.com/office/drawing/2014/main" id="{360E05A3-2EDA-7E4A-B617-2E84CDBDC991}"/>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tx1"/>
                </a:solidFill>
                <a:latin typeface="Ubuntu" panose="020B0504030602030204" pitchFamily="34" charset="0"/>
              </a:rPr>
              <a:pPr algn="r"/>
              <a:t>‹#›</a:t>
            </a:fld>
            <a:endParaRPr lang="en-US" sz="600" dirty="0">
              <a:solidFill>
                <a:schemeClr val="tx1"/>
              </a:solidFill>
              <a:latin typeface="Ubuntu" panose="020B0504030602030204" pitchFamily="34" charset="0"/>
            </a:endParaRPr>
          </a:p>
        </p:txBody>
      </p:sp>
      <p:cxnSp>
        <p:nvCxnSpPr>
          <p:cNvPr id="2" name="Straight Connector 1">
            <a:extLst>
              <a:ext uri="{FF2B5EF4-FFF2-40B4-BE49-F238E27FC236}">
                <a16:creationId xmlns:a16="http://schemas.microsoft.com/office/drawing/2014/main" id="{2ACB4CDF-7E7C-130C-6B3D-9277DADEC0FA}"/>
              </a:ext>
            </a:extLst>
          </p:cNvPr>
          <p:cNvCxnSpPr/>
          <p:nvPr userDrawn="1"/>
        </p:nvCxnSpPr>
        <p:spPr>
          <a:xfrm>
            <a:off x="591399" y="6502400"/>
            <a:ext cx="11013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Google Shape;64;p14">
            <a:extLst>
              <a:ext uri="{FF2B5EF4-FFF2-40B4-BE49-F238E27FC236}">
                <a16:creationId xmlns:a16="http://schemas.microsoft.com/office/drawing/2014/main" id="{647DC770-6BD6-3F14-2835-1D3E1DB61F7D}"/>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tx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pic>
        <p:nvPicPr>
          <p:cNvPr id="7" name="Graphic 6">
            <a:extLst>
              <a:ext uri="{FF2B5EF4-FFF2-40B4-BE49-F238E27FC236}">
                <a16:creationId xmlns:a16="http://schemas.microsoft.com/office/drawing/2014/main" id="{BF77B1CC-B041-4F4F-8C5B-535657250BD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392876180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_2">
    <p:bg>
      <p:bgPr>
        <a:gradFill flip="none" rotWithShape="1">
          <a:gsLst>
            <a:gs pos="0">
              <a:schemeClr val="accent6"/>
            </a:gs>
            <a:gs pos="63000">
              <a:schemeClr val="accent4"/>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A56FED8-58DA-725E-B212-B9146D2E18A7}"/>
              </a:ext>
            </a:extLst>
          </p:cNvPr>
          <p:cNvSpPr>
            <a:spLocks noGrp="1"/>
          </p:cNvSpPr>
          <p:nvPr>
            <p:ph type="body" sz="quarter" idx="10" hasCustomPrompt="1"/>
          </p:nvPr>
        </p:nvSpPr>
        <p:spPr>
          <a:xfrm>
            <a:off x="591399" y="572679"/>
            <a:ext cx="7256235" cy="2010266"/>
          </a:xfrm>
          <a:prstGeom prst="rect">
            <a:avLst/>
          </a:prstGeo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400" b="1">
                <a:solidFill>
                  <a:schemeClr val="bg1"/>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t>Divider title goes here</a:t>
            </a:r>
          </a:p>
        </p:txBody>
      </p:sp>
      <p:sp>
        <p:nvSpPr>
          <p:cNvPr id="3" name="Google Shape;64;p14">
            <a:extLst>
              <a:ext uri="{FF2B5EF4-FFF2-40B4-BE49-F238E27FC236}">
                <a16:creationId xmlns:a16="http://schemas.microsoft.com/office/drawing/2014/main" id="{42EE438F-E41F-8896-B745-1D9DE0B48365}"/>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7" name="TextBox 6">
            <a:extLst>
              <a:ext uri="{FF2B5EF4-FFF2-40B4-BE49-F238E27FC236}">
                <a16:creationId xmlns:a16="http://schemas.microsoft.com/office/drawing/2014/main" id="{B2753EEC-AD20-EC84-4274-9F57299D663A}"/>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8" name="Straight Connector 7">
            <a:extLst>
              <a:ext uri="{FF2B5EF4-FFF2-40B4-BE49-F238E27FC236}">
                <a16:creationId xmlns:a16="http://schemas.microsoft.com/office/drawing/2014/main" id="{6637A7A5-70C1-473B-2A4D-2E7F8691FC72}"/>
              </a:ext>
            </a:extLst>
          </p:cNvPr>
          <p:cNvCxnSpPr/>
          <p:nvPr userDrawn="1"/>
        </p:nvCxnSpPr>
        <p:spPr>
          <a:xfrm>
            <a:off x="591399" y="6502400"/>
            <a:ext cx="1101322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B61AFA0B-94C7-66B8-D004-55598A6F3C48}"/>
              </a:ext>
            </a:extLst>
          </p:cNvPr>
          <p:cNvPicPr>
            <a:picLocks noChangeAspect="1"/>
          </p:cNvPicPr>
          <p:nvPr userDrawn="1"/>
        </p:nvPicPr>
        <p:blipFill>
          <a:blip r:embed="rId2">
            <a:lum bright="100000"/>
          </a:blip>
          <a:stretch>
            <a:fillRect/>
          </a:stretch>
        </p:blipFill>
        <p:spPr>
          <a:xfrm>
            <a:off x="594676" y="6622590"/>
            <a:ext cx="545150" cy="125804"/>
          </a:xfrm>
          <a:prstGeom prst="rect">
            <a:avLst/>
          </a:prstGeom>
        </p:spPr>
      </p:pic>
    </p:spTree>
    <p:extLst>
      <p:ext uri="{BB962C8B-B14F-4D97-AF65-F5344CB8AC3E}">
        <p14:creationId xmlns:p14="http://schemas.microsoft.com/office/powerpoint/2010/main" val="3432810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divider_1">
    <p:bg>
      <p:bgPr>
        <a:solidFill>
          <a:schemeClr val="accent1"/>
        </a:solidFill>
        <a:effectLst/>
      </p:bgPr>
    </p:bg>
    <p:spTree>
      <p:nvGrpSpPr>
        <p:cNvPr id="1" name=""/>
        <p:cNvGrpSpPr/>
        <p:nvPr/>
      </p:nvGrpSpPr>
      <p:grpSpPr>
        <a:xfrm>
          <a:off x="0" y="0"/>
          <a:ext cx="0" cy="0"/>
          <a:chOff x="0" y="0"/>
          <a:chExt cx="0" cy="0"/>
        </a:xfrm>
      </p:grpSpPr>
      <p:pic>
        <p:nvPicPr>
          <p:cNvPr id="2" name="Picture 1" descr="Background pattern&#10;&#10;Description automatically generated">
            <a:extLst>
              <a:ext uri="{FF2B5EF4-FFF2-40B4-BE49-F238E27FC236}">
                <a16:creationId xmlns:a16="http://schemas.microsoft.com/office/drawing/2014/main" id="{54A5E56D-1A28-18CA-E3B8-60F45C89B77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Text Placeholder 4">
            <a:extLst>
              <a:ext uri="{FF2B5EF4-FFF2-40B4-BE49-F238E27FC236}">
                <a16:creationId xmlns:a16="http://schemas.microsoft.com/office/drawing/2014/main" id="{14217E6F-E945-B741-869A-11970748BC7E}"/>
              </a:ext>
            </a:extLst>
          </p:cNvPr>
          <p:cNvSpPr>
            <a:spLocks noGrp="1"/>
          </p:cNvSpPr>
          <p:nvPr>
            <p:ph type="body" sz="quarter" idx="10" hasCustomPrompt="1"/>
          </p:nvPr>
        </p:nvSpPr>
        <p:spPr>
          <a:xfrm>
            <a:off x="591399" y="572679"/>
            <a:ext cx="11006434" cy="5260962"/>
          </a:xfrm>
          <a:prstGeom prst="rect">
            <a:avLst/>
          </a:prstGeom>
          <a:ln>
            <a:noFill/>
          </a:ln>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400" b="1">
                <a:solidFill>
                  <a:schemeClr val="bg1"/>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Stand out message </a:t>
            </a:r>
            <a:r>
              <a:rPr lang="en-SG"/>
              <a:t>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a:t>
            </a:r>
            <a:r>
              <a:rPr lang="en-SG" err="1"/>
              <a:t>Pellentesque</a:t>
            </a:r>
            <a:r>
              <a:rPr lang="en-SG"/>
              <a:t> ac </a:t>
            </a:r>
            <a:r>
              <a:rPr lang="en-SG" err="1"/>
              <a:t>elit</a:t>
            </a:r>
            <a:r>
              <a:rPr lang="en-SG"/>
              <a:t> </a:t>
            </a:r>
            <a:r>
              <a:rPr lang="en-SG" err="1"/>
              <a:t>egestas</a:t>
            </a:r>
            <a:r>
              <a:rPr lang="en-SG"/>
              <a:t>, </a:t>
            </a:r>
            <a:r>
              <a:rPr lang="en-SG" err="1"/>
              <a:t>blandit</a:t>
            </a:r>
            <a:r>
              <a:rPr lang="en-SG"/>
              <a:t> </a:t>
            </a:r>
            <a:r>
              <a:rPr lang="en-SG" err="1"/>
              <a:t>massa</a:t>
            </a:r>
            <a:r>
              <a:rPr lang="en-SG"/>
              <a:t> </a:t>
            </a:r>
            <a:r>
              <a:rPr lang="en-SG" err="1"/>
              <a:t>quis</a:t>
            </a:r>
            <a:r>
              <a:rPr lang="en-SG"/>
              <a:t>, </a:t>
            </a:r>
            <a:r>
              <a:rPr lang="en-SG" err="1"/>
              <a:t>venenatis</a:t>
            </a:r>
            <a:r>
              <a:rPr lang="en-SG"/>
              <a:t> sem. </a:t>
            </a:r>
            <a:r>
              <a:rPr lang="en-SG" err="1"/>
              <a:t>Nulla</a:t>
            </a:r>
            <a:r>
              <a:rPr lang="en-SG"/>
              <a:t> </a:t>
            </a:r>
            <a:r>
              <a:rPr lang="en-SG" err="1"/>
              <a:t>vel</a:t>
            </a:r>
            <a:r>
              <a:rPr lang="en-SG"/>
              <a:t> </a:t>
            </a:r>
            <a:r>
              <a:rPr lang="en-SG" err="1"/>
              <a:t>nibh</a:t>
            </a:r>
            <a:r>
              <a:rPr lang="en-SG"/>
              <a:t> </a:t>
            </a:r>
            <a:r>
              <a:rPr lang="en-SG" err="1"/>
              <a:t>tellus</a:t>
            </a:r>
            <a:r>
              <a:rPr lang="en-SG"/>
              <a:t>.</a:t>
            </a:r>
            <a:endParaRPr lang="en-GB"/>
          </a:p>
        </p:txBody>
      </p:sp>
      <p:sp>
        <p:nvSpPr>
          <p:cNvPr id="3" name="Google Shape;64;p14">
            <a:extLst>
              <a:ext uri="{FF2B5EF4-FFF2-40B4-BE49-F238E27FC236}">
                <a16:creationId xmlns:a16="http://schemas.microsoft.com/office/drawing/2014/main" id="{E9DF8230-B025-F48A-ABD9-7C00F244BF83}"/>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4" name="TextBox 3">
            <a:extLst>
              <a:ext uri="{FF2B5EF4-FFF2-40B4-BE49-F238E27FC236}">
                <a16:creationId xmlns:a16="http://schemas.microsoft.com/office/drawing/2014/main" id="{B25E2EBD-D1B1-C418-19D7-73453C34094C}"/>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5" name="Straight Connector 4">
            <a:extLst>
              <a:ext uri="{FF2B5EF4-FFF2-40B4-BE49-F238E27FC236}">
                <a16:creationId xmlns:a16="http://schemas.microsoft.com/office/drawing/2014/main" id="{220A2FD1-8477-E321-688F-E898712A1DC8}"/>
              </a:ext>
            </a:extLst>
          </p:cNvPr>
          <p:cNvCxnSpPr/>
          <p:nvPr userDrawn="1"/>
        </p:nvCxnSpPr>
        <p:spPr>
          <a:xfrm>
            <a:off x="591399" y="6502400"/>
            <a:ext cx="11013226"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79F63E12-B829-F872-9848-74D214EDE1AD}"/>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36575" y="6565347"/>
            <a:ext cx="662301" cy="242578"/>
          </a:xfrm>
          <a:prstGeom prst="rect">
            <a:avLst/>
          </a:prstGeom>
        </p:spPr>
      </p:pic>
    </p:spTree>
    <p:extLst>
      <p:ext uri="{BB962C8B-B14F-4D97-AF65-F5344CB8AC3E}">
        <p14:creationId xmlns:p14="http://schemas.microsoft.com/office/powerpoint/2010/main" val="72789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divider_1">
    <p:bg>
      <p:bgPr>
        <a:solidFill>
          <a:schemeClr val="accent1"/>
        </a:solidFill>
        <a:effectLst/>
      </p:bgPr>
    </p:bg>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BD333FC5-8D90-D225-D45A-002B9663B43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805" y="0"/>
            <a:ext cx="12188390" cy="6858000"/>
          </a:xfrm>
          <a:prstGeom prst="rect">
            <a:avLst/>
          </a:prstGeom>
        </p:spPr>
      </p:pic>
      <p:sp>
        <p:nvSpPr>
          <p:cNvPr id="6" name="Text Placeholder 4">
            <a:extLst>
              <a:ext uri="{FF2B5EF4-FFF2-40B4-BE49-F238E27FC236}">
                <a16:creationId xmlns:a16="http://schemas.microsoft.com/office/drawing/2014/main" id="{214E1FFF-AFD9-709A-8D75-C25EE5EDE31D}"/>
              </a:ext>
            </a:extLst>
          </p:cNvPr>
          <p:cNvSpPr>
            <a:spLocks noGrp="1"/>
          </p:cNvSpPr>
          <p:nvPr>
            <p:ph type="body" sz="quarter" idx="10" hasCustomPrompt="1"/>
          </p:nvPr>
        </p:nvSpPr>
        <p:spPr>
          <a:xfrm>
            <a:off x="591399" y="572679"/>
            <a:ext cx="11006434" cy="5260962"/>
          </a:xfrm>
          <a:prstGeom prst="rect">
            <a:avLst/>
          </a:prstGeom>
          <a:ln>
            <a:noFill/>
          </a:ln>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400" b="1">
                <a:solidFill>
                  <a:schemeClr val="bg1"/>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t>Stand out message </a:t>
            </a:r>
            <a:r>
              <a:rPr lang="en-SG" dirty="0"/>
              <a:t>lorem ipsum </a:t>
            </a:r>
            <a:r>
              <a:rPr lang="en-SG" dirty="0" err="1"/>
              <a:t>dolor</a:t>
            </a:r>
            <a:r>
              <a:rPr lang="en-SG" dirty="0"/>
              <a:t> sit </a:t>
            </a:r>
            <a:r>
              <a:rPr lang="en-SG" dirty="0" err="1"/>
              <a:t>amet</a:t>
            </a:r>
            <a:r>
              <a:rPr lang="en-SG" dirty="0"/>
              <a:t>, </a:t>
            </a:r>
            <a:r>
              <a:rPr lang="en-SG" dirty="0" err="1"/>
              <a:t>consectetur</a:t>
            </a:r>
            <a:r>
              <a:rPr lang="en-SG" dirty="0"/>
              <a:t> </a:t>
            </a:r>
            <a:r>
              <a:rPr lang="en-SG" dirty="0" err="1"/>
              <a:t>adipiscing</a:t>
            </a:r>
            <a:r>
              <a:rPr lang="en-SG" dirty="0"/>
              <a:t> </a:t>
            </a:r>
            <a:r>
              <a:rPr lang="en-SG" dirty="0" err="1"/>
              <a:t>elit</a:t>
            </a:r>
            <a:r>
              <a:rPr lang="en-SG" dirty="0"/>
              <a:t>. </a:t>
            </a:r>
            <a:r>
              <a:rPr lang="en-SG" dirty="0" err="1"/>
              <a:t>Pellentesque</a:t>
            </a:r>
            <a:r>
              <a:rPr lang="en-SG" dirty="0"/>
              <a:t> ac </a:t>
            </a:r>
            <a:r>
              <a:rPr lang="en-SG" dirty="0" err="1"/>
              <a:t>elit</a:t>
            </a:r>
            <a:r>
              <a:rPr lang="en-SG" dirty="0"/>
              <a:t> </a:t>
            </a:r>
            <a:r>
              <a:rPr lang="en-SG" dirty="0" err="1"/>
              <a:t>egestas</a:t>
            </a:r>
            <a:r>
              <a:rPr lang="en-SG" dirty="0"/>
              <a:t>, </a:t>
            </a:r>
            <a:r>
              <a:rPr lang="en-SG" dirty="0" err="1"/>
              <a:t>blandit</a:t>
            </a:r>
            <a:r>
              <a:rPr lang="en-SG" dirty="0"/>
              <a:t> </a:t>
            </a:r>
            <a:r>
              <a:rPr lang="en-SG" dirty="0" err="1"/>
              <a:t>massa</a:t>
            </a:r>
            <a:r>
              <a:rPr lang="en-SG" dirty="0"/>
              <a:t> </a:t>
            </a:r>
            <a:r>
              <a:rPr lang="en-SG" dirty="0" err="1"/>
              <a:t>quis</a:t>
            </a:r>
            <a:r>
              <a:rPr lang="en-SG" dirty="0"/>
              <a:t>, </a:t>
            </a:r>
            <a:r>
              <a:rPr lang="en-SG" dirty="0" err="1"/>
              <a:t>venenatis</a:t>
            </a:r>
            <a:r>
              <a:rPr lang="en-SG" dirty="0"/>
              <a:t> sem. </a:t>
            </a:r>
            <a:r>
              <a:rPr lang="en-SG" dirty="0" err="1"/>
              <a:t>Nulla</a:t>
            </a:r>
            <a:r>
              <a:rPr lang="en-SG" dirty="0"/>
              <a:t> </a:t>
            </a:r>
            <a:r>
              <a:rPr lang="en-SG" dirty="0" err="1"/>
              <a:t>vel</a:t>
            </a:r>
            <a:r>
              <a:rPr lang="en-SG" dirty="0"/>
              <a:t> </a:t>
            </a:r>
            <a:r>
              <a:rPr lang="en-SG" dirty="0" err="1"/>
              <a:t>nibh</a:t>
            </a:r>
            <a:r>
              <a:rPr lang="en-SG" dirty="0"/>
              <a:t> </a:t>
            </a:r>
            <a:r>
              <a:rPr lang="en-SG" dirty="0" err="1"/>
              <a:t>tellus</a:t>
            </a:r>
            <a:r>
              <a:rPr lang="en-SG" dirty="0"/>
              <a:t>.</a:t>
            </a:r>
            <a:endParaRPr lang="en-GB" dirty="0"/>
          </a:p>
        </p:txBody>
      </p:sp>
      <p:sp>
        <p:nvSpPr>
          <p:cNvPr id="7" name="Google Shape;64;p14">
            <a:extLst>
              <a:ext uri="{FF2B5EF4-FFF2-40B4-BE49-F238E27FC236}">
                <a16:creationId xmlns:a16="http://schemas.microsoft.com/office/drawing/2014/main" id="{CE8BEC8B-CB33-D9C9-5DC9-7C8E10316B00}"/>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8" name="TextBox 7">
            <a:extLst>
              <a:ext uri="{FF2B5EF4-FFF2-40B4-BE49-F238E27FC236}">
                <a16:creationId xmlns:a16="http://schemas.microsoft.com/office/drawing/2014/main" id="{4DA48E92-1DB5-27AD-448E-00F7B098DBF0}"/>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9" name="Straight Connector 8">
            <a:extLst>
              <a:ext uri="{FF2B5EF4-FFF2-40B4-BE49-F238E27FC236}">
                <a16:creationId xmlns:a16="http://schemas.microsoft.com/office/drawing/2014/main" id="{ACE2EB1E-A74A-D01C-C331-4FA092C3F0DD}"/>
              </a:ext>
            </a:extLst>
          </p:cNvPr>
          <p:cNvCxnSpPr/>
          <p:nvPr userDrawn="1"/>
        </p:nvCxnSpPr>
        <p:spPr>
          <a:xfrm>
            <a:off x="591399" y="6502400"/>
            <a:ext cx="1101322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7EE3E149-C32E-B75E-DBF1-EDAAEFC92C37}"/>
              </a:ext>
            </a:extLst>
          </p:cNvPr>
          <p:cNvPicPr>
            <a:picLocks noChangeAspect="1"/>
          </p:cNvPicPr>
          <p:nvPr userDrawn="1"/>
        </p:nvPicPr>
        <p:blipFill>
          <a:blip r:embed="rId3">
            <a:lum bright="100000"/>
          </a:blip>
          <a:stretch>
            <a:fillRect/>
          </a:stretch>
        </p:blipFill>
        <p:spPr>
          <a:xfrm>
            <a:off x="594676" y="6622590"/>
            <a:ext cx="545150" cy="125804"/>
          </a:xfrm>
          <a:prstGeom prst="rect">
            <a:avLst/>
          </a:prstGeom>
        </p:spPr>
      </p:pic>
    </p:spTree>
    <p:extLst>
      <p:ext uri="{BB962C8B-B14F-4D97-AF65-F5344CB8AC3E}">
        <p14:creationId xmlns:p14="http://schemas.microsoft.com/office/powerpoint/2010/main" val="296285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divider_1">
    <p:bg>
      <p:bgPr>
        <a:solidFill>
          <a:schemeClr val="accent1"/>
        </a:solidFill>
        <a:effectLst/>
      </p:bgPr>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DE6B95BA-F750-E31A-FE0D-704FB5E93D0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804" y="0"/>
            <a:ext cx="12190195" cy="6859016"/>
          </a:xfrm>
          <a:prstGeom prst="rect">
            <a:avLst/>
          </a:prstGeom>
        </p:spPr>
      </p:pic>
      <p:sp>
        <p:nvSpPr>
          <p:cNvPr id="6" name="Text Placeholder 4">
            <a:extLst>
              <a:ext uri="{FF2B5EF4-FFF2-40B4-BE49-F238E27FC236}">
                <a16:creationId xmlns:a16="http://schemas.microsoft.com/office/drawing/2014/main" id="{E6B199A1-9BEC-87D0-29C1-66EF8949EE69}"/>
              </a:ext>
            </a:extLst>
          </p:cNvPr>
          <p:cNvSpPr>
            <a:spLocks noGrp="1"/>
          </p:cNvSpPr>
          <p:nvPr>
            <p:ph type="body" sz="quarter" idx="10" hasCustomPrompt="1"/>
          </p:nvPr>
        </p:nvSpPr>
        <p:spPr>
          <a:xfrm>
            <a:off x="591399" y="572679"/>
            <a:ext cx="11006434" cy="5260962"/>
          </a:xfrm>
          <a:prstGeom prst="rect">
            <a:avLst/>
          </a:prstGeom>
          <a:ln>
            <a:noFill/>
          </a:ln>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400" b="1">
                <a:solidFill>
                  <a:schemeClr val="bg1"/>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t>Stand out message </a:t>
            </a:r>
            <a:r>
              <a:rPr lang="en-SG" dirty="0"/>
              <a:t>lorem ipsum </a:t>
            </a:r>
            <a:r>
              <a:rPr lang="en-SG" dirty="0" err="1"/>
              <a:t>dolor</a:t>
            </a:r>
            <a:r>
              <a:rPr lang="en-SG" dirty="0"/>
              <a:t> sit </a:t>
            </a:r>
            <a:r>
              <a:rPr lang="en-SG" dirty="0" err="1"/>
              <a:t>amet</a:t>
            </a:r>
            <a:r>
              <a:rPr lang="en-SG" dirty="0"/>
              <a:t>, </a:t>
            </a:r>
            <a:r>
              <a:rPr lang="en-SG" dirty="0" err="1"/>
              <a:t>consectetur</a:t>
            </a:r>
            <a:r>
              <a:rPr lang="en-SG" dirty="0"/>
              <a:t> </a:t>
            </a:r>
            <a:r>
              <a:rPr lang="en-SG" dirty="0" err="1"/>
              <a:t>adipiscing</a:t>
            </a:r>
            <a:r>
              <a:rPr lang="en-SG" dirty="0"/>
              <a:t> </a:t>
            </a:r>
            <a:r>
              <a:rPr lang="en-SG" dirty="0" err="1"/>
              <a:t>elit</a:t>
            </a:r>
            <a:r>
              <a:rPr lang="en-SG" dirty="0"/>
              <a:t>. </a:t>
            </a:r>
            <a:r>
              <a:rPr lang="en-SG" dirty="0" err="1"/>
              <a:t>Pellentesque</a:t>
            </a:r>
            <a:r>
              <a:rPr lang="en-SG" dirty="0"/>
              <a:t> ac </a:t>
            </a:r>
            <a:r>
              <a:rPr lang="en-SG" dirty="0" err="1"/>
              <a:t>elit</a:t>
            </a:r>
            <a:r>
              <a:rPr lang="en-SG" dirty="0"/>
              <a:t> </a:t>
            </a:r>
            <a:r>
              <a:rPr lang="en-SG" dirty="0" err="1"/>
              <a:t>egestas</a:t>
            </a:r>
            <a:r>
              <a:rPr lang="en-SG" dirty="0"/>
              <a:t>, </a:t>
            </a:r>
            <a:r>
              <a:rPr lang="en-SG" dirty="0" err="1"/>
              <a:t>blandit</a:t>
            </a:r>
            <a:r>
              <a:rPr lang="en-SG" dirty="0"/>
              <a:t> </a:t>
            </a:r>
            <a:r>
              <a:rPr lang="en-SG" dirty="0" err="1"/>
              <a:t>massa</a:t>
            </a:r>
            <a:r>
              <a:rPr lang="en-SG" dirty="0"/>
              <a:t> </a:t>
            </a:r>
            <a:r>
              <a:rPr lang="en-SG" dirty="0" err="1"/>
              <a:t>quis</a:t>
            </a:r>
            <a:r>
              <a:rPr lang="en-SG" dirty="0"/>
              <a:t>, </a:t>
            </a:r>
            <a:r>
              <a:rPr lang="en-SG" dirty="0" err="1"/>
              <a:t>venenatis</a:t>
            </a:r>
            <a:r>
              <a:rPr lang="en-SG" dirty="0"/>
              <a:t> sem. </a:t>
            </a:r>
            <a:r>
              <a:rPr lang="en-SG" dirty="0" err="1"/>
              <a:t>Nulla</a:t>
            </a:r>
            <a:r>
              <a:rPr lang="en-SG" dirty="0"/>
              <a:t> </a:t>
            </a:r>
            <a:r>
              <a:rPr lang="en-SG" dirty="0" err="1"/>
              <a:t>vel</a:t>
            </a:r>
            <a:r>
              <a:rPr lang="en-SG" dirty="0"/>
              <a:t> </a:t>
            </a:r>
            <a:r>
              <a:rPr lang="en-SG" dirty="0" err="1"/>
              <a:t>nibh</a:t>
            </a:r>
            <a:r>
              <a:rPr lang="en-SG" dirty="0"/>
              <a:t> </a:t>
            </a:r>
            <a:r>
              <a:rPr lang="en-SG" dirty="0" err="1"/>
              <a:t>tellus</a:t>
            </a:r>
            <a:r>
              <a:rPr lang="en-SG" dirty="0"/>
              <a:t>.</a:t>
            </a:r>
            <a:endParaRPr lang="en-GB" dirty="0"/>
          </a:p>
        </p:txBody>
      </p:sp>
      <p:sp>
        <p:nvSpPr>
          <p:cNvPr id="7" name="Google Shape;64;p14">
            <a:extLst>
              <a:ext uri="{FF2B5EF4-FFF2-40B4-BE49-F238E27FC236}">
                <a16:creationId xmlns:a16="http://schemas.microsoft.com/office/drawing/2014/main" id="{AAEEC1BD-9E47-56AB-8A5A-1CE5C5DB91FF}"/>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8" name="TextBox 7">
            <a:extLst>
              <a:ext uri="{FF2B5EF4-FFF2-40B4-BE49-F238E27FC236}">
                <a16:creationId xmlns:a16="http://schemas.microsoft.com/office/drawing/2014/main" id="{867F1C29-30B8-8A2C-F4D3-501891D3B311}"/>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9" name="Straight Connector 8">
            <a:extLst>
              <a:ext uri="{FF2B5EF4-FFF2-40B4-BE49-F238E27FC236}">
                <a16:creationId xmlns:a16="http://schemas.microsoft.com/office/drawing/2014/main" id="{DDEEC198-231C-8E18-71E7-5CB4CA5489E0}"/>
              </a:ext>
            </a:extLst>
          </p:cNvPr>
          <p:cNvCxnSpPr/>
          <p:nvPr userDrawn="1"/>
        </p:nvCxnSpPr>
        <p:spPr>
          <a:xfrm>
            <a:off x="591399" y="6502400"/>
            <a:ext cx="1101322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BAE7757F-A11C-394A-3367-F79455202454}"/>
              </a:ext>
            </a:extLst>
          </p:cNvPr>
          <p:cNvPicPr>
            <a:picLocks noChangeAspect="1"/>
          </p:cNvPicPr>
          <p:nvPr userDrawn="1"/>
        </p:nvPicPr>
        <p:blipFill>
          <a:blip r:embed="rId3">
            <a:lum bright="100000"/>
          </a:blip>
          <a:stretch>
            <a:fillRect/>
          </a:stretch>
        </p:blipFill>
        <p:spPr>
          <a:xfrm>
            <a:off x="594676" y="6622590"/>
            <a:ext cx="545150" cy="125804"/>
          </a:xfrm>
          <a:prstGeom prst="rect">
            <a:avLst/>
          </a:prstGeom>
        </p:spPr>
      </p:pic>
    </p:spTree>
    <p:extLst>
      <p:ext uri="{BB962C8B-B14F-4D97-AF65-F5344CB8AC3E}">
        <p14:creationId xmlns:p14="http://schemas.microsoft.com/office/powerpoint/2010/main" val="79646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divider_1">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C51039-D703-0AFA-9638-C6E2F85B30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804" y="0"/>
            <a:ext cx="12190195" cy="6859016"/>
          </a:xfrm>
          <a:prstGeom prst="rect">
            <a:avLst/>
          </a:prstGeom>
        </p:spPr>
      </p:pic>
      <p:sp>
        <p:nvSpPr>
          <p:cNvPr id="6" name="Text Placeholder 4">
            <a:extLst>
              <a:ext uri="{FF2B5EF4-FFF2-40B4-BE49-F238E27FC236}">
                <a16:creationId xmlns:a16="http://schemas.microsoft.com/office/drawing/2014/main" id="{7EDB9E0F-09E6-6799-6EA8-4E27C82137B2}"/>
              </a:ext>
            </a:extLst>
          </p:cNvPr>
          <p:cNvSpPr>
            <a:spLocks noGrp="1"/>
          </p:cNvSpPr>
          <p:nvPr>
            <p:ph type="body" sz="quarter" idx="10" hasCustomPrompt="1"/>
          </p:nvPr>
        </p:nvSpPr>
        <p:spPr>
          <a:xfrm>
            <a:off x="591399" y="572679"/>
            <a:ext cx="11006434" cy="5260962"/>
          </a:xfrm>
          <a:prstGeom prst="rect">
            <a:avLst/>
          </a:prstGeom>
          <a:ln>
            <a:noFill/>
          </a:ln>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400" b="1">
                <a:solidFill>
                  <a:schemeClr val="bg1"/>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t>Stand out message </a:t>
            </a:r>
            <a:r>
              <a:rPr lang="en-SG" dirty="0"/>
              <a:t>lorem ipsum </a:t>
            </a:r>
            <a:r>
              <a:rPr lang="en-SG" dirty="0" err="1"/>
              <a:t>dolor</a:t>
            </a:r>
            <a:r>
              <a:rPr lang="en-SG" dirty="0"/>
              <a:t> sit </a:t>
            </a:r>
            <a:r>
              <a:rPr lang="en-SG" dirty="0" err="1"/>
              <a:t>amet</a:t>
            </a:r>
            <a:r>
              <a:rPr lang="en-SG" dirty="0"/>
              <a:t>, </a:t>
            </a:r>
            <a:r>
              <a:rPr lang="en-SG" dirty="0" err="1"/>
              <a:t>consectetur</a:t>
            </a:r>
            <a:r>
              <a:rPr lang="en-SG" dirty="0"/>
              <a:t> </a:t>
            </a:r>
            <a:r>
              <a:rPr lang="en-SG" dirty="0" err="1"/>
              <a:t>adipiscing</a:t>
            </a:r>
            <a:r>
              <a:rPr lang="en-SG" dirty="0"/>
              <a:t> </a:t>
            </a:r>
            <a:r>
              <a:rPr lang="en-SG" dirty="0" err="1"/>
              <a:t>elit</a:t>
            </a:r>
            <a:r>
              <a:rPr lang="en-SG" dirty="0"/>
              <a:t>. </a:t>
            </a:r>
            <a:r>
              <a:rPr lang="en-SG" dirty="0" err="1"/>
              <a:t>Pellentesque</a:t>
            </a:r>
            <a:r>
              <a:rPr lang="en-SG" dirty="0"/>
              <a:t> ac </a:t>
            </a:r>
            <a:r>
              <a:rPr lang="en-SG" dirty="0" err="1"/>
              <a:t>elit</a:t>
            </a:r>
            <a:r>
              <a:rPr lang="en-SG" dirty="0"/>
              <a:t> </a:t>
            </a:r>
            <a:r>
              <a:rPr lang="en-SG" dirty="0" err="1"/>
              <a:t>egestas</a:t>
            </a:r>
            <a:r>
              <a:rPr lang="en-SG" dirty="0"/>
              <a:t>, </a:t>
            </a:r>
            <a:r>
              <a:rPr lang="en-SG" dirty="0" err="1"/>
              <a:t>blandit</a:t>
            </a:r>
            <a:r>
              <a:rPr lang="en-SG" dirty="0"/>
              <a:t> </a:t>
            </a:r>
            <a:r>
              <a:rPr lang="en-SG" dirty="0" err="1"/>
              <a:t>massa</a:t>
            </a:r>
            <a:r>
              <a:rPr lang="en-SG" dirty="0"/>
              <a:t> </a:t>
            </a:r>
            <a:r>
              <a:rPr lang="en-SG" dirty="0" err="1"/>
              <a:t>quis</a:t>
            </a:r>
            <a:r>
              <a:rPr lang="en-SG" dirty="0"/>
              <a:t>, </a:t>
            </a:r>
            <a:r>
              <a:rPr lang="en-SG" dirty="0" err="1"/>
              <a:t>venenatis</a:t>
            </a:r>
            <a:r>
              <a:rPr lang="en-SG" dirty="0"/>
              <a:t> sem. </a:t>
            </a:r>
            <a:r>
              <a:rPr lang="en-SG" dirty="0" err="1"/>
              <a:t>Nulla</a:t>
            </a:r>
            <a:r>
              <a:rPr lang="en-SG" dirty="0"/>
              <a:t> </a:t>
            </a:r>
            <a:r>
              <a:rPr lang="en-SG" dirty="0" err="1"/>
              <a:t>vel</a:t>
            </a:r>
            <a:r>
              <a:rPr lang="en-SG" dirty="0"/>
              <a:t> </a:t>
            </a:r>
            <a:r>
              <a:rPr lang="en-SG" dirty="0" err="1"/>
              <a:t>nibh</a:t>
            </a:r>
            <a:r>
              <a:rPr lang="en-SG" dirty="0"/>
              <a:t> </a:t>
            </a:r>
            <a:r>
              <a:rPr lang="en-SG" dirty="0" err="1"/>
              <a:t>tellus</a:t>
            </a:r>
            <a:r>
              <a:rPr lang="en-SG" dirty="0"/>
              <a:t>.</a:t>
            </a:r>
            <a:endParaRPr lang="en-GB" dirty="0"/>
          </a:p>
        </p:txBody>
      </p:sp>
      <p:sp>
        <p:nvSpPr>
          <p:cNvPr id="7" name="Google Shape;64;p14">
            <a:extLst>
              <a:ext uri="{FF2B5EF4-FFF2-40B4-BE49-F238E27FC236}">
                <a16:creationId xmlns:a16="http://schemas.microsoft.com/office/drawing/2014/main" id="{B0349237-B53C-4590-DDBE-62622680F26D}"/>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8" name="TextBox 7">
            <a:extLst>
              <a:ext uri="{FF2B5EF4-FFF2-40B4-BE49-F238E27FC236}">
                <a16:creationId xmlns:a16="http://schemas.microsoft.com/office/drawing/2014/main" id="{4E2B5373-6177-74D0-FFE9-868DC250DFF1}"/>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9" name="Straight Connector 8">
            <a:extLst>
              <a:ext uri="{FF2B5EF4-FFF2-40B4-BE49-F238E27FC236}">
                <a16:creationId xmlns:a16="http://schemas.microsoft.com/office/drawing/2014/main" id="{5B308E47-DBF5-65CC-48F7-44BC25C19B5E}"/>
              </a:ext>
            </a:extLst>
          </p:cNvPr>
          <p:cNvCxnSpPr/>
          <p:nvPr userDrawn="1"/>
        </p:nvCxnSpPr>
        <p:spPr>
          <a:xfrm>
            <a:off x="591399" y="6502400"/>
            <a:ext cx="1101322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09D4F29-E557-EB7E-7110-8EDCF078B49E}"/>
              </a:ext>
            </a:extLst>
          </p:cNvPr>
          <p:cNvPicPr>
            <a:picLocks noChangeAspect="1"/>
          </p:cNvPicPr>
          <p:nvPr userDrawn="1"/>
        </p:nvPicPr>
        <p:blipFill>
          <a:blip r:embed="rId3">
            <a:lum bright="100000"/>
          </a:blip>
          <a:stretch>
            <a:fillRect/>
          </a:stretch>
        </p:blipFill>
        <p:spPr>
          <a:xfrm>
            <a:off x="594676" y="6622590"/>
            <a:ext cx="545150" cy="125804"/>
          </a:xfrm>
          <a:prstGeom prst="rect">
            <a:avLst/>
          </a:prstGeom>
        </p:spPr>
      </p:pic>
    </p:spTree>
    <p:extLst>
      <p:ext uri="{BB962C8B-B14F-4D97-AF65-F5344CB8AC3E}">
        <p14:creationId xmlns:p14="http://schemas.microsoft.com/office/powerpoint/2010/main" val="251255453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4.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5.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31.xml"/><Relationship Id="rId7" Type="http://schemas.openxmlformats.org/officeDocument/2006/relationships/theme" Target="../theme/theme6.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image" Target="../media/image13.png"/><Relationship Id="rId5" Type="http://schemas.openxmlformats.org/officeDocument/2006/relationships/theme" Target="../theme/theme7.xml"/><Relationship Id="rId4" Type="http://schemas.openxmlformats.org/officeDocument/2006/relationships/slideLayout" Target="../slideLayouts/slideLayout38.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theme" Target="../theme/theme8.xml"/><Relationship Id="rId1" Type="http://schemas.openxmlformats.org/officeDocument/2006/relationships/slideLayout" Target="../slideLayouts/slideLayout39.xml"/><Relationship Id="rId4" Type="http://schemas.openxmlformats.org/officeDocument/2006/relationships/image" Target="../media/image15.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928241"/>
      </p:ext>
    </p:extLst>
  </p:cSld>
  <p:clrMap bg1="lt1" tx1="dk1" bg2="lt2" tx2="dk2" accent1="accent1" accent2="accent2" accent3="accent3" accent4="accent4" accent5="accent5" accent6="accent6" hlink="hlink" folHlink="folHlink"/>
  <p:sldLayoutIdLst>
    <p:sldLayoutId id="214748366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70" userDrawn="1">
          <p15:clr>
            <a:srgbClr val="F26B43"/>
          </p15:clr>
        </p15:guide>
        <p15:guide id="3" pos="7310" userDrawn="1">
          <p15:clr>
            <a:srgbClr val="F26B43"/>
          </p15:clr>
        </p15:guide>
        <p15:guide id="18" orient="horz" pos="3949" userDrawn="1">
          <p15:clr>
            <a:srgbClr val="F26B43"/>
          </p15:clr>
        </p15:guide>
        <p15:guide id="19" orient="horz" pos="36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5021371"/>
      </p:ext>
    </p:extLst>
  </p:cSld>
  <p:clrMap bg1="lt1" tx1="dk1" bg2="lt2" tx2="dk2" accent1="accent1" accent2="accent2" accent3="accent3" accent4="accent4" accent5="accent5" accent6="accent6" hlink="hlink" folHlink="folHlink"/>
  <p:sldLayoutIdLst>
    <p:sldLayoutId id="2147483774" r:id="rId1"/>
    <p:sldLayoutId id="2147483777"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70" userDrawn="1">
          <p15:clr>
            <a:srgbClr val="F26B43"/>
          </p15:clr>
        </p15:guide>
        <p15:guide id="3" pos="7310" userDrawn="1">
          <p15:clr>
            <a:srgbClr val="F26B43"/>
          </p15:clr>
        </p15:guide>
        <p15:guide id="18" orient="horz" pos="3949" userDrawn="1">
          <p15:clr>
            <a:srgbClr val="F26B43"/>
          </p15:clr>
        </p15:guide>
        <p15:guide id="19" orient="horz" pos="36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048565"/>
      </p:ext>
    </p:extLst>
  </p:cSld>
  <p:clrMap bg1="lt1" tx1="dk1" bg2="lt2" tx2="dk2" accent1="accent1" accent2="accent2" accent3="accent3" accent4="accent4" accent5="accent5" accent6="accent6" hlink="hlink" folHlink="folHlink"/>
  <p:sldLayoutIdLst>
    <p:sldLayoutId id="2147483663" r:id="rId1"/>
    <p:sldLayoutId id="2147483652"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370" userDrawn="1">
          <p15:clr>
            <a:srgbClr val="F26B43"/>
          </p15:clr>
        </p15:guide>
        <p15:guide id="16" orient="horz" pos="350" userDrawn="1">
          <p15:clr>
            <a:srgbClr val="F26B43"/>
          </p15:clr>
        </p15:guide>
        <p15:guide id="17" pos="729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0448229"/>
      </p:ext>
    </p:extLst>
  </p:cSld>
  <p:clrMap bg1="lt1" tx1="dk1" bg2="lt2" tx2="dk2" accent1="accent1" accent2="accent2" accent3="accent3" accent4="accent4" accent5="accent5" accent6="accent6" hlink="hlink" folHlink="folHlink"/>
  <p:sldLayoutIdLst>
    <p:sldLayoutId id="2147483785" r:id="rId1"/>
    <p:sldLayoutId id="2147483726" r:id="rId2"/>
    <p:sldLayoutId id="2147483768" r:id="rId3"/>
    <p:sldLayoutId id="2147483769" r:id="rId4"/>
    <p:sldLayoutId id="2147483770"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70" userDrawn="1">
          <p15:clr>
            <a:srgbClr val="F26B43"/>
          </p15:clr>
        </p15:guide>
        <p15:guide id="2" orient="horz" pos="353" userDrawn="1">
          <p15:clr>
            <a:srgbClr val="F26B43"/>
          </p15:clr>
        </p15:guide>
        <p15:guide id="3" pos="7298" userDrawn="1">
          <p15:clr>
            <a:srgbClr val="F26B43"/>
          </p15:clr>
        </p15:guide>
        <p15:guide id="4" pos="1425" userDrawn="1">
          <p15:clr>
            <a:srgbClr val="F26B43"/>
          </p15:clr>
        </p15:guide>
        <p15:guide id="5" pos="1548" userDrawn="1">
          <p15:clr>
            <a:srgbClr val="F26B43"/>
          </p15:clr>
        </p15:guide>
        <p15:guide id="6" pos="2601" userDrawn="1">
          <p15:clr>
            <a:srgbClr val="F26B43"/>
          </p15:clr>
        </p15:guide>
        <p15:guide id="7" pos="2725" userDrawn="1">
          <p15:clr>
            <a:srgbClr val="F26B43"/>
          </p15:clr>
        </p15:guide>
        <p15:guide id="8" pos="3778" userDrawn="1">
          <p15:clr>
            <a:srgbClr val="F26B43"/>
          </p15:clr>
        </p15:guide>
        <p15:guide id="9" pos="3902" userDrawn="1">
          <p15:clr>
            <a:srgbClr val="F26B43"/>
          </p15:clr>
        </p15:guide>
        <p15:guide id="10" pos="4955" userDrawn="1">
          <p15:clr>
            <a:srgbClr val="F26B43"/>
          </p15:clr>
        </p15:guide>
        <p15:guide id="11" pos="5079" userDrawn="1">
          <p15:clr>
            <a:srgbClr val="F26B43"/>
          </p15:clr>
        </p15:guide>
        <p15:guide id="12" pos="6125" userDrawn="1">
          <p15:clr>
            <a:srgbClr val="F26B43"/>
          </p15:clr>
        </p15:guide>
        <p15:guide id="13" pos="6255" userDrawn="1">
          <p15:clr>
            <a:srgbClr val="F26B43"/>
          </p15:clr>
        </p15:guide>
        <p15:guide id="14" pos="5537" userDrawn="1">
          <p15:clr>
            <a:srgbClr val="F26B43"/>
          </p15:clr>
        </p15:guide>
        <p15:guide id="15" pos="5686" userDrawn="1">
          <p15:clr>
            <a:srgbClr val="F26B43"/>
          </p15:clr>
        </p15:guide>
        <p15:guide id="16" pos="1988" userDrawn="1">
          <p15:clr>
            <a:srgbClr val="F26B43"/>
          </p15:clr>
        </p15:guide>
        <p15:guide id="17" pos="2139"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843439"/>
      </p:ext>
    </p:extLst>
  </p:cSld>
  <p:clrMap bg1="lt1" tx1="dk1" bg2="lt2" tx2="dk2" accent1="accent1" accent2="accent2" accent3="accent3" accent4="accent4" accent5="accent5" accent6="accent6" hlink="hlink" folHlink="folHlink"/>
  <p:sldLayoutIdLst>
    <p:sldLayoutId id="2147483679" r:id="rId1"/>
    <p:sldLayoutId id="2147483706" r:id="rId2"/>
    <p:sldLayoutId id="2147483703" r:id="rId3"/>
    <p:sldLayoutId id="2147483680" r:id="rId4"/>
    <p:sldLayoutId id="2147483681" r:id="rId5"/>
    <p:sldLayoutId id="2147483682" r:id="rId6"/>
    <p:sldLayoutId id="2147483718" r:id="rId7"/>
    <p:sldLayoutId id="2147483683" r:id="rId8"/>
    <p:sldLayoutId id="2147483707" r:id="rId9"/>
    <p:sldLayoutId id="2147483762" r:id="rId10"/>
    <p:sldLayoutId id="2147483720" r:id="rId11"/>
    <p:sldLayoutId id="2147483721" r:id="rId12"/>
    <p:sldLayoutId id="2147483722" r:id="rId13"/>
    <p:sldLayoutId id="2147483719" r:id="rId14"/>
    <p:sldLayoutId id="2147483708" r:id="rId15"/>
    <p:sldLayoutId id="2147483710" r:id="rId16"/>
    <p:sldLayoutId id="2147483711" r:id="rId17"/>
    <p:sldLayoutId id="214748371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70" userDrawn="1">
          <p15:clr>
            <a:srgbClr val="F26B43"/>
          </p15:clr>
        </p15:guide>
        <p15:guide id="2" orient="horz" pos="223" userDrawn="1">
          <p15:clr>
            <a:srgbClr val="F26B43"/>
          </p15:clr>
        </p15:guide>
        <p15:guide id="3" pos="1418" userDrawn="1">
          <p15:clr>
            <a:srgbClr val="F26B43"/>
          </p15:clr>
        </p15:guide>
        <p15:guide id="4" pos="1548" userDrawn="1">
          <p15:clr>
            <a:srgbClr val="F26B43"/>
          </p15:clr>
        </p15:guide>
        <p15:guide id="5" pos="2601" userDrawn="1">
          <p15:clr>
            <a:srgbClr val="F26B43"/>
          </p15:clr>
        </p15:guide>
        <p15:guide id="6" pos="2725" userDrawn="1">
          <p15:clr>
            <a:srgbClr val="F26B43"/>
          </p15:clr>
        </p15:guide>
        <p15:guide id="7" pos="3784" userDrawn="1">
          <p15:clr>
            <a:srgbClr val="F26B43"/>
          </p15:clr>
        </p15:guide>
        <p15:guide id="8" pos="3902" userDrawn="1">
          <p15:clr>
            <a:srgbClr val="F26B43"/>
          </p15:clr>
        </p15:guide>
        <p15:guide id="9" pos="5079" userDrawn="1">
          <p15:clr>
            <a:srgbClr val="F26B43"/>
          </p15:clr>
        </p15:guide>
        <p15:guide id="10" pos="6255" userDrawn="1">
          <p15:clr>
            <a:srgbClr val="F26B43"/>
          </p15:clr>
        </p15:guide>
        <p15:guide id="11" pos="4951" userDrawn="1">
          <p15:clr>
            <a:srgbClr val="F26B43"/>
          </p15:clr>
        </p15:guide>
        <p15:guide id="12" pos="6132" userDrawn="1">
          <p15:clr>
            <a:srgbClr val="F26B43"/>
          </p15:clr>
        </p15:guide>
        <p15:guide id="13" pos="7308" userDrawn="1">
          <p15:clr>
            <a:srgbClr val="F26B43"/>
          </p15:clr>
        </p15:guide>
        <p15:guide id="14" pos="5692" userDrawn="1">
          <p15:clr>
            <a:srgbClr val="F26B43"/>
          </p15:clr>
        </p15:guide>
        <p15:guide id="15" pos="5537" userDrawn="1">
          <p15:clr>
            <a:srgbClr val="F26B43"/>
          </p15:clr>
        </p15:guide>
        <p15:guide id="16" pos="1988" userDrawn="1">
          <p15:clr>
            <a:srgbClr val="F26B43"/>
          </p15:clr>
        </p15:guide>
        <p15:guide id="17" pos="2149"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7F5BD770-99D1-262C-83D1-76C1D3FAE048}"/>
              </a:ext>
            </a:extLst>
          </p:cNvPr>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30197891"/>
      </p:ext>
    </p:extLst>
  </p:cSld>
  <p:clrMap bg1="lt1" tx1="dk1" bg2="lt2" tx2="dk2" accent1="accent1" accent2="accent2" accent3="accent3" accent4="accent4" accent5="accent5" accent6="accent6" hlink="hlink" folHlink="folHlink"/>
  <p:sldLayoutIdLst>
    <p:sldLayoutId id="2147483745" r:id="rId1"/>
    <p:sldLayoutId id="2147483743" r:id="rId2"/>
    <p:sldLayoutId id="2147483744" r:id="rId3"/>
    <p:sldLayoutId id="2147483746" r:id="rId4"/>
    <p:sldLayoutId id="2147483747" r:id="rId5"/>
    <p:sldLayoutId id="2147483788"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70" userDrawn="1">
          <p15:clr>
            <a:srgbClr val="F26B43"/>
          </p15:clr>
        </p15:guide>
        <p15:guide id="2" orient="horz" pos="223" userDrawn="1">
          <p15:clr>
            <a:srgbClr val="F26B43"/>
          </p15:clr>
        </p15:guide>
        <p15:guide id="3" pos="1418" userDrawn="1">
          <p15:clr>
            <a:srgbClr val="F26B43"/>
          </p15:clr>
        </p15:guide>
        <p15:guide id="4" pos="1548" userDrawn="1">
          <p15:clr>
            <a:srgbClr val="F26B43"/>
          </p15:clr>
        </p15:guide>
        <p15:guide id="5" pos="2601" userDrawn="1">
          <p15:clr>
            <a:srgbClr val="F26B43"/>
          </p15:clr>
        </p15:guide>
        <p15:guide id="6" pos="2725" userDrawn="1">
          <p15:clr>
            <a:srgbClr val="F26B43"/>
          </p15:clr>
        </p15:guide>
        <p15:guide id="7" pos="3784" userDrawn="1">
          <p15:clr>
            <a:srgbClr val="F26B43"/>
          </p15:clr>
        </p15:guide>
        <p15:guide id="8" pos="3902" userDrawn="1">
          <p15:clr>
            <a:srgbClr val="F26B43"/>
          </p15:clr>
        </p15:guide>
        <p15:guide id="9" pos="5079" userDrawn="1">
          <p15:clr>
            <a:srgbClr val="F26B43"/>
          </p15:clr>
        </p15:guide>
        <p15:guide id="10" pos="6255" userDrawn="1">
          <p15:clr>
            <a:srgbClr val="F26B43"/>
          </p15:clr>
        </p15:guide>
        <p15:guide id="11" pos="4951" userDrawn="1">
          <p15:clr>
            <a:srgbClr val="F26B43"/>
          </p15:clr>
        </p15:guide>
        <p15:guide id="12" pos="6132" userDrawn="1">
          <p15:clr>
            <a:srgbClr val="F26B43"/>
          </p15:clr>
        </p15:guide>
        <p15:guide id="13" pos="7308" userDrawn="1">
          <p15:clr>
            <a:srgbClr val="F26B43"/>
          </p15:clr>
        </p15:guide>
        <p15:guide id="14" pos="5692" userDrawn="1">
          <p15:clr>
            <a:srgbClr val="F26B43"/>
          </p15:clr>
        </p15:guide>
        <p15:guide id="15" pos="5537" userDrawn="1">
          <p15:clr>
            <a:srgbClr val="F26B43"/>
          </p15:clr>
        </p15:guide>
        <p15:guide id="16" pos="1988" userDrawn="1">
          <p15:clr>
            <a:srgbClr val="F26B43"/>
          </p15:clr>
        </p15:guide>
        <p15:guide id="17" pos="2149"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CED113-06A9-EE46-89B0-B6DC54FF6D43}"/>
              </a:ext>
            </a:extLst>
          </p:cNvPr>
          <p:cNvPicPr>
            <a:picLocks noChangeAspect="1"/>
          </p:cNvPicPr>
          <p:nvPr userDrawn="1"/>
        </p:nvPicPr>
        <p:blipFill>
          <a:blip r:embed="rId6"/>
          <a:stretch>
            <a:fillRect/>
          </a:stretch>
        </p:blipFill>
        <p:spPr>
          <a:xfrm>
            <a:off x="0" y="0"/>
            <a:ext cx="12192000" cy="6858000"/>
          </a:xfrm>
          <a:prstGeom prst="rect">
            <a:avLst/>
          </a:prstGeom>
        </p:spPr>
      </p:pic>
    </p:spTree>
    <p:extLst>
      <p:ext uri="{BB962C8B-B14F-4D97-AF65-F5344CB8AC3E}">
        <p14:creationId xmlns:p14="http://schemas.microsoft.com/office/powerpoint/2010/main" val="851607574"/>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70" userDrawn="1">
          <p15:clr>
            <a:srgbClr val="F26B43"/>
          </p15:clr>
        </p15:guide>
        <p15:guide id="2" orient="horz" pos="223" userDrawn="1">
          <p15:clr>
            <a:srgbClr val="F26B43"/>
          </p15:clr>
        </p15:guide>
        <p15:guide id="3" pos="1418" userDrawn="1">
          <p15:clr>
            <a:srgbClr val="F26B43"/>
          </p15:clr>
        </p15:guide>
        <p15:guide id="4" pos="1548" userDrawn="1">
          <p15:clr>
            <a:srgbClr val="F26B43"/>
          </p15:clr>
        </p15:guide>
        <p15:guide id="5" pos="2601" userDrawn="1">
          <p15:clr>
            <a:srgbClr val="F26B43"/>
          </p15:clr>
        </p15:guide>
        <p15:guide id="6" pos="2725" userDrawn="1">
          <p15:clr>
            <a:srgbClr val="F26B43"/>
          </p15:clr>
        </p15:guide>
        <p15:guide id="7" pos="3784" userDrawn="1">
          <p15:clr>
            <a:srgbClr val="F26B43"/>
          </p15:clr>
        </p15:guide>
        <p15:guide id="8" pos="3902" userDrawn="1">
          <p15:clr>
            <a:srgbClr val="F26B43"/>
          </p15:clr>
        </p15:guide>
        <p15:guide id="9" pos="5079" userDrawn="1">
          <p15:clr>
            <a:srgbClr val="F26B43"/>
          </p15:clr>
        </p15:guide>
        <p15:guide id="10" pos="6255" userDrawn="1">
          <p15:clr>
            <a:srgbClr val="F26B43"/>
          </p15:clr>
        </p15:guide>
        <p15:guide id="11" pos="4951" userDrawn="1">
          <p15:clr>
            <a:srgbClr val="F26B43"/>
          </p15:clr>
        </p15:guide>
        <p15:guide id="12" pos="6132" userDrawn="1">
          <p15:clr>
            <a:srgbClr val="F26B43"/>
          </p15:clr>
        </p15:guide>
        <p15:guide id="13" pos="7308" userDrawn="1">
          <p15:clr>
            <a:srgbClr val="F26B43"/>
          </p15:clr>
        </p15:guide>
        <p15:guide id="14" pos="5692" userDrawn="1">
          <p15:clr>
            <a:srgbClr val="F26B43"/>
          </p15:clr>
        </p15:guide>
        <p15:guide id="15" pos="5537" userDrawn="1">
          <p15:clr>
            <a:srgbClr val="F26B43"/>
          </p15:clr>
        </p15:guide>
        <p15:guide id="16" pos="1988" userDrawn="1">
          <p15:clr>
            <a:srgbClr val="F26B43"/>
          </p15:clr>
        </p15:guide>
        <p15:guide id="17" pos="2149"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12AC8A-8C5F-2143-BA14-F44BEC19E82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flipV="1">
            <a:off x="591399" y="7131088"/>
            <a:ext cx="11009202" cy="100535"/>
          </a:xfrm>
          <a:prstGeom prst="rect">
            <a:avLst/>
          </a:prstGeom>
        </p:spPr>
      </p:pic>
      <p:pic>
        <p:nvPicPr>
          <p:cNvPr id="5" name="Picture 4">
            <a:extLst>
              <a:ext uri="{FF2B5EF4-FFF2-40B4-BE49-F238E27FC236}">
                <a16:creationId xmlns:a16="http://schemas.microsoft.com/office/drawing/2014/main" id="{8DB5E4D5-1564-024E-8A7D-806AAB30F8DA}"/>
              </a:ext>
            </a:extLst>
          </p:cNvPr>
          <p:cNvPicPr>
            <a:picLocks noChangeAspect="1"/>
          </p:cNvPicPr>
          <p:nvPr userDrawn="1"/>
        </p:nvPicPr>
        <p:blipFill>
          <a:blip r:embed="rId4"/>
          <a:stretch>
            <a:fillRect/>
          </a:stretch>
        </p:blipFill>
        <p:spPr>
          <a:xfrm>
            <a:off x="596900" y="7481127"/>
            <a:ext cx="10998200" cy="99116"/>
          </a:xfrm>
          <a:prstGeom prst="rect">
            <a:avLst/>
          </a:prstGeom>
        </p:spPr>
      </p:pic>
    </p:spTree>
    <p:extLst>
      <p:ext uri="{BB962C8B-B14F-4D97-AF65-F5344CB8AC3E}">
        <p14:creationId xmlns:p14="http://schemas.microsoft.com/office/powerpoint/2010/main" val="3485197141"/>
      </p:ext>
    </p:extLst>
  </p:cSld>
  <p:clrMap bg1="lt1" tx1="dk1" bg2="lt2" tx2="dk2" accent1="accent1" accent2="accent2" accent3="accent3" accent4="accent4" accent5="accent5" accent6="accent6" hlink="hlink" folHlink="folHlink"/>
  <p:sldLayoutIdLst>
    <p:sldLayoutId id="214748370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E12BC2-0D53-2243-8DA6-664EE031A41B}"/>
              </a:ext>
            </a:extLst>
          </p:cNvPr>
          <p:cNvSpPr>
            <a:spLocks noGrp="1"/>
          </p:cNvSpPr>
          <p:nvPr>
            <p:ph type="title" idx="4294967295"/>
          </p:nvPr>
        </p:nvSpPr>
        <p:spPr>
          <a:xfrm>
            <a:off x="591399" y="572679"/>
            <a:ext cx="7256235" cy="2010266"/>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400" b="1" i="0" u="none" strike="noStrike" kern="1200" cap="none" spc="0" normalizeH="0" baseline="0" noProof="0" dirty="0">
                <a:ln>
                  <a:noFill/>
                </a:ln>
                <a:solidFill>
                  <a:schemeClr val="tx1"/>
                </a:solidFill>
                <a:effectLst/>
                <a:uLnTx/>
                <a:uFillTx/>
                <a:latin typeface="Ubuntu"/>
                <a:ea typeface="+mn-ea"/>
                <a:cs typeface="+mn-cs"/>
              </a:rPr>
              <a:t>Presentation title goes here </a:t>
            </a:r>
          </a:p>
        </p:txBody>
      </p:sp>
      <p:sp>
        <p:nvSpPr>
          <p:cNvPr id="16" name="Text Placeholder 15">
            <a:extLst>
              <a:ext uri="{FF2B5EF4-FFF2-40B4-BE49-F238E27FC236}">
                <a16:creationId xmlns:a16="http://schemas.microsoft.com/office/drawing/2014/main" id="{B439D4E7-CADE-7644-BBAC-BBCD476022BA}"/>
              </a:ext>
            </a:extLst>
          </p:cNvPr>
          <p:cNvSpPr>
            <a:spLocks noGrp="1"/>
          </p:cNvSpPr>
          <p:nvPr>
            <p:ph type="body" sz="quarter" idx="12"/>
          </p:nvPr>
        </p:nvSpPr>
        <p:spPr/>
        <p:txBody>
          <a:bodyPr/>
          <a:lstStyle/>
          <a:p>
            <a:r>
              <a:rPr lang="en-GB" dirty="0"/>
              <a:t>Date time version number</a:t>
            </a:r>
            <a:endParaRPr lang="en-US" dirty="0"/>
          </a:p>
        </p:txBody>
      </p:sp>
    </p:spTree>
    <p:extLst>
      <p:ext uri="{BB962C8B-B14F-4D97-AF65-F5344CB8AC3E}">
        <p14:creationId xmlns:p14="http://schemas.microsoft.com/office/powerpoint/2010/main" val="1323808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4AED0D-DB7D-E94E-9B68-C8A0AE667371}"/>
              </a:ext>
            </a:extLst>
          </p:cNvPr>
          <p:cNvSpPr>
            <a:spLocks noGrp="1"/>
          </p:cNvSpPr>
          <p:nvPr>
            <p:ph type="title"/>
          </p:nvPr>
        </p:nvSpPr>
        <p:spPr/>
        <p:txBody>
          <a:bodyPr/>
          <a:lstStyle/>
          <a:p>
            <a:r>
              <a:rPr lang="en-US"/>
              <a:t>Table style two</a:t>
            </a:r>
          </a:p>
        </p:txBody>
      </p:sp>
      <p:graphicFrame>
        <p:nvGraphicFramePr>
          <p:cNvPr id="47" name="Table 6">
            <a:extLst>
              <a:ext uri="{FF2B5EF4-FFF2-40B4-BE49-F238E27FC236}">
                <a16:creationId xmlns:a16="http://schemas.microsoft.com/office/drawing/2014/main" id="{705202DC-36C6-9D4A-9874-9A52FF2F0DEC}"/>
              </a:ext>
            </a:extLst>
          </p:cNvPr>
          <p:cNvGraphicFramePr>
            <a:graphicFrameLocks noGrp="1"/>
          </p:cNvGraphicFramePr>
          <p:nvPr>
            <p:extLst>
              <p:ext uri="{D42A27DB-BD31-4B8C-83A1-F6EECF244321}">
                <p14:modId xmlns:p14="http://schemas.microsoft.com/office/powerpoint/2010/main" val="1358166167"/>
              </p:ext>
            </p:extLst>
          </p:nvPr>
        </p:nvGraphicFramePr>
        <p:xfrm>
          <a:off x="586740" y="1014731"/>
          <a:ext cx="11018521" cy="4828537"/>
        </p:xfrm>
        <a:graphic>
          <a:graphicData uri="http://schemas.openxmlformats.org/drawingml/2006/table">
            <a:tbl>
              <a:tblPr firstRow="1">
                <a:tableStyleId>{2D5ABB26-0587-4C30-8999-92F81FD0307C}</a:tableStyleId>
              </a:tblPr>
              <a:tblGrid>
                <a:gridCol w="1699260">
                  <a:extLst>
                    <a:ext uri="{9D8B030D-6E8A-4147-A177-3AD203B41FA5}">
                      <a16:colId xmlns:a16="http://schemas.microsoft.com/office/drawing/2014/main" val="475770266"/>
                    </a:ext>
                  </a:extLst>
                </a:gridCol>
                <a:gridCol w="4365321">
                  <a:extLst>
                    <a:ext uri="{9D8B030D-6E8A-4147-A177-3AD203B41FA5}">
                      <a16:colId xmlns:a16="http://schemas.microsoft.com/office/drawing/2014/main" val="2582994158"/>
                    </a:ext>
                  </a:extLst>
                </a:gridCol>
                <a:gridCol w="1697276">
                  <a:extLst>
                    <a:ext uri="{9D8B030D-6E8A-4147-A177-3AD203B41FA5}">
                      <a16:colId xmlns:a16="http://schemas.microsoft.com/office/drawing/2014/main" val="3090625460"/>
                    </a:ext>
                  </a:extLst>
                </a:gridCol>
                <a:gridCol w="1509387">
                  <a:extLst>
                    <a:ext uri="{9D8B030D-6E8A-4147-A177-3AD203B41FA5}">
                      <a16:colId xmlns:a16="http://schemas.microsoft.com/office/drawing/2014/main" val="3223665982"/>
                    </a:ext>
                  </a:extLst>
                </a:gridCol>
                <a:gridCol w="1747277">
                  <a:extLst>
                    <a:ext uri="{9D8B030D-6E8A-4147-A177-3AD203B41FA5}">
                      <a16:colId xmlns:a16="http://schemas.microsoft.com/office/drawing/2014/main" val="739880258"/>
                    </a:ext>
                  </a:extLst>
                </a:gridCol>
              </a:tblGrid>
              <a:tr h="511633">
                <a:tc>
                  <a:txBody>
                    <a:bodyPr/>
                    <a:lstStyle/>
                    <a:p>
                      <a:endParaRPr lang="en-US" sz="1400">
                        <a:ln>
                          <a:noFill/>
                        </a:ln>
                        <a:solidFill>
                          <a:srgbClr val="FFFFFF"/>
                        </a:solidFill>
                        <a:latin typeface="Ubuntu" panose="020B0504030602030204" pitchFamily="34" charset="0"/>
                      </a:endParaRPr>
                    </a:p>
                  </a:txBody>
                  <a:tcPr marL="182880" marR="182880" marT="137160" marB="137160">
                    <a:lnR w="12700" cap="flat" cmpd="sng" algn="ctr">
                      <a:noFill/>
                      <a:prstDash val="solid"/>
                      <a:round/>
                      <a:headEnd type="none" w="med" len="med"/>
                      <a:tailEnd type="none" w="med" len="med"/>
                    </a:lnR>
                    <a:lnB w="9525" cap="flat" cmpd="sng" algn="ctr">
                      <a:solidFill>
                        <a:schemeClr val="tx2"/>
                      </a:solidFill>
                      <a:prstDash val="solid"/>
                      <a:round/>
                      <a:headEnd type="none" w="med" len="med"/>
                      <a:tailEnd type="none" w="med" len="med"/>
                    </a:lnB>
                    <a:noFill/>
                  </a:tcPr>
                </a:tc>
                <a:tc>
                  <a:txBody>
                    <a:bodyPr/>
                    <a:lstStyle/>
                    <a:p>
                      <a:endParaRPr lang="en-US" sz="1400">
                        <a:ln>
                          <a:noFill/>
                        </a:ln>
                        <a:solidFill>
                          <a:srgbClr val="FFFFFF"/>
                        </a:solidFill>
                        <a:latin typeface="Ubuntu" panose="020B0504030602030204" pitchFamily="34" charset="0"/>
                      </a:endParaRPr>
                    </a:p>
                  </a:txBody>
                  <a:tcPr marL="182880" marR="18288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B w="9525" cap="flat" cmpd="sng" algn="ctr">
                      <a:solidFill>
                        <a:schemeClr val="tx2"/>
                      </a:solidFill>
                      <a:prstDash val="solid"/>
                      <a:round/>
                      <a:headEnd type="none" w="med" len="med"/>
                      <a:tailEnd type="none" w="med" len="med"/>
                    </a:lnB>
                    <a:noFill/>
                  </a:tcPr>
                </a:tc>
                <a:tc>
                  <a:txBody>
                    <a:bodyPr/>
                    <a:lstStyle/>
                    <a:p>
                      <a:r>
                        <a:rPr lang="en-US" sz="1400">
                          <a:ln>
                            <a:noFill/>
                          </a:ln>
                          <a:solidFill>
                            <a:schemeClr val="bg1"/>
                          </a:solidFill>
                          <a:latin typeface="Ubuntu" panose="020B0504030602030204" pitchFamily="34" charset="0"/>
                        </a:rPr>
                        <a:t>Comparison 1</a:t>
                      </a:r>
                    </a:p>
                  </a:txBody>
                  <a:tcPr marL="182880" marR="182880" marT="137160" marB="13716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B w="9525" cap="flat" cmpd="sng" algn="ctr">
                      <a:solidFill>
                        <a:schemeClr val="bg1"/>
                      </a:solidFill>
                      <a:prstDash val="solid"/>
                      <a:round/>
                      <a:headEnd type="none" w="med" len="med"/>
                      <a:tailEnd type="none" w="med" len="med"/>
                    </a:lnB>
                    <a:solidFill>
                      <a:schemeClr val="tx2"/>
                    </a:solidFill>
                  </a:tcPr>
                </a:tc>
                <a:tc>
                  <a:txBody>
                    <a:bodyPr/>
                    <a:lstStyle/>
                    <a:p>
                      <a:r>
                        <a:rPr lang="en-US" sz="1400">
                          <a:ln>
                            <a:noFill/>
                          </a:ln>
                          <a:solidFill>
                            <a:schemeClr val="bg1"/>
                          </a:solidFill>
                          <a:latin typeface="Ubuntu" panose="020B0504030602030204" pitchFamily="34" charset="0"/>
                        </a:rPr>
                        <a:t>Comparison 2</a:t>
                      </a:r>
                    </a:p>
                  </a:txBody>
                  <a:tcPr marL="182880" marR="182880" marT="137160" marB="1371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9525" cap="flat" cmpd="sng" algn="ctr">
                      <a:solidFill>
                        <a:schemeClr val="bg1"/>
                      </a:solidFill>
                      <a:prstDash val="solid"/>
                      <a:round/>
                      <a:headEnd type="none" w="med" len="med"/>
                      <a:tailEnd type="none" w="med" len="med"/>
                    </a:lnB>
                    <a:solidFill>
                      <a:schemeClr val="accent4"/>
                    </a:solidFill>
                  </a:tcPr>
                </a:tc>
                <a:tc>
                  <a:txBody>
                    <a:bodyPr/>
                    <a:lstStyle/>
                    <a:p>
                      <a:r>
                        <a:rPr lang="en-US" sz="1400">
                          <a:ln>
                            <a:noFill/>
                          </a:ln>
                          <a:solidFill>
                            <a:schemeClr val="bg1"/>
                          </a:solidFill>
                          <a:latin typeface="Ubuntu" panose="020B0504030602030204" pitchFamily="34" charset="0"/>
                        </a:rPr>
                        <a:t>Comparison 3</a:t>
                      </a:r>
                    </a:p>
                  </a:txBody>
                  <a:tcPr marL="182880" marR="182880" marT="137160" marB="137160">
                    <a:lnL w="12700" cap="flat" cmpd="sng" algn="ctr">
                      <a:solidFill>
                        <a:schemeClr val="bg1"/>
                      </a:solidFill>
                      <a:prstDash val="solid"/>
                      <a:round/>
                      <a:headEnd type="none" w="med" len="med"/>
                      <a:tailEnd type="none" w="med" len="med"/>
                    </a:lnL>
                    <a:lnB w="9525"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182173788"/>
                  </a:ext>
                </a:extLst>
              </a:tr>
              <a:tr h="479656">
                <a:tc rowSpan="3">
                  <a:txBody>
                    <a:bodyPr/>
                    <a:lstStyle/>
                    <a:p>
                      <a:r>
                        <a:rPr lang="en-US" sz="1200">
                          <a:solidFill>
                            <a:schemeClr val="tx1"/>
                          </a:solidFill>
                          <a:latin typeface="Ubuntu" panose="020B0504030602030204" pitchFamily="34" charset="0"/>
                        </a:rPr>
                        <a:t>Content</a:t>
                      </a:r>
                    </a:p>
                  </a:txBody>
                  <a:tcPr marL="182880" marR="182880" marT="137160" marB="137160">
                    <a:lnR w="12700" cap="flat" cmpd="sng" algn="ctr">
                      <a:no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2"/>
                    </a:solidFill>
                  </a:tcPr>
                </a:tc>
                <a:tc>
                  <a:txBody>
                    <a:bodyPr/>
                    <a:lstStyle/>
                    <a:p>
                      <a:r>
                        <a:rPr lang="en-US" sz="1200">
                          <a:solidFill>
                            <a:schemeClr val="tx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a:solidFill>
                            <a:schemeClr val="bg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a:solidFill>
                            <a:schemeClr val="bg1"/>
                          </a:solidFill>
                          <a:latin typeface="Ubuntu" panose="020B0504030602030204" pitchFamily="34" charset="0"/>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r>
                        <a:rPr lang="en-US" sz="1200">
                          <a:solidFill>
                            <a:schemeClr val="bg1"/>
                          </a:solidFill>
                          <a:latin typeface="Ubuntu" panose="020B0504030602030204" pitchFamily="34" charset="0"/>
                        </a:rPr>
                        <a:t>Content</a:t>
                      </a:r>
                    </a:p>
                  </a:txBody>
                  <a:tcPr marL="182880" marR="182880" marT="137160" marB="137160" anchor="ctr">
                    <a:lnL w="12700" cap="flat" cmpd="sng" algn="ctr">
                      <a:solidFill>
                        <a:schemeClr val="bg1"/>
                      </a:solidFill>
                      <a:prstDash val="solid"/>
                      <a:round/>
                      <a:headEnd type="none" w="med" len="med"/>
                      <a:tailEnd type="none" w="med" len="med"/>
                    </a:lnL>
                    <a:lnT w="952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2832386946"/>
                  </a:ext>
                </a:extLst>
              </a:tr>
              <a:tr h="479656">
                <a:tc vMerge="1">
                  <a:txBody>
                    <a:bodyPr/>
                    <a:lstStyle/>
                    <a:p>
                      <a:r>
                        <a:rPr lang="en-US" sz="120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a:solidFill>
                            <a:schemeClr val="tx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a:solidFill>
                            <a:schemeClr val="bg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a:solidFill>
                            <a:schemeClr val="bg1"/>
                          </a:solidFill>
                          <a:latin typeface="Ubuntu" panose="020B0504030602030204" pitchFamily="34" charset="0"/>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r>
                        <a:rPr lang="en-US" sz="1200">
                          <a:solidFill>
                            <a:schemeClr val="bg1"/>
                          </a:solidFill>
                          <a:latin typeface="Ubuntu" panose="020B0504030602030204" pitchFamily="34" charset="0"/>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3639601922"/>
                  </a:ext>
                </a:extLst>
              </a:tr>
              <a:tr h="479656">
                <a:tc vMerge="1">
                  <a:txBody>
                    <a:bodyPr/>
                    <a:lstStyle/>
                    <a:p>
                      <a:r>
                        <a:rPr lang="en-US" sz="120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a:solidFill>
                            <a:schemeClr val="tx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9525" cap="flat" cmpd="sng" algn="ctr">
                      <a:solidFill>
                        <a:schemeClr val="tx2"/>
                      </a:solidFill>
                      <a:prstDash val="solid"/>
                      <a:round/>
                      <a:headEnd type="none" w="med" len="med"/>
                      <a:tailEnd type="none" w="med" len="med"/>
                    </a:lnB>
                    <a:noFill/>
                  </a:tcPr>
                </a:tc>
                <a:tc>
                  <a:txBody>
                    <a:bodyPr/>
                    <a:lstStyle/>
                    <a:p>
                      <a:r>
                        <a:rPr lang="en-US" sz="1200">
                          <a:solidFill>
                            <a:schemeClr val="bg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solidFill>
                  </a:tcPr>
                </a:tc>
                <a:tc>
                  <a:txBody>
                    <a:bodyPr/>
                    <a:lstStyle/>
                    <a:p>
                      <a:r>
                        <a:rPr lang="en-US" sz="1200">
                          <a:solidFill>
                            <a:schemeClr val="bg1"/>
                          </a:solidFill>
                          <a:latin typeface="Ubuntu" panose="020B0504030602030204" pitchFamily="34" charset="0"/>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4"/>
                    </a:solidFill>
                  </a:tcPr>
                </a:tc>
                <a:tc>
                  <a:txBody>
                    <a:bodyPr/>
                    <a:lstStyle/>
                    <a:p>
                      <a:r>
                        <a:rPr lang="en-US" sz="1200">
                          <a:solidFill>
                            <a:schemeClr val="bg1"/>
                          </a:solidFill>
                          <a:latin typeface="Ubuntu" panose="020B0504030602030204" pitchFamily="34" charset="0"/>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2530327320"/>
                  </a:ext>
                </a:extLst>
              </a:tr>
              <a:tr h="479656">
                <a:tc rowSpan="3">
                  <a:txBody>
                    <a:bodyPr/>
                    <a:lstStyle/>
                    <a:p>
                      <a:r>
                        <a:rPr lang="en-US" sz="1200">
                          <a:solidFill>
                            <a:schemeClr val="tx1"/>
                          </a:solidFill>
                          <a:latin typeface="Ubuntu" panose="020B0504030602030204" pitchFamily="34" charset="0"/>
                        </a:rPr>
                        <a:t>Content</a:t>
                      </a:r>
                    </a:p>
                  </a:txBody>
                  <a:tcPr marL="182880" marR="182880" marT="137160" marB="137160">
                    <a:lnR w="12700" cap="flat" cmpd="sng" algn="ctr">
                      <a:no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2"/>
                    </a:solidFill>
                  </a:tcPr>
                </a:tc>
                <a:tc>
                  <a:txBody>
                    <a:bodyPr/>
                    <a:lstStyle/>
                    <a:p>
                      <a:r>
                        <a:rPr lang="en-US" sz="1200">
                          <a:solidFill>
                            <a:schemeClr val="tx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a:solidFill>
                            <a:schemeClr val="bg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a:solidFill>
                            <a:schemeClr val="bg1"/>
                          </a:solidFill>
                          <a:latin typeface="Ubuntu" panose="020B0504030602030204" pitchFamily="34" charset="0"/>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r>
                        <a:rPr lang="en-US" sz="1200">
                          <a:solidFill>
                            <a:schemeClr val="bg1"/>
                          </a:solidFill>
                          <a:latin typeface="Ubuntu" panose="020B0504030602030204" pitchFamily="34" charset="0"/>
                        </a:rPr>
                        <a:t>Content</a:t>
                      </a:r>
                    </a:p>
                  </a:txBody>
                  <a:tcPr marL="182880" marR="182880" marT="137160" marB="137160" anchor="ctr">
                    <a:lnL w="12700" cap="flat" cmpd="sng" algn="ctr">
                      <a:solidFill>
                        <a:schemeClr val="bg1"/>
                      </a:solidFill>
                      <a:prstDash val="solid"/>
                      <a:round/>
                      <a:headEnd type="none" w="med" len="med"/>
                      <a:tailEnd type="none" w="med" len="med"/>
                    </a:lnL>
                    <a:lnT w="952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1341462541"/>
                  </a:ext>
                </a:extLst>
              </a:tr>
              <a:tr h="479656">
                <a:tc vMerge="1">
                  <a:txBody>
                    <a:bodyPr/>
                    <a:lstStyle/>
                    <a:p>
                      <a:r>
                        <a:rPr lang="en-US" sz="120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a:solidFill>
                            <a:schemeClr val="tx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a:solidFill>
                            <a:schemeClr val="bg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a:solidFill>
                            <a:schemeClr val="bg1"/>
                          </a:solidFill>
                          <a:latin typeface="Ubuntu" panose="020B0504030602030204" pitchFamily="34" charset="0"/>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r>
                        <a:rPr lang="en-US" sz="1200">
                          <a:solidFill>
                            <a:schemeClr val="bg1"/>
                          </a:solidFill>
                          <a:latin typeface="Ubuntu" panose="020B0504030602030204" pitchFamily="34" charset="0"/>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4195794623"/>
                  </a:ext>
                </a:extLst>
              </a:tr>
              <a:tr h="479656">
                <a:tc vMerge="1">
                  <a:txBody>
                    <a:bodyPr/>
                    <a:lstStyle/>
                    <a:p>
                      <a:r>
                        <a:rPr lang="en-US" sz="120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a:solidFill>
                            <a:schemeClr val="tx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9525" cap="flat" cmpd="sng" algn="ctr">
                      <a:solidFill>
                        <a:schemeClr val="tx2"/>
                      </a:solidFill>
                      <a:prstDash val="solid"/>
                      <a:round/>
                      <a:headEnd type="none" w="med" len="med"/>
                      <a:tailEnd type="none" w="med" len="med"/>
                    </a:lnB>
                    <a:noFill/>
                  </a:tcPr>
                </a:tc>
                <a:tc>
                  <a:txBody>
                    <a:bodyPr/>
                    <a:lstStyle/>
                    <a:p>
                      <a:r>
                        <a:rPr lang="en-US" sz="1200">
                          <a:solidFill>
                            <a:schemeClr val="bg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2"/>
                    </a:solidFill>
                  </a:tcPr>
                </a:tc>
                <a:tc>
                  <a:txBody>
                    <a:bodyPr/>
                    <a:lstStyle/>
                    <a:p>
                      <a:r>
                        <a:rPr lang="en-US" sz="1200">
                          <a:solidFill>
                            <a:schemeClr val="bg1"/>
                          </a:solidFill>
                          <a:latin typeface="Ubuntu" panose="020B0504030602030204" pitchFamily="34" charset="0"/>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4"/>
                    </a:solidFill>
                  </a:tcPr>
                </a:tc>
                <a:tc>
                  <a:txBody>
                    <a:bodyPr/>
                    <a:lstStyle/>
                    <a:p>
                      <a:r>
                        <a:rPr lang="en-US" sz="1200">
                          <a:solidFill>
                            <a:schemeClr val="bg1"/>
                          </a:solidFill>
                          <a:latin typeface="Ubuntu" panose="020B0504030602030204" pitchFamily="34" charset="0"/>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3659505089"/>
                  </a:ext>
                </a:extLst>
              </a:tr>
              <a:tr h="479656">
                <a:tc rowSpan="3">
                  <a:txBody>
                    <a:bodyPr/>
                    <a:lstStyle/>
                    <a:p>
                      <a:r>
                        <a:rPr lang="en-US" sz="1200">
                          <a:solidFill>
                            <a:schemeClr val="tx1"/>
                          </a:solidFill>
                          <a:latin typeface="Ubuntu" panose="020B0504030602030204" pitchFamily="34" charset="0"/>
                        </a:rPr>
                        <a:t>Content</a:t>
                      </a:r>
                    </a:p>
                  </a:txBody>
                  <a:tcPr marL="182880" marR="182880" marT="137160" marB="137160">
                    <a:lnR w="12700" cap="flat" cmpd="sng" algn="ctr">
                      <a:no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bg2"/>
                    </a:solidFill>
                  </a:tcPr>
                </a:tc>
                <a:tc>
                  <a:txBody>
                    <a:bodyPr/>
                    <a:lstStyle/>
                    <a:p>
                      <a:r>
                        <a:rPr lang="en-US" sz="1200">
                          <a:solidFill>
                            <a:schemeClr val="tx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a:solidFill>
                            <a:schemeClr val="bg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a:solidFill>
                            <a:schemeClr val="bg1"/>
                          </a:solidFill>
                          <a:latin typeface="Ubuntu" panose="020B0504030602030204" pitchFamily="34" charset="0"/>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r>
                        <a:rPr lang="en-US" sz="1200">
                          <a:solidFill>
                            <a:schemeClr val="bg1"/>
                          </a:solidFill>
                          <a:latin typeface="Ubuntu" panose="020B0504030602030204" pitchFamily="34" charset="0"/>
                        </a:rPr>
                        <a:t>Content</a:t>
                      </a:r>
                    </a:p>
                  </a:txBody>
                  <a:tcPr marL="182880" marR="182880" marT="137160" marB="137160" anchor="ctr">
                    <a:lnL w="12700" cap="flat" cmpd="sng" algn="ctr">
                      <a:solidFill>
                        <a:schemeClr val="bg1"/>
                      </a:solidFill>
                      <a:prstDash val="solid"/>
                      <a:round/>
                      <a:headEnd type="none" w="med" len="med"/>
                      <a:tailEnd type="none" w="med" len="med"/>
                    </a:lnL>
                    <a:lnT w="952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1999415515"/>
                  </a:ext>
                </a:extLst>
              </a:tr>
              <a:tr h="479656">
                <a:tc vMerge="1">
                  <a:txBody>
                    <a:bodyPr/>
                    <a:lstStyle/>
                    <a:p>
                      <a:r>
                        <a:rPr lang="en-US" sz="120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a:solidFill>
                            <a:schemeClr val="tx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US" sz="1200">
                          <a:solidFill>
                            <a:schemeClr val="bg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lang="en-US" sz="1200">
                          <a:solidFill>
                            <a:schemeClr val="bg1"/>
                          </a:solidFill>
                          <a:latin typeface="Ubuntu" panose="020B0504030602030204" pitchFamily="34" charset="0"/>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r>
                        <a:rPr lang="en-US" sz="1200">
                          <a:solidFill>
                            <a:schemeClr val="bg1"/>
                          </a:solidFill>
                          <a:latin typeface="Ubuntu" panose="020B0504030602030204" pitchFamily="34" charset="0"/>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extLst>
                  <a:ext uri="{0D108BD9-81ED-4DB2-BD59-A6C34878D82A}">
                    <a16:rowId xmlns:a16="http://schemas.microsoft.com/office/drawing/2014/main" val="3372579362"/>
                  </a:ext>
                </a:extLst>
              </a:tr>
              <a:tr h="479656">
                <a:tc vMerge="1">
                  <a:txBody>
                    <a:bodyPr/>
                    <a:lstStyle/>
                    <a:p>
                      <a:r>
                        <a:rPr lang="en-US" sz="1200">
                          <a:solidFill>
                            <a:schemeClr val="tx1"/>
                          </a:solidFill>
                          <a:latin typeface="+mn-lt"/>
                        </a:rPr>
                        <a:t>Content</a:t>
                      </a:r>
                    </a:p>
                  </a:txBody>
                  <a:tcPr marL="182880" marR="182880" marT="137160" marB="137160" anchor="ctr">
                    <a:lnR w="12700" cap="flat" cmpd="sng" algn="ctr">
                      <a:noFill/>
                      <a:prstDash val="solid"/>
                      <a:round/>
                      <a:headEnd type="none" w="med" len="med"/>
                      <a:tailEnd type="none" w="med" len="med"/>
                    </a:lnR>
                    <a:lnT w="12700" cap="flat" cmpd="sng" algn="ctr">
                      <a:solidFill>
                        <a:schemeClr val="accent6"/>
                      </a:solidFill>
                      <a:prstDash val="solid"/>
                      <a:round/>
                      <a:headEnd type="none" w="med" len="med"/>
                      <a:tailEnd type="none" w="med" len="med"/>
                    </a:lnT>
                    <a:lnB w="12700" cap="flat" cmpd="sng" algn="ctr">
                      <a:solidFill>
                        <a:schemeClr val="accent6"/>
                      </a:solidFill>
                      <a:prstDash val="solid"/>
                      <a:round/>
                      <a:headEnd type="none" w="med" len="med"/>
                      <a:tailEnd type="none" w="med" len="med"/>
                    </a:lnB>
                    <a:solidFill>
                      <a:schemeClr val="bg2"/>
                    </a:solidFill>
                  </a:tcPr>
                </a:tc>
                <a:tc>
                  <a:txBody>
                    <a:bodyPr/>
                    <a:lstStyle/>
                    <a:p>
                      <a:r>
                        <a:rPr lang="en-US" sz="1200">
                          <a:solidFill>
                            <a:schemeClr val="tx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9525" cap="flat" cmpd="sng" algn="ctr">
                      <a:solidFill>
                        <a:schemeClr val="tx2"/>
                      </a:solidFill>
                      <a:prstDash val="solid"/>
                      <a:round/>
                      <a:headEnd type="none" w="med" len="med"/>
                      <a:tailEnd type="none" w="med" len="med"/>
                    </a:lnB>
                    <a:noFill/>
                  </a:tcPr>
                </a:tc>
                <a:tc>
                  <a:txBody>
                    <a:bodyPr/>
                    <a:lstStyle/>
                    <a:p>
                      <a:r>
                        <a:rPr lang="en-US" sz="1200">
                          <a:solidFill>
                            <a:schemeClr val="bg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2"/>
                    </a:solidFill>
                  </a:tcPr>
                </a:tc>
                <a:tc>
                  <a:txBody>
                    <a:bodyPr/>
                    <a:lstStyle/>
                    <a:p>
                      <a:r>
                        <a:rPr lang="en-US" sz="1200">
                          <a:solidFill>
                            <a:schemeClr val="bg1"/>
                          </a:solidFill>
                          <a:latin typeface="Ubuntu" panose="020B0504030602030204" pitchFamily="34" charset="0"/>
                        </a:rPr>
                        <a:t>Content</a:t>
                      </a:r>
                    </a:p>
                  </a:txBody>
                  <a:tcPr marL="182880" marR="18288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accent4"/>
                    </a:solidFill>
                  </a:tcPr>
                </a:tc>
                <a:tc>
                  <a:txBody>
                    <a:bodyPr/>
                    <a:lstStyle/>
                    <a:p>
                      <a:r>
                        <a:rPr lang="en-US" sz="1200">
                          <a:solidFill>
                            <a:schemeClr val="bg1"/>
                          </a:solidFill>
                          <a:latin typeface="Ubuntu" panose="020B0504030602030204" pitchFamily="34" charset="0"/>
                        </a:rPr>
                        <a:t>Content</a:t>
                      </a:r>
                    </a:p>
                  </a:txBody>
                  <a:tcPr marL="182880" marR="182880" marT="137160" marB="137160"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accent2"/>
                    </a:solidFill>
                  </a:tcPr>
                </a:tc>
                <a:extLst>
                  <a:ext uri="{0D108BD9-81ED-4DB2-BD59-A6C34878D82A}">
                    <a16:rowId xmlns:a16="http://schemas.microsoft.com/office/drawing/2014/main" val="1847606447"/>
                  </a:ext>
                </a:extLst>
              </a:tr>
            </a:tbl>
          </a:graphicData>
        </a:graphic>
      </p:graphicFrame>
    </p:spTree>
    <p:extLst>
      <p:ext uri="{BB962C8B-B14F-4D97-AF65-F5344CB8AC3E}">
        <p14:creationId xmlns:p14="http://schemas.microsoft.com/office/powerpoint/2010/main" val="2144782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8191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E12BC2-0D53-2243-8DA6-664EE031A41B}"/>
              </a:ext>
            </a:extLst>
          </p:cNvPr>
          <p:cNvSpPr>
            <a:spLocks noGrp="1"/>
          </p:cNvSpPr>
          <p:nvPr>
            <p:ph type="body" sz="quarter" idx="10"/>
          </p:nvPr>
        </p:nvSpPr>
        <p:spPr/>
        <p:txBody>
          <a:bodyPr lIns="0" tIns="0" rIns="0" bIns="0" anchor="t">
            <a:noAutofit/>
          </a:bodyPr>
          <a:lstStyle/>
          <a:p>
            <a:r>
              <a:rPr lang="en-US" dirty="0">
                <a:latin typeface="Ubuntu"/>
              </a:rPr>
              <a:t>Presentation title goes here</a:t>
            </a:r>
          </a:p>
        </p:txBody>
      </p:sp>
      <p:sp>
        <p:nvSpPr>
          <p:cNvPr id="16" name="Text Placeholder 15">
            <a:extLst>
              <a:ext uri="{FF2B5EF4-FFF2-40B4-BE49-F238E27FC236}">
                <a16:creationId xmlns:a16="http://schemas.microsoft.com/office/drawing/2014/main" id="{B439D4E7-CADE-7644-BBAC-BBCD476022BA}"/>
              </a:ext>
            </a:extLst>
          </p:cNvPr>
          <p:cNvSpPr>
            <a:spLocks noGrp="1"/>
          </p:cNvSpPr>
          <p:nvPr>
            <p:ph type="body" sz="quarter" idx="12"/>
          </p:nvPr>
        </p:nvSpPr>
        <p:spPr/>
        <p:txBody>
          <a:bodyPr/>
          <a:lstStyle/>
          <a:p>
            <a:r>
              <a:rPr lang="en-GB" dirty="0"/>
              <a:t>Date time version number</a:t>
            </a:r>
            <a:endParaRPr lang="en-US" dirty="0"/>
          </a:p>
        </p:txBody>
      </p:sp>
    </p:spTree>
    <p:extLst>
      <p:ext uri="{BB962C8B-B14F-4D97-AF65-F5344CB8AC3E}">
        <p14:creationId xmlns:p14="http://schemas.microsoft.com/office/powerpoint/2010/main" val="874906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3E12BC2-0D53-2243-8DA6-664EE031A41B}"/>
              </a:ext>
            </a:extLst>
          </p:cNvPr>
          <p:cNvSpPr>
            <a:spLocks noGrp="1"/>
          </p:cNvSpPr>
          <p:nvPr>
            <p:ph type="body" sz="quarter" idx="10"/>
          </p:nvPr>
        </p:nvSpPr>
        <p:spPr/>
        <p:txBody>
          <a:bodyPr/>
          <a:lstStyle/>
          <a:p>
            <a:r>
              <a:rPr lang="en-US" dirty="0"/>
              <a:t>agenda</a:t>
            </a:r>
          </a:p>
        </p:txBody>
      </p:sp>
      <p:sp>
        <p:nvSpPr>
          <p:cNvPr id="16" name="Text Placeholder 15">
            <a:extLst>
              <a:ext uri="{FF2B5EF4-FFF2-40B4-BE49-F238E27FC236}">
                <a16:creationId xmlns:a16="http://schemas.microsoft.com/office/drawing/2014/main" id="{B439D4E7-CADE-7644-BBAC-BBCD476022BA}"/>
              </a:ext>
            </a:extLst>
          </p:cNvPr>
          <p:cNvSpPr>
            <a:spLocks noGrp="1"/>
          </p:cNvSpPr>
          <p:nvPr>
            <p:ph type="body" sz="quarter" idx="11"/>
          </p:nvPr>
        </p:nvSpPr>
        <p:spPr/>
        <p:txBody>
          <a:bodyPr/>
          <a:lstStyle/>
          <a:p>
            <a:r>
              <a:rPr lang="en-SG" err="1"/>
              <a:t>Sed</a:t>
            </a:r>
            <a:r>
              <a:rPr lang="en-SG"/>
              <a:t> </a:t>
            </a:r>
            <a:r>
              <a:rPr lang="en-SG" err="1"/>
              <a:t>accumsan</a:t>
            </a:r>
            <a:r>
              <a:rPr lang="en-SG"/>
              <a:t> </a:t>
            </a:r>
            <a:r>
              <a:rPr lang="en-SG" err="1"/>
              <a:t>quam</a:t>
            </a:r>
            <a:r>
              <a:rPr lang="en-SG"/>
              <a:t> vitae ligula </a:t>
            </a:r>
            <a:r>
              <a:rPr lang="en-SG" err="1"/>
              <a:t>tincidunt</a:t>
            </a:r>
            <a:r>
              <a:rPr lang="en-SG"/>
              <a:t> </a:t>
            </a:r>
            <a:r>
              <a:rPr lang="en-SG" err="1"/>
              <a:t>tristique</a:t>
            </a:r>
            <a:r>
              <a:rPr lang="en-SG"/>
              <a:t>.</a:t>
            </a:r>
          </a:p>
          <a:p>
            <a:r>
              <a:rPr lang="en-SG"/>
              <a:t>Nam ac eros ac </a:t>
            </a:r>
            <a:r>
              <a:rPr lang="en-SG" err="1"/>
              <a:t>purus</a:t>
            </a:r>
            <a:r>
              <a:rPr lang="en-SG"/>
              <a:t> </a:t>
            </a:r>
            <a:r>
              <a:rPr lang="en-SG" err="1"/>
              <a:t>sagittis</a:t>
            </a:r>
            <a:r>
              <a:rPr lang="en-SG"/>
              <a:t> </a:t>
            </a:r>
            <a:r>
              <a:rPr lang="en-SG" err="1"/>
              <a:t>viverra</a:t>
            </a:r>
            <a:r>
              <a:rPr lang="en-SG"/>
              <a:t>.</a:t>
            </a:r>
          </a:p>
          <a:p>
            <a:r>
              <a:rPr lang="en-SG"/>
              <a:t>Maecenas </a:t>
            </a:r>
            <a:r>
              <a:rPr lang="en-SG" err="1"/>
              <a:t>rhoncus</a:t>
            </a:r>
            <a:r>
              <a:rPr lang="en-SG"/>
              <a:t> </a:t>
            </a:r>
            <a:r>
              <a:rPr lang="en-SG" err="1"/>
              <a:t>nibh</a:t>
            </a:r>
            <a:r>
              <a:rPr lang="en-SG"/>
              <a:t> </a:t>
            </a:r>
            <a:r>
              <a:rPr lang="en-SG" err="1"/>
              <a:t>eu</a:t>
            </a:r>
            <a:r>
              <a:rPr lang="en-SG"/>
              <a:t> ligula </a:t>
            </a:r>
            <a:r>
              <a:rPr lang="en-SG" err="1"/>
              <a:t>sagittis</a:t>
            </a:r>
            <a:r>
              <a:rPr lang="en-SG"/>
              <a:t>, </a:t>
            </a:r>
            <a:r>
              <a:rPr lang="en-SG" err="1"/>
              <a:t>sed</a:t>
            </a:r>
            <a:r>
              <a:rPr lang="en-SG"/>
              <a:t> </a:t>
            </a:r>
            <a:r>
              <a:rPr lang="en-SG" err="1"/>
              <a:t>efficitur</a:t>
            </a:r>
            <a:r>
              <a:rPr lang="en-SG"/>
              <a:t> </a:t>
            </a:r>
            <a:r>
              <a:rPr lang="en-SG" err="1"/>
              <a:t>risus</a:t>
            </a:r>
            <a:r>
              <a:rPr lang="en-SG"/>
              <a:t> semper.</a:t>
            </a:r>
          </a:p>
          <a:p>
            <a:r>
              <a:rPr lang="en-SG"/>
              <a:t>Aenean </a:t>
            </a:r>
            <a:r>
              <a:rPr lang="en-SG" err="1"/>
              <a:t>interdum</a:t>
            </a:r>
            <a:r>
              <a:rPr lang="en-SG"/>
              <a:t> </a:t>
            </a:r>
            <a:r>
              <a:rPr lang="en-SG" err="1"/>
              <a:t>nibh</a:t>
            </a:r>
            <a:r>
              <a:rPr lang="en-SG"/>
              <a:t> et ex </a:t>
            </a:r>
            <a:r>
              <a:rPr lang="en-SG" err="1"/>
              <a:t>mattis</a:t>
            </a:r>
            <a:r>
              <a:rPr lang="en-SG"/>
              <a:t> </a:t>
            </a:r>
            <a:r>
              <a:rPr lang="en-SG" err="1"/>
              <a:t>blandit</a:t>
            </a:r>
            <a:r>
              <a:rPr lang="en-SG"/>
              <a:t>.</a:t>
            </a:r>
          </a:p>
          <a:p>
            <a:r>
              <a:rPr lang="en-SG" err="1"/>
              <a:t>Sed</a:t>
            </a:r>
            <a:r>
              <a:rPr lang="en-SG"/>
              <a:t> sit </a:t>
            </a:r>
            <a:r>
              <a:rPr lang="en-SG" err="1"/>
              <a:t>amet</a:t>
            </a:r>
            <a:r>
              <a:rPr lang="en-SG"/>
              <a:t> </a:t>
            </a:r>
            <a:r>
              <a:rPr lang="en-SG" err="1"/>
              <a:t>nunc</a:t>
            </a:r>
            <a:r>
              <a:rPr lang="en-SG"/>
              <a:t> </a:t>
            </a:r>
            <a:r>
              <a:rPr lang="en-SG" err="1"/>
              <a:t>sed</a:t>
            </a:r>
            <a:r>
              <a:rPr lang="en-SG"/>
              <a:t> </a:t>
            </a:r>
            <a:r>
              <a:rPr lang="en-SG" err="1"/>
              <a:t>enim</a:t>
            </a:r>
            <a:r>
              <a:rPr lang="en-SG"/>
              <a:t> </a:t>
            </a:r>
            <a:r>
              <a:rPr lang="en-SG" err="1"/>
              <a:t>lobortis</a:t>
            </a:r>
            <a:r>
              <a:rPr lang="en-SG"/>
              <a:t> </a:t>
            </a:r>
            <a:r>
              <a:rPr lang="en-SG" err="1"/>
              <a:t>fringilla</a:t>
            </a:r>
            <a:r>
              <a:rPr lang="en-SG"/>
              <a:t>.</a:t>
            </a:r>
          </a:p>
        </p:txBody>
      </p:sp>
    </p:spTree>
    <p:extLst>
      <p:ext uri="{BB962C8B-B14F-4D97-AF65-F5344CB8AC3E}">
        <p14:creationId xmlns:p14="http://schemas.microsoft.com/office/powerpoint/2010/main" val="797434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F7BC17-C097-EF49-903E-0A1FFF9051AD}"/>
              </a:ext>
            </a:extLst>
          </p:cNvPr>
          <p:cNvSpPr>
            <a:spLocks noGrp="1"/>
          </p:cNvSpPr>
          <p:nvPr>
            <p:ph type="body" sz="quarter" idx="10"/>
          </p:nvPr>
        </p:nvSpPr>
        <p:spPr/>
        <p:txBody>
          <a:bodyPr/>
          <a:lstStyle/>
          <a:p>
            <a:r>
              <a:rPr lang="en-GB"/>
              <a:t>Divider title goes here</a:t>
            </a:r>
          </a:p>
          <a:p>
            <a:endParaRPr lang="en-US"/>
          </a:p>
          <a:p>
            <a:endParaRPr lang="en-US"/>
          </a:p>
        </p:txBody>
      </p:sp>
    </p:spTree>
    <p:extLst>
      <p:ext uri="{BB962C8B-B14F-4D97-AF65-F5344CB8AC3E}">
        <p14:creationId xmlns:p14="http://schemas.microsoft.com/office/powerpoint/2010/main" val="337510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4C7815-43FF-F247-881C-B7CE6C8A3889}"/>
              </a:ext>
            </a:extLst>
          </p:cNvPr>
          <p:cNvSpPr>
            <a:spLocks noGrp="1"/>
          </p:cNvSpPr>
          <p:nvPr>
            <p:ph type="body" sz="quarter" idx="10"/>
          </p:nvPr>
        </p:nvSpPr>
        <p:spPr>
          <a:xfrm>
            <a:off x="592138" y="573088"/>
            <a:ext cx="11006137" cy="5260975"/>
          </a:xfrm>
        </p:spPr>
        <p:txBody>
          <a:bodyPr/>
          <a:lstStyle/>
          <a:p>
            <a:r>
              <a:rPr lang="en-US"/>
              <a:t>Simon Sinek</a:t>
            </a:r>
            <a:endParaRPr lang="en-GB"/>
          </a:p>
          <a:p>
            <a:r>
              <a:rPr lang="en-SG"/>
              <a:t>Achievement happens when we pursue and attain what we want. Success comes when we are in clear pursuit of why we want it.</a:t>
            </a:r>
          </a:p>
          <a:p>
            <a:endParaRPr lang="en-US"/>
          </a:p>
        </p:txBody>
      </p:sp>
    </p:spTree>
    <p:extLst>
      <p:ext uri="{BB962C8B-B14F-4D97-AF65-F5344CB8AC3E}">
        <p14:creationId xmlns:p14="http://schemas.microsoft.com/office/powerpoint/2010/main" val="51321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B240-8DE5-4945-8C71-19584547FE83}"/>
              </a:ext>
            </a:extLst>
          </p:cNvPr>
          <p:cNvSpPr>
            <a:spLocks noGrp="1"/>
          </p:cNvSpPr>
          <p:nvPr>
            <p:ph type="title"/>
          </p:nvPr>
        </p:nvSpPr>
        <p:spPr/>
        <p:txBody>
          <a:bodyPr/>
          <a:lstStyle/>
          <a:p>
            <a:r>
              <a:rPr lang="en-GB" dirty="0"/>
              <a:t>Prominent content slide layout </a:t>
            </a:r>
            <a:endParaRPr lang="en-US" dirty="0"/>
          </a:p>
        </p:txBody>
      </p:sp>
      <p:sp>
        <p:nvSpPr>
          <p:cNvPr id="7" name="Text Placeholder 6">
            <a:extLst>
              <a:ext uri="{FF2B5EF4-FFF2-40B4-BE49-F238E27FC236}">
                <a16:creationId xmlns:a16="http://schemas.microsoft.com/office/drawing/2014/main" id="{54BBD0A3-5AA9-434E-BD6B-9E0C54D8E8FA}"/>
              </a:ext>
            </a:extLst>
          </p:cNvPr>
          <p:cNvSpPr>
            <a:spLocks noGrp="1"/>
          </p:cNvSpPr>
          <p:nvPr>
            <p:ph type="body" sz="quarter" idx="10"/>
          </p:nvPr>
        </p:nvSpPr>
        <p:spPr/>
        <p:txBody>
          <a:bodyPr/>
          <a:lstStyle/>
          <a:p>
            <a:pPr lvl="0"/>
            <a:r>
              <a:rPr lang="en-SG" dirty="0"/>
              <a:t>Content Lorem ipsum </a:t>
            </a:r>
            <a:r>
              <a:rPr lang="en-SG" dirty="0" err="1"/>
              <a:t>dolor</a:t>
            </a:r>
            <a:r>
              <a:rPr lang="en-SG" dirty="0"/>
              <a:t> sit </a:t>
            </a:r>
            <a:r>
              <a:rPr lang="en-SG" dirty="0" err="1"/>
              <a:t>amet</a:t>
            </a:r>
            <a:r>
              <a:rPr lang="en-SG" dirty="0"/>
              <a:t>, </a:t>
            </a:r>
            <a:r>
              <a:rPr lang="en-SG" dirty="0" err="1"/>
              <a:t>consectetur</a:t>
            </a:r>
            <a:r>
              <a:rPr lang="en-SG" dirty="0"/>
              <a:t> </a:t>
            </a:r>
            <a:r>
              <a:rPr lang="en-SG" dirty="0" err="1"/>
              <a:t>adipiscing</a:t>
            </a:r>
            <a:r>
              <a:rPr lang="en-SG" dirty="0"/>
              <a:t> </a:t>
            </a:r>
            <a:r>
              <a:rPr lang="en-SG" dirty="0" err="1"/>
              <a:t>elit</a:t>
            </a:r>
            <a:r>
              <a:rPr lang="en-SG" dirty="0"/>
              <a:t>. Donec ligula </a:t>
            </a:r>
            <a:r>
              <a:rPr lang="en-SG" dirty="0" err="1"/>
              <a:t>metus</a:t>
            </a:r>
            <a:r>
              <a:rPr lang="en-SG" dirty="0"/>
              <a:t>, </a:t>
            </a:r>
            <a:r>
              <a:rPr lang="en-SG" dirty="0" err="1"/>
              <a:t>dapibus</a:t>
            </a:r>
            <a:r>
              <a:rPr lang="en-SG" dirty="0"/>
              <a:t> </a:t>
            </a:r>
            <a:r>
              <a:rPr lang="en-SG" dirty="0" err="1"/>
              <a:t>quis</a:t>
            </a:r>
            <a:r>
              <a:rPr lang="en-SG" dirty="0"/>
              <a:t> </a:t>
            </a:r>
            <a:r>
              <a:rPr lang="en-SG" dirty="0" err="1"/>
              <a:t>placerat</a:t>
            </a:r>
            <a:r>
              <a:rPr lang="en-SG" dirty="0"/>
              <a:t> </a:t>
            </a:r>
            <a:r>
              <a:rPr lang="en-SG" dirty="0" err="1"/>
              <a:t>vel</a:t>
            </a:r>
            <a:r>
              <a:rPr lang="en-SG" dirty="0"/>
              <a:t>, </a:t>
            </a:r>
            <a:r>
              <a:rPr lang="en-SG" dirty="0" err="1"/>
              <a:t>bibendum</a:t>
            </a:r>
            <a:r>
              <a:rPr lang="en-SG" dirty="0"/>
              <a:t> </a:t>
            </a:r>
            <a:r>
              <a:rPr lang="en-SG" dirty="0" err="1"/>
              <a:t>eget</a:t>
            </a:r>
            <a:r>
              <a:rPr lang="en-SG" dirty="0"/>
              <a:t> </a:t>
            </a:r>
            <a:r>
              <a:rPr lang="en-SG" dirty="0" err="1"/>
              <a:t>justo</a:t>
            </a:r>
            <a:r>
              <a:rPr lang="en-SG" dirty="0"/>
              <a:t>. Ut gravida </a:t>
            </a:r>
            <a:r>
              <a:rPr lang="en-SG" dirty="0" err="1"/>
              <a:t>commodo</a:t>
            </a:r>
            <a:r>
              <a:rPr lang="en-SG" dirty="0"/>
              <a:t> </a:t>
            </a:r>
            <a:r>
              <a:rPr lang="en-SG" dirty="0" err="1"/>
              <a:t>neque</a:t>
            </a:r>
            <a:r>
              <a:rPr lang="en-SG" dirty="0"/>
              <a:t>, sit </a:t>
            </a:r>
            <a:r>
              <a:rPr lang="en-SG" dirty="0" err="1"/>
              <a:t>amet</a:t>
            </a:r>
            <a:r>
              <a:rPr lang="en-SG" dirty="0"/>
              <a:t> </a:t>
            </a:r>
            <a:r>
              <a:rPr lang="en-SG" dirty="0" err="1"/>
              <a:t>venenatis</a:t>
            </a:r>
            <a:r>
              <a:rPr lang="en-SG" dirty="0"/>
              <a:t> </a:t>
            </a:r>
            <a:r>
              <a:rPr lang="en-SG" dirty="0" err="1"/>
              <a:t>est</a:t>
            </a:r>
            <a:r>
              <a:rPr lang="en-SG" dirty="0"/>
              <a:t> </a:t>
            </a:r>
            <a:r>
              <a:rPr lang="en-SG" dirty="0" err="1"/>
              <a:t>tristique</a:t>
            </a:r>
            <a:r>
              <a:rPr lang="en-SG" dirty="0"/>
              <a:t> at. Ut vitae </a:t>
            </a:r>
            <a:r>
              <a:rPr lang="en-SG" dirty="0" err="1"/>
              <a:t>venenatis</a:t>
            </a:r>
            <a:r>
              <a:rPr lang="en-SG" dirty="0"/>
              <a:t> </a:t>
            </a:r>
            <a:r>
              <a:rPr lang="en-SG" dirty="0" err="1"/>
              <a:t>enim</a:t>
            </a:r>
            <a:r>
              <a:rPr lang="en-SG" dirty="0"/>
              <a:t>, sit </a:t>
            </a:r>
            <a:r>
              <a:rPr lang="en-SG" dirty="0" err="1"/>
              <a:t>amet</a:t>
            </a:r>
            <a:r>
              <a:rPr lang="en-SG" dirty="0"/>
              <a:t> dictum </a:t>
            </a:r>
            <a:r>
              <a:rPr lang="en-SG" dirty="0" err="1"/>
              <a:t>nunc</a:t>
            </a:r>
            <a:r>
              <a:rPr lang="en-SG" dirty="0"/>
              <a:t>. </a:t>
            </a:r>
            <a:r>
              <a:rPr lang="en-SG" dirty="0" err="1"/>
              <a:t>Etiam</a:t>
            </a:r>
            <a:r>
              <a:rPr lang="en-SG" dirty="0"/>
              <a:t> ac </a:t>
            </a:r>
            <a:r>
              <a:rPr lang="en-SG" dirty="0" err="1"/>
              <a:t>ornare</a:t>
            </a:r>
            <a:r>
              <a:rPr lang="en-SG" dirty="0"/>
              <a:t> diam. Donec </a:t>
            </a:r>
            <a:r>
              <a:rPr lang="en-SG" dirty="0" err="1"/>
              <a:t>facilisis</a:t>
            </a:r>
            <a:r>
              <a:rPr lang="en-SG" dirty="0"/>
              <a:t> </a:t>
            </a:r>
            <a:r>
              <a:rPr lang="en-SG" dirty="0" err="1"/>
              <a:t>lectus</a:t>
            </a:r>
            <a:r>
              <a:rPr lang="en-SG" dirty="0"/>
              <a:t> </a:t>
            </a:r>
            <a:r>
              <a:rPr lang="en-SG" dirty="0" err="1"/>
              <a:t>fringilla</a:t>
            </a:r>
            <a:r>
              <a:rPr lang="en-SG" dirty="0"/>
              <a:t>, </a:t>
            </a:r>
            <a:r>
              <a:rPr lang="en-SG" dirty="0" err="1"/>
              <a:t>congue</a:t>
            </a:r>
            <a:r>
              <a:rPr lang="en-SG" dirty="0"/>
              <a:t> </a:t>
            </a:r>
            <a:r>
              <a:rPr lang="en-SG" dirty="0" err="1"/>
              <a:t>erat</a:t>
            </a:r>
            <a:r>
              <a:rPr lang="en-SG" dirty="0"/>
              <a:t> </a:t>
            </a:r>
            <a:r>
              <a:rPr lang="en-SG" dirty="0" err="1"/>
              <a:t>ut</a:t>
            </a:r>
            <a:r>
              <a:rPr lang="en-SG" dirty="0"/>
              <a:t>, </a:t>
            </a:r>
            <a:r>
              <a:rPr lang="en-SG" dirty="0" err="1"/>
              <a:t>feugiat</a:t>
            </a:r>
            <a:r>
              <a:rPr lang="en-SG" dirty="0"/>
              <a:t> </a:t>
            </a:r>
            <a:r>
              <a:rPr lang="en-SG" dirty="0" err="1"/>
              <a:t>arcu</a:t>
            </a:r>
            <a:r>
              <a:rPr lang="en-SG" dirty="0"/>
              <a:t>. Vestibulum non magna in </a:t>
            </a:r>
            <a:r>
              <a:rPr lang="en-SG" dirty="0" err="1"/>
              <a:t>diam</a:t>
            </a:r>
            <a:r>
              <a:rPr lang="en-SG" dirty="0"/>
              <a:t> </a:t>
            </a:r>
            <a:r>
              <a:rPr lang="en-SG" dirty="0" err="1"/>
              <a:t>lobortis</a:t>
            </a:r>
            <a:r>
              <a:rPr lang="en-SG" dirty="0"/>
              <a:t> </a:t>
            </a:r>
            <a:r>
              <a:rPr lang="en-SG" dirty="0" err="1"/>
              <a:t>tincidunt</a:t>
            </a:r>
            <a:r>
              <a:rPr lang="en-SG" dirty="0"/>
              <a:t>. Cras </a:t>
            </a:r>
            <a:r>
              <a:rPr lang="en-SG" dirty="0" err="1"/>
              <a:t>vel</a:t>
            </a:r>
            <a:r>
              <a:rPr lang="en-SG" dirty="0"/>
              <a:t> cursus libero. Mauris </a:t>
            </a:r>
            <a:r>
              <a:rPr lang="en-SG" dirty="0" err="1"/>
              <a:t>sed</a:t>
            </a:r>
            <a:r>
              <a:rPr lang="en-SG" dirty="0"/>
              <a:t> convallis nisi. </a:t>
            </a:r>
            <a:r>
              <a:rPr lang="en-SG" dirty="0" err="1"/>
              <a:t>Aliquam</a:t>
            </a:r>
            <a:r>
              <a:rPr lang="en-SG" dirty="0"/>
              <a:t> </a:t>
            </a:r>
            <a:r>
              <a:rPr lang="en-SG" dirty="0" err="1"/>
              <a:t>eget</a:t>
            </a:r>
            <a:r>
              <a:rPr lang="en-SG" dirty="0"/>
              <a:t> </a:t>
            </a:r>
            <a:r>
              <a:rPr lang="en-SG" dirty="0" err="1"/>
              <a:t>justo</a:t>
            </a:r>
            <a:r>
              <a:rPr lang="en-SG" dirty="0"/>
              <a:t> </a:t>
            </a:r>
            <a:r>
              <a:rPr lang="en-SG" dirty="0" err="1"/>
              <a:t>quis</a:t>
            </a:r>
            <a:r>
              <a:rPr lang="en-SG" dirty="0"/>
              <a:t> </a:t>
            </a:r>
            <a:r>
              <a:rPr lang="en-SG" dirty="0" err="1"/>
              <a:t>lacus</a:t>
            </a:r>
            <a:r>
              <a:rPr lang="en-SG" dirty="0"/>
              <a:t> </a:t>
            </a:r>
            <a:r>
              <a:rPr lang="en-SG" dirty="0" err="1"/>
              <a:t>euismod</a:t>
            </a:r>
            <a:r>
              <a:rPr lang="en-SG" dirty="0"/>
              <a:t> pulvinar. </a:t>
            </a:r>
          </a:p>
          <a:p>
            <a:pPr lvl="0"/>
            <a:r>
              <a:rPr lang="en-SG" dirty="0" err="1"/>
              <a:t>Etiam</a:t>
            </a:r>
            <a:r>
              <a:rPr lang="en-SG" dirty="0"/>
              <a:t> </a:t>
            </a:r>
            <a:r>
              <a:rPr lang="en-SG" dirty="0" err="1"/>
              <a:t>sollicitudin</a:t>
            </a:r>
            <a:r>
              <a:rPr lang="en-SG" dirty="0"/>
              <a:t> dui </a:t>
            </a:r>
            <a:r>
              <a:rPr lang="en-SG" dirty="0" err="1"/>
              <a:t>ut</a:t>
            </a:r>
            <a:r>
              <a:rPr lang="en-SG" dirty="0"/>
              <a:t> </a:t>
            </a:r>
            <a:r>
              <a:rPr lang="en-SG" dirty="0" err="1"/>
              <a:t>elit</a:t>
            </a:r>
            <a:r>
              <a:rPr lang="en-SG" dirty="0"/>
              <a:t> lacinia, vitae </a:t>
            </a:r>
            <a:r>
              <a:rPr lang="en-SG" dirty="0" err="1"/>
              <a:t>aliquet</a:t>
            </a:r>
            <a:r>
              <a:rPr lang="en-SG" dirty="0"/>
              <a:t> </a:t>
            </a:r>
            <a:r>
              <a:rPr lang="en-SG" dirty="0" err="1"/>
              <a:t>nunc</a:t>
            </a:r>
            <a:r>
              <a:rPr lang="en-SG" dirty="0"/>
              <a:t> </a:t>
            </a:r>
            <a:r>
              <a:rPr lang="en-SG" dirty="0" err="1"/>
              <a:t>scelerisque</a:t>
            </a:r>
            <a:r>
              <a:rPr lang="en-SG" dirty="0"/>
              <a:t>. Duis </a:t>
            </a:r>
            <a:r>
              <a:rPr lang="en-SG" dirty="0" err="1"/>
              <a:t>ut</a:t>
            </a:r>
            <a:r>
              <a:rPr lang="en-SG" dirty="0"/>
              <a:t> </a:t>
            </a:r>
            <a:r>
              <a:rPr lang="en-SG" dirty="0" err="1"/>
              <a:t>sem</a:t>
            </a:r>
            <a:r>
              <a:rPr lang="en-SG" dirty="0"/>
              <a:t> </a:t>
            </a:r>
            <a:r>
              <a:rPr lang="en-SG" dirty="0" err="1"/>
              <a:t>bibendum</a:t>
            </a:r>
            <a:r>
              <a:rPr lang="en-SG" dirty="0"/>
              <a:t>, </a:t>
            </a:r>
            <a:r>
              <a:rPr lang="en-SG" dirty="0" err="1"/>
              <a:t>vehicula</a:t>
            </a:r>
            <a:r>
              <a:rPr lang="en-SG" dirty="0"/>
              <a:t> ligula non, </a:t>
            </a:r>
            <a:r>
              <a:rPr lang="en-SG" dirty="0" err="1"/>
              <a:t>varius</a:t>
            </a:r>
            <a:r>
              <a:rPr lang="en-SG" dirty="0"/>
              <a:t> eros. Duis </a:t>
            </a:r>
            <a:r>
              <a:rPr lang="en-SG" dirty="0" err="1"/>
              <a:t>tristique</a:t>
            </a:r>
            <a:r>
              <a:rPr lang="en-SG" dirty="0"/>
              <a:t> </a:t>
            </a:r>
            <a:r>
              <a:rPr lang="en-SG" dirty="0" err="1"/>
              <a:t>velit</a:t>
            </a:r>
            <a:r>
              <a:rPr lang="en-SG" dirty="0"/>
              <a:t> </a:t>
            </a:r>
            <a:r>
              <a:rPr lang="en-SG" dirty="0" err="1"/>
              <a:t>lectus</a:t>
            </a:r>
            <a:r>
              <a:rPr lang="en-SG" dirty="0"/>
              <a:t>, </a:t>
            </a:r>
            <a:r>
              <a:rPr lang="en-SG" dirty="0" err="1"/>
              <a:t>dapibus</a:t>
            </a:r>
            <a:r>
              <a:rPr lang="en-SG" dirty="0"/>
              <a:t> </a:t>
            </a:r>
            <a:r>
              <a:rPr lang="en-SG" dirty="0" err="1"/>
              <a:t>ullamcorper</a:t>
            </a:r>
            <a:r>
              <a:rPr lang="en-SG" dirty="0"/>
              <a:t> dui </a:t>
            </a:r>
            <a:r>
              <a:rPr lang="en-SG" dirty="0" err="1"/>
              <a:t>condimentum</a:t>
            </a:r>
            <a:r>
              <a:rPr lang="en-SG" dirty="0"/>
              <a:t> id. Duis </a:t>
            </a:r>
            <a:r>
              <a:rPr lang="en-SG" dirty="0" err="1"/>
              <a:t>felis</a:t>
            </a:r>
            <a:r>
              <a:rPr lang="en-SG" dirty="0"/>
              <a:t> </a:t>
            </a:r>
            <a:r>
              <a:rPr lang="en-SG" dirty="0" err="1"/>
              <a:t>odio</a:t>
            </a:r>
            <a:r>
              <a:rPr lang="en-SG" dirty="0"/>
              <a:t>, pulvinar in </a:t>
            </a:r>
            <a:r>
              <a:rPr lang="en-SG" dirty="0" err="1"/>
              <a:t>quam</a:t>
            </a:r>
            <a:r>
              <a:rPr lang="en-SG" dirty="0"/>
              <a:t> a, </a:t>
            </a:r>
            <a:r>
              <a:rPr lang="en-SG" dirty="0" err="1"/>
              <a:t>vehicula</a:t>
            </a:r>
            <a:r>
              <a:rPr lang="en-SG" dirty="0"/>
              <a:t> </a:t>
            </a:r>
            <a:r>
              <a:rPr lang="en-SG" dirty="0" err="1"/>
              <a:t>lobortis</a:t>
            </a:r>
            <a:r>
              <a:rPr lang="en-SG" dirty="0"/>
              <a:t> </a:t>
            </a:r>
            <a:r>
              <a:rPr lang="en-SG" dirty="0" err="1"/>
              <a:t>nulla</a:t>
            </a:r>
            <a:r>
              <a:rPr lang="en-SG" dirty="0"/>
              <a:t>. </a:t>
            </a:r>
            <a:r>
              <a:rPr lang="en-SG" dirty="0" err="1"/>
              <a:t>Fusce</a:t>
            </a:r>
            <a:r>
              <a:rPr lang="en-SG" dirty="0"/>
              <a:t> </a:t>
            </a:r>
            <a:r>
              <a:rPr lang="en-SG" dirty="0" err="1"/>
              <a:t>ut</a:t>
            </a:r>
            <a:r>
              <a:rPr lang="en-SG" dirty="0"/>
              <a:t> </a:t>
            </a:r>
            <a:r>
              <a:rPr lang="en-SG" dirty="0" err="1"/>
              <a:t>tincidunt</a:t>
            </a:r>
            <a:r>
              <a:rPr lang="en-SG" dirty="0"/>
              <a:t> </a:t>
            </a:r>
            <a:r>
              <a:rPr lang="en-SG" dirty="0" err="1"/>
              <a:t>arcu</a:t>
            </a:r>
            <a:r>
              <a:rPr lang="en-SG" dirty="0"/>
              <a:t>. </a:t>
            </a:r>
            <a:r>
              <a:rPr lang="en-SG" dirty="0" err="1"/>
              <a:t>Vivamus</a:t>
            </a:r>
            <a:r>
              <a:rPr lang="en-SG" dirty="0"/>
              <a:t> gravida </a:t>
            </a:r>
            <a:r>
              <a:rPr lang="en-SG" dirty="0" err="1"/>
              <a:t>ut</a:t>
            </a:r>
            <a:r>
              <a:rPr lang="en-SG" dirty="0"/>
              <a:t> </a:t>
            </a:r>
            <a:r>
              <a:rPr lang="en-SG" dirty="0" err="1"/>
              <a:t>enim</a:t>
            </a:r>
            <a:r>
              <a:rPr lang="en-SG" dirty="0"/>
              <a:t> et </a:t>
            </a:r>
            <a:r>
              <a:rPr lang="en-SG" dirty="0" err="1"/>
              <a:t>varius</a:t>
            </a:r>
            <a:r>
              <a:rPr lang="en-SG" dirty="0"/>
              <a:t>. </a:t>
            </a:r>
            <a:r>
              <a:rPr lang="en-SG" dirty="0" err="1"/>
              <a:t>Orci</a:t>
            </a:r>
            <a:r>
              <a:rPr lang="en-SG" dirty="0"/>
              <a:t> </a:t>
            </a:r>
            <a:r>
              <a:rPr lang="en-SG" dirty="0" err="1"/>
              <a:t>varius</a:t>
            </a:r>
            <a:r>
              <a:rPr lang="en-SG" dirty="0"/>
              <a:t> </a:t>
            </a:r>
            <a:r>
              <a:rPr lang="en-SG" dirty="0" err="1"/>
              <a:t>natoque</a:t>
            </a:r>
            <a:r>
              <a:rPr lang="en-SG" dirty="0"/>
              <a:t> </a:t>
            </a:r>
            <a:r>
              <a:rPr lang="en-SG" dirty="0" err="1"/>
              <a:t>penatibus</a:t>
            </a:r>
            <a:r>
              <a:rPr lang="en-SG" dirty="0"/>
              <a:t> et </a:t>
            </a:r>
            <a:r>
              <a:rPr lang="en-SG" dirty="0" err="1"/>
              <a:t>magnis</a:t>
            </a:r>
            <a:r>
              <a:rPr lang="en-SG" dirty="0"/>
              <a:t> dis parturient </a:t>
            </a:r>
            <a:r>
              <a:rPr lang="en-SG" dirty="0" err="1"/>
              <a:t>montes</a:t>
            </a:r>
            <a:r>
              <a:rPr lang="en-SG" dirty="0"/>
              <a:t>, </a:t>
            </a:r>
            <a:r>
              <a:rPr lang="en-SG" dirty="0" err="1"/>
              <a:t>nascetur</a:t>
            </a:r>
            <a:r>
              <a:rPr lang="en-SG" dirty="0"/>
              <a:t> </a:t>
            </a:r>
            <a:r>
              <a:rPr lang="en-SG" dirty="0" err="1"/>
              <a:t>ridiculus</a:t>
            </a:r>
            <a:r>
              <a:rPr lang="en-SG" dirty="0"/>
              <a:t> mus.</a:t>
            </a:r>
            <a:endParaRPr lang="en-US" dirty="0"/>
          </a:p>
        </p:txBody>
      </p:sp>
    </p:spTree>
    <p:extLst>
      <p:ext uri="{BB962C8B-B14F-4D97-AF65-F5344CB8AC3E}">
        <p14:creationId xmlns:p14="http://schemas.microsoft.com/office/powerpoint/2010/main" val="376860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7F92-5A05-2F40-AC70-9B266D259979}"/>
              </a:ext>
            </a:extLst>
          </p:cNvPr>
          <p:cNvSpPr>
            <a:spLocks noGrp="1"/>
          </p:cNvSpPr>
          <p:nvPr>
            <p:ph type="title"/>
          </p:nvPr>
        </p:nvSpPr>
        <p:spPr/>
        <p:txBody>
          <a:bodyPr/>
          <a:lstStyle/>
          <a:p>
            <a:r>
              <a:rPr lang="en-GB"/>
              <a:t>Standard one column slide</a:t>
            </a:r>
            <a:endParaRPr lang="en-US"/>
          </a:p>
        </p:txBody>
      </p:sp>
      <p:sp>
        <p:nvSpPr>
          <p:cNvPr id="3" name="Text Placeholder 2">
            <a:extLst>
              <a:ext uri="{FF2B5EF4-FFF2-40B4-BE49-F238E27FC236}">
                <a16:creationId xmlns:a16="http://schemas.microsoft.com/office/drawing/2014/main" id="{E10A129E-B6EA-B448-AD4E-AF8832E8FF7C}"/>
              </a:ext>
            </a:extLst>
          </p:cNvPr>
          <p:cNvSpPr>
            <a:spLocks noGrp="1"/>
          </p:cNvSpPr>
          <p:nvPr>
            <p:ph type="body" sz="quarter" idx="10"/>
          </p:nvPr>
        </p:nvSpPr>
        <p:spPr/>
        <p:txBody>
          <a:body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p>
          <a:p>
            <a:pPr lvl="0"/>
            <a:r>
              <a:rPr lang="en-SG" err="1"/>
              <a:t>Etiam</a:t>
            </a:r>
            <a:r>
              <a:rPr lang="en-SG"/>
              <a:t> </a:t>
            </a:r>
            <a:r>
              <a:rPr lang="en-SG" err="1"/>
              <a:t>sollicitudin</a:t>
            </a:r>
            <a:r>
              <a:rPr lang="en-SG"/>
              <a:t> dui </a:t>
            </a:r>
            <a:r>
              <a:rPr lang="en-SG" err="1"/>
              <a:t>ut</a:t>
            </a:r>
            <a:r>
              <a:rPr lang="en-SG"/>
              <a:t> </a:t>
            </a:r>
            <a:r>
              <a:rPr lang="en-SG" err="1"/>
              <a:t>elit</a:t>
            </a:r>
            <a:r>
              <a:rPr lang="en-SG"/>
              <a:t> lacinia, vitae </a:t>
            </a:r>
            <a:r>
              <a:rPr lang="en-SG" err="1"/>
              <a:t>aliquet</a:t>
            </a:r>
            <a:r>
              <a:rPr lang="en-SG"/>
              <a:t> </a:t>
            </a:r>
            <a:r>
              <a:rPr lang="en-SG" err="1"/>
              <a:t>nunc</a:t>
            </a:r>
            <a:r>
              <a:rPr lang="en-SG"/>
              <a:t> </a:t>
            </a:r>
            <a:r>
              <a:rPr lang="en-SG" err="1"/>
              <a:t>scelerisque</a:t>
            </a:r>
            <a:r>
              <a:rPr lang="en-SG"/>
              <a:t>. Duis </a:t>
            </a:r>
            <a:r>
              <a:rPr lang="en-SG" err="1"/>
              <a:t>ut</a:t>
            </a:r>
            <a:r>
              <a:rPr lang="en-SG"/>
              <a:t> </a:t>
            </a:r>
            <a:r>
              <a:rPr lang="en-SG" err="1"/>
              <a:t>sem</a:t>
            </a:r>
            <a:r>
              <a:rPr lang="en-SG"/>
              <a:t> </a:t>
            </a:r>
            <a:r>
              <a:rPr lang="en-SG" err="1"/>
              <a:t>bibendum</a:t>
            </a:r>
            <a:r>
              <a:rPr lang="en-SG"/>
              <a:t>, </a:t>
            </a:r>
            <a:r>
              <a:rPr lang="en-SG" err="1"/>
              <a:t>vehicula</a:t>
            </a:r>
            <a:r>
              <a:rPr lang="en-SG"/>
              <a:t> ligula non, </a:t>
            </a:r>
            <a:r>
              <a:rPr lang="en-SG" err="1"/>
              <a:t>varius</a:t>
            </a:r>
            <a:r>
              <a:rPr lang="en-SG"/>
              <a:t> eros. Duis </a:t>
            </a:r>
            <a:r>
              <a:rPr lang="en-SG" err="1"/>
              <a:t>tristique</a:t>
            </a:r>
            <a:r>
              <a:rPr lang="en-SG"/>
              <a:t> </a:t>
            </a:r>
            <a:r>
              <a:rPr lang="en-SG" err="1"/>
              <a:t>velit</a:t>
            </a:r>
            <a:r>
              <a:rPr lang="en-SG"/>
              <a:t> </a:t>
            </a:r>
            <a:r>
              <a:rPr lang="en-SG" err="1"/>
              <a:t>lectus</a:t>
            </a:r>
            <a:r>
              <a:rPr lang="en-SG"/>
              <a:t>, </a:t>
            </a:r>
            <a:r>
              <a:rPr lang="en-SG" err="1"/>
              <a:t>dapibus</a:t>
            </a:r>
            <a:r>
              <a:rPr lang="en-SG"/>
              <a:t> </a:t>
            </a:r>
            <a:r>
              <a:rPr lang="en-SG" err="1"/>
              <a:t>ullamcorper</a:t>
            </a:r>
            <a:r>
              <a:rPr lang="en-SG"/>
              <a:t> dui </a:t>
            </a:r>
            <a:r>
              <a:rPr lang="en-SG" err="1"/>
              <a:t>condimentum</a:t>
            </a:r>
            <a:r>
              <a:rPr lang="en-SG"/>
              <a:t> id. Duis </a:t>
            </a:r>
            <a:r>
              <a:rPr lang="en-SG" err="1"/>
              <a:t>felis</a:t>
            </a:r>
            <a:r>
              <a:rPr lang="en-SG"/>
              <a:t> </a:t>
            </a:r>
            <a:r>
              <a:rPr lang="en-SG" err="1"/>
              <a:t>odio</a:t>
            </a:r>
            <a:r>
              <a:rPr lang="en-SG"/>
              <a:t>, pulvinar in </a:t>
            </a:r>
            <a:r>
              <a:rPr lang="en-SG" err="1"/>
              <a:t>quam</a:t>
            </a:r>
            <a:r>
              <a:rPr lang="en-SG"/>
              <a:t> a, </a:t>
            </a:r>
            <a:r>
              <a:rPr lang="en-SG" err="1"/>
              <a:t>vehicula</a:t>
            </a:r>
            <a:r>
              <a:rPr lang="en-SG"/>
              <a:t> </a:t>
            </a:r>
            <a:r>
              <a:rPr lang="en-SG" err="1"/>
              <a:t>lobortis</a:t>
            </a:r>
            <a:r>
              <a:rPr lang="en-SG"/>
              <a:t> </a:t>
            </a:r>
            <a:r>
              <a:rPr lang="en-SG" err="1"/>
              <a:t>nulla</a:t>
            </a:r>
            <a:r>
              <a:rPr lang="en-SG"/>
              <a:t>. </a:t>
            </a:r>
            <a:r>
              <a:rPr lang="en-SG" err="1"/>
              <a:t>Fusce</a:t>
            </a:r>
            <a:r>
              <a:rPr lang="en-SG"/>
              <a:t> </a:t>
            </a:r>
            <a:r>
              <a:rPr lang="en-SG" err="1"/>
              <a:t>ut</a:t>
            </a:r>
            <a:r>
              <a:rPr lang="en-SG"/>
              <a:t> </a:t>
            </a:r>
            <a:r>
              <a:rPr lang="en-SG" err="1"/>
              <a:t>tincidunt</a:t>
            </a:r>
            <a:r>
              <a:rPr lang="en-SG"/>
              <a:t> </a:t>
            </a:r>
            <a:r>
              <a:rPr lang="en-SG" err="1"/>
              <a:t>arcu</a:t>
            </a:r>
            <a:r>
              <a:rPr lang="en-SG"/>
              <a:t>. </a:t>
            </a:r>
            <a:r>
              <a:rPr lang="en-SG" err="1"/>
              <a:t>Vivamus</a:t>
            </a:r>
            <a:r>
              <a:rPr lang="en-SG"/>
              <a:t> gravida </a:t>
            </a:r>
            <a:r>
              <a:rPr lang="en-SG" err="1"/>
              <a:t>ut</a:t>
            </a:r>
            <a:r>
              <a:rPr lang="en-SG"/>
              <a:t> </a:t>
            </a:r>
            <a:r>
              <a:rPr lang="en-SG" err="1"/>
              <a:t>enim</a:t>
            </a:r>
            <a:r>
              <a:rPr lang="en-SG"/>
              <a:t> et </a:t>
            </a:r>
            <a:r>
              <a:rPr lang="en-SG" err="1"/>
              <a:t>varius</a:t>
            </a:r>
            <a:r>
              <a:rPr lang="en-SG"/>
              <a:t>. </a:t>
            </a:r>
            <a:r>
              <a:rPr lang="en-SG" err="1"/>
              <a:t>Orci</a:t>
            </a:r>
            <a:r>
              <a:rPr lang="en-SG"/>
              <a:t> </a:t>
            </a:r>
            <a:r>
              <a:rPr lang="en-SG" err="1"/>
              <a:t>varius</a:t>
            </a:r>
            <a:r>
              <a:rPr lang="en-SG"/>
              <a:t> </a:t>
            </a:r>
            <a:r>
              <a:rPr lang="en-SG" err="1"/>
              <a:t>natoque</a:t>
            </a:r>
            <a:r>
              <a:rPr lang="en-SG"/>
              <a:t> </a:t>
            </a:r>
            <a:r>
              <a:rPr lang="en-SG" err="1"/>
              <a:t>penatibus</a:t>
            </a:r>
            <a:r>
              <a:rPr lang="en-SG"/>
              <a:t> et </a:t>
            </a:r>
            <a:r>
              <a:rPr lang="en-SG" err="1"/>
              <a:t>magnis</a:t>
            </a:r>
            <a:r>
              <a:rPr lang="en-SG"/>
              <a:t> dis parturient </a:t>
            </a:r>
            <a:r>
              <a:rPr lang="en-SG" err="1"/>
              <a:t>montes</a:t>
            </a:r>
            <a:r>
              <a:rPr lang="en-SG"/>
              <a:t>, </a:t>
            </a:r>
            <a:r>
              <a:rPr lang="en-SG" err="1"/>
              <a:t>nascetur</a:t>
            </a:r>
            <a:r>
              <a:rPr lang="en-SG"/>
              <a:t> </a:t>
            </a:r>
            <a:r>
              <a:rPr lang="en-SG" err="1"/>
              <a:t>ridiculus</a:t>
            </a:r>
            <a:r>
              <a:rPr lang="en-SG"/>
              <a:t> mus.</a:t>
            </a:r>
            <a:endParaRPr lang="en-US"/>
          </a:p>
        </p:txBody>
      </p:sp>
    </p:spTree>
    <p:extLst>
      <p:ext uri="{BB962C8B-B14F-4D97-AF65-F5344CB8AC3E}">
        <p14:creationId xmlns:p14="http://schemas.microsoft.com/office/powerpoint/2010/main" val="3934386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A4FF2-258D-5B43-9F67-E984C9974D8C}"/>
              </a:ext>
            </a:extLst>
          </p:cNvPr>
          <p:cNvSpPr>
            <a:spLocks noGrp="1"/>
          </p:cNvSpPr>
          <p:nvPr>
            <p:ph type="title"/>
          </p:nvPr>
        </p:nvSpPr>
        <p:spPr/>
        <p:txBody>
          <a:bodyPr/>
          <a:lstStyle/>
          <a:p>
            <a:r>
              <a:rPr lang="en-GB"/>
              <a:t>three column icons</a:t>
            </a:r>
            <a:endParaRPr lang="en-US"/>
          </a:p>
        </p:txBody>
      </p:sp>
      <p:sp>
        <p:nvSpPr>
          <p:cNvPr id="3" name="Text Placeholder 2">
            <a:extLst>
              <a:ext uri="{FF2B5EF4-FFF2-40B4-BE49-F238E27FC236}">
                <a16:creationId xmlns:a16="http://schemas.microsoft.com/office/drawing/2014/main" id="{5747BB81-B37F-1046-B23A-6BC056F0EA14}"/>
              </a:ext>
            </a:extLst>
          </p:cNvPr>
          <p:cNvSpPr>
            <a:spLocks noGrp="1"/>
          </p:cNvSpPr>
          <p:nvPr>
            <p:ph type="body" sz="quarter" idx="10"/>
          </p:nvPr>
        </p:nvSpPr>
        <p:spPr>
          <a:xfrm>
            <a:off x="635701" y="2667009"/>
            <a:ext cx="3533015" cy="1775295"/>
          </a:xfrm>
        </p:spPr>
        <p:txBody>
          <a:bodyPr/>
          <a:lstStyle/>
          <a:p>
            <a:r>
              <a:rPr lang="en-SG" dirty="0" err="1"/>
              <a:t>Etiam</a:t>
            </a:r>
            <a:r>
              <a:rPr lang="en-SG" dirty="0"/>
              <a:t> </a:t>
            </a:r>
            <a:r>
              <a:rPr lang="en-SG" dirty="0" err="1"/>
              <a:t>sollicitudin</a:t>
            </a:r>
            <a:r>
              <a:rPr lang="en-SG" dirty="0"/>
              <a:t> dui </a:t>
            </a:r>
            <a:r>
              <a:rPr lang="en-SG" dirty="0" err="1"/>
              <a:t>ut</a:t>
            </a:r>
            <a:r>
              <a:rPr lang="en-SG" dirty="0"/>
              <a:t> </a:t>
            </a:r>
            <a:r>
              <a:rPr lang="en-SG" dirty="0" err="1"/>
              <a:t>elit</a:t>
            </a:r>
            <a:r>
              <a:rPr lang="en-SG" dirty="0"/>
              <a:t> lacinia, vitae </a:t>
            </a:r>
            <a:r>
              <a:rPr lang="en-SG" dirty="0" err="1"/>
              <a:t>aliquet</a:t>
            </a:r>
            <a:r>
              <a:rPr lang="en-SG" dirty="0"/>
              <a:t> </a:t>
            </a:r>
            <a:r>
              <a:rPr lang="en-SG" dirty="0" err="1"/>
              <a:t>nunc</a:t>
            </a:r>
            <a:r>
              <a:rPr lang="en-SG" dirty="0"/>
              <a:t> </a:t>
            </a:r>
            <a:r>
              <a:rPr lang="en-SG" dirty="0" err="1"/>
              <a:t>scelerisque</a:t>
            </a:r>
            <a:r>
              <a:rPr lang="en-SG" dirty="0"/>
              <a:t>. Duis </a:t>
            </a:r>
            <a:r>
              <a:rPr lang="en-SG" dirty="0" err="1"/>
              <a:t>ut</a:t>
            </a:r>
            <a:r>
              <a:rPr lang="en-SG" dirty="0"/>
              <a:t> </a:t>
            </a:r>
            <a:r>
              <a:rPr lang="en-SG" dirty="0" err="1"/>
              <a:t>sem</a:t>
            </a:r>
            <a:r>
              <a:rPr lang="en-SG" dirty="0"/>
              <a:t> </a:t>
            </a:r>
            <a:r>
              <a:rPr lang="en-SG" dirty="0" err="1"/>
              <a:t>bibendum</a:t>
            </a:r>
            <a:r>
              <a:rPr lang="en-SG" dirty="0"/>
              <a:t>, </a:t>
            </a:r>
            <a:r>
              <a:rPr lang="en-SG" dirty="0" err="1"/>
              <a:t>vehicula</a:t>
            </a:r>
            <a:r>
              <a:rPr lang="en-SG" dirty="0"/>
              <a:t> ligula non, </a:t>
            </a:r>
            <a:r>
              <a:rPr lang="en-SG" dirty="0" err="1"/>
              <a:t>varius</a:t>
            </a:r>
            <a:r>
              <a:rPr lang="en-SG" dirty="0"/>
              <a:t> eros. Duis </a:t>
            </a:r>
            <a:r>
              <a:rPr lang="en-SG" dirty="0" err="1"/>
              <a:t>tristique</a:t>
            </a:r>
            <a:r>
              <a:rPr lang="en-SG" dirty="0"/>
              <a:t> </a:t>
            </a:r>
            <a:r>
              <a:rPr lang="en-SG" dirty="0" err="1"/>
              <a:t>velit</a:t>
            </a:r>
            <a:r>
              <a:rPr lang="en-SG" dirty="0"/>
              <a:t> </a:t>
            </a:r>
            <a:r>
              <a:rPr lang="en-SG" dirty="0" err="1"/>
              <a:t>lectus</a:t>
            </a:r>
            <a:r>
              <a:rPr lang="en-SG" dirty="0"/>
              <a:t>, </a:t>
            </a:r>
            <a:r>
              <a:rPr lang="en-SG" dirty="0" err="1"/>
              <a:t>dapibus</a:t>
            </a:r>
            <a:r>
              <a:rPr lang="en-SG" dirty="0"/>
              <a:t> </a:t>
            </a:r>
            <a:r>
              <a:rPr lang="en-SG" dirty="0" err="1"/>
              <a:t>ullamcorper</a:t>
            </a:r>
            <a:r>
              <a:rPr lang="en-SG" dirty="0"/>
              <a:t> dui </a:t>
            </a:r>
            <a:r>
              <a:rPr lang="en-SG" dirty="0" err="1"/>
              <a:t>condimentum</a:t>
            </a:r>
            <a:r>
              <a:rPr lang="en-SG" dirty="0"/>
              <a:t> id.</a:t>
            </a:r>
            <a:endParaRPr lang="en-US" dirty="0"/>
          </a:p>
        </p:txBody>
      </p:sp>
      <p:sp>
        <p:nvSpPr>
          <p:cNvPr id="4" name="Text Placeholder 3">
            <a:extLst>
              <a:ext uri="{FF2B5EF4-FFF2-40B4-BE49-F238E27FC236}">
                <a16:creationId xmlns:a16="http://schemas.microsoft.com/office/drawing/2014/main" id="{4F88F636-7961-5A47-9F45-B8BAFD583020}"/>
              </a:ext>
            </a:extLst>
          </p:cNvPr>
          <p:cNvSpPr>
            <a:spLocks noGrp="1"/>
          </p:cNvSpPr>
          <p:nvPr>
            <p:ph type="body" sz="quarter" idx="11"/>
          </p:nvPr>
        </p:nvSpPr>
        <p:spPr>
          <a:xfrm>
            <a:off x="4341076" y="2667010"/>
            <a:ext cx="3533015" cy="1775295"/>
          </a:xfrm>
        </p:spPr>
        <p:txBody>
          <a:bodyPr/>
          <a:lstStyle/>
          <a:p>
            <a:r>
              <a:rPr lang="en-SG" dirty="0" err="1"/>
              <a:t>Etiam</a:t>
            </a:r>
            <a:r>
              <a:rPr lang="en-SG" dirty="0"/>
              <a:t> </a:t>
            </a:r>
            <a:r>
              <a:rPr lang="en-SG" dirty="0" err="1"/>
              <a:t>sollicitudin</a:t>
            </a:r>
            <a:r>
              <a:rPr lang="en-SG" dirty="0"/>
              <a:t> dui </a:t>
            </a:r>
            <a:r>
              <a:rPr lang="en-SG" dirty="0" err="1"/>
              <a:t>ut</a:t>
            </a:r>
            <a:r>
              <a:rPr lang="en-SG" dirty="0"/>
              <a:t> </a:t>
            </a:r>
            <a:r>
              <a:rPr lang="en-SG" dirty="0" err="1"/>
              <a:t>elit</a:t>
            </a:r>
            <a:r>
              <a:rPr lang="en-SG" dirty="0"/>
              <a:t> lacinia, vitae </a:t>
            </a:r>
            <a:r>
              <a:rPr lang="en-SG" dirty="0" err="1"/>
              <a:t>aliquet</a:t>
            </a:r>
            <a:r>
              <a:rPr lang="en-SG" dirty="0"/>
              <a:t> </a:t>
            </a:r>
            <a:r>
              <a:rPr lang="en-SG" dirty="0" err="1"/>
              <a:t>nunc</a:t>
            </a:r>
            <a:r>
              <a:rPr lang="en-SG" dirty="0"/>
              <a:t> </a:t>
            </a:r>
            <a:r>
              <a:rPr lang="en-SG" dirty="0" err="1"/>
              <a:t>scelerisque</a:t>
            </a:r>
            <a:r>
              <a:rPr lang="en-SG" dirty="0"/>
              <a:t>. Duis </a:t>
            </a:r>
            <a:r>
              <a:rPr lang="en-SG" dirty="0" err="1"/>
              <a:t>ut</a:t>
            </a:r>
            <a:r>
              <a:rPr lang="en-SG" dirty="0"/>
              <a:t> </a:t>
            </a:r>
            <a:r>
              <a:rPr lang="en-SG" dirty="0" err="1"/>
              <a:t>sem</a:t>
            </a:r>
            <a:r>
              <a:rPr lang="en-SG" dirty="0"/>
              <a:t> </a:t>
            </a:r>
            <a:r>
              <a:rPr lang="en-SG" dirty="0" err="1"/>
              <a:t>bibendum</a:t>
            </a:r>
            <a:r>
              <a:rPr lang="en-SG" dirty="0"/>
              <a:t>, </a:t>
            </a:r>
            <a:r>
              <a:rPr lang="en-SG" dirty="0" err="1"/>
              <a:t>vehicula</a:t>
            </a:r>
            <a:r>
              <a:rPr lang="en-SG" dirty="0"/>
              <a:t> ligula non, </a:t>
            </a:r>
            <a:r>
              <a:rPr lang="en-SG" dirty="0" err="1"/>
              <a:t>varius</a:t>
            </a:r>
            <a:r>
              <a:rPr lang="en-SG" dirty="0"/>
              <a:t> eros. Duis </a:t>
            </a:r>
            <a:r>
              <a:rPr lang="en-SG" dirty="0" err="1"/>
              <a:t>tristique</a:t>
            </a:r>
            <a:r>
              <a:rPr lang="en-SG" dirty="0"/>
              <a:t> </a:t>
            </a:r>
            <a:r>
              <a:rPr lang="en-SG" dirty="0" err="1"/>
              <a:t>velit</a:t>
            </a:r>
            <a:r>
              <a:rPr lang="en-SG" dirty="0"/>
              <a:t> </a:t>
            </a:r>
            <a:r>
              <a:rPr lang="en-SG" dirty="0" err="1"/>
              <a:t>lectus</a:t>
            </a:r>
            <a:r>
              <a:rPr lang="en-SG" dirty="0"/>
              <a:t>, </a:t>
            </a:r>
            <a:r>
              <a:rPr lang="en-SG" dirty="0" err="1"/>
              <a:t>dapibus</a:t>
            </a:r>
            <a:r>
              <a:rPr lang="en-SG" dirty="0"/>
              <a:t> </a:t>
            </a:r>
            <a:r>
              <a:rPr lang="en-SG" dirty="0" err="1"/>
              <a:t>ullamcorper</a:t>
            </a:r>
            <a:r>
              <a:rPr lang="en-SG" dirty="0"/>
              <a:t> dui </a:t>
            </a:r>
            <a:r>
              <a:rPr lang="en-SG" dirty="0" err="1"/>
              <a:t>condimentum</a:t>
            </a:r>
            <a:r>
              <a:rPr lang="en-SG" dirty="0"/>
              <a:t> id.</a:t>
            </a:r>
            <a:endParaRPr lang="en-US" dirty="0"/>
          </a:p>
        </p:txBody>
      </p:sp>
      <p:sp>
        <p:nvSpPr>
          <p:cNvPr id="5" name="Text Placeholder 4">
            <a:extLst>
              <a:ext uri="{FF2B5EF4-FFF2-40B4-BE49-F238E27FC236}">
                <a16:creationId xmlns:a16="http://schemas.microsoft.com/office/drawing/2014/main" id="{4A991408-69A8-E447-A7EE-B4F085732EE6}"/>
              </a:ext>
            </a:extLst>
          </p:cNvPr>
          <p:cNvSpPr>
            <a:spLocks noGrp="1"/>
          </p:cNvSpPr>
          <p:nvPr>
            <p:ph type="body" sz="quarter" idx="12"/>
          </p:nvPr>
        </p:nvSpPr>
        <p:spPr>
          <a:xfrm>
            <a:off x="8155608" y="2667009"/>
            <a:ext cx="3533015" cy="1775295"/>
          </a:xfrm>
        </p:spPr>
        <p:txBody>
          <a:bodyPr/>
          <a:lstStyle/>
          <a:p>
            <a:r>
              <a:rPr lang="en-SG" dirty="0" err="1"/>
              <a:t>Etiam</a:t>
            </a:r>
            <a:r>
              <a:rPr lang="en-SG" dirty="0"/>
              <a:t> </a:t>
            </a:r>
            <a:r>
              <a:rPr lang="en-SG" dirty="0" err="1"/>
              <a:t>sollicitudin</a:t>
            </a:r>
            <a:r>
              <a:rPr lang="en-SG" dirty="0"/>
              <a:t> dui </a:t>
            </a:r>
            <a:r>
              <a:rPr lang="en-SG" dirty="0" err="1"/>
              <a:t>ut</a:t>
            </a:r>
            <a:r>
              <a:rPr lang="en-SG" dirty="0"/>
              <a:t> </a:t>
            </a:r>
            <a:r>
              <a:rPr lang="en-SG" dirty="0" err="1"/>
              <a:t>elit</a:t>
            </a:r>
            <a:r>
              <a:rPr lang="en-SG" dirty="0"/>
              <a:t> lacinia, vitae </a:t>
            </a:r>
            <a:r>
              <a:rPr lang="en-SG" dirty="0" err="1"/>
              <a:t>aliquet</a:t>
            </a:r>
            <a:r>
              <a:rPr lang="en-SG" dirty="0"/>
              <a:t> </a:t>
            </a:r>
            <a:r>
              <a:rPr lang="en-SG" dirty="0" err="1"/>
              <a:t>nunc</a:t>
            </a:r>
            <a:r>
              <a:rPr lang="en-SG" dirty="0"/>
              <a:t> </a:t>
            </a:r>
            <a:r>
              <a:rPr lang="en-SG" dirty="0" err="1"/>
              <a:t>scelerisque</a:t>
            </a:r>
            <a:r>
              <a:rPr lang="en-SG" dirty="0"/>
              <a:t>. Duis </a:t>
            </a:r>
            <a:r>
              <a:rPr lang="en-SG" dirty="0" err="1"/>
              <a:t>ut</a:t>
            </a:r>
            <a:r>
              <a:rPr lang="en-SG" dirty="0"/>
              <a:t> </a:t>
            </a:r>
            <a:r>
              <a:rPr lang="en-SG" dirty="0" err="1"/>
              <a:t>sem</a:t>
            </a:r>
            <a:r>
              <a:rPr lang="en-SG" dirty="0"/>
              <a:t> </a:t>
            </a:r>
            <a:r>
              <a:rPr lang="en-SG" dirty="0" err="1"/>
              <a:t>bibendum</a:t>
            </a:r>
            <a:r>
              <a:rPr lang="en-SG" dirty="0"/>
              <a:t>, </a:t>
            </a:r>
            <a:r>
              <a:rPr lang="en-SG" dirty="0" err="1"/>
              <a:t>vehicula</a:t>
            </a:r>
            <a:r>
              <a:rPr lang="en-SG" dirty="0"/>
              <a:t> ligula non, </a:t>
            </a:r>
            <a:r>
              <a:rPr lang="en-SG" dirty="0" err="1"/>
              <a:t>varius</a:t>
            </a:r>
            <a:r>
              <a:rPr lang="en-SG" dirty="0"/>
              <a:t> eros. Duis </a:t>
            </a:r>
            <a:r>
              <a:rPr lang="en-SG" dirty="0" err="1"/>
              <a:t>tristique</a:t>
            </a:r>
            <a:r>
              <a:rPr lang="en-SG" dirty="0"/>
              <a:t> </a:t>
            </a:r>
            <a:r>
              <a:rPr lang="en-SG" dirty="0" err="1"/>
              <a:t>velit</a:t>
            </a:r>
            <a:r>
              <a:rPr lang="en-SG" dirty="0"/>
              <a:t> </a:t>
            </a:r>
            <a:r>
              <a:rPr lang="en-SG" dirty="0" err="1"/>
              <a:t>lectus</a:t>
            </a:r>
            <a:r>
              <a:rPr lang="en-SG" dirty="0"/>
              <a:t>, </a:t>
            </a:r>
            <a:r>
              <a:rPr lang="en-SG" dirty="0" err="1"/>
              <a:t>dapibus</a:t>
            </a:r>
            <a:r>
              <a:rPr lang="en-SG" dirty="0"/>
              <a:t> </a:t>
            </a:r>
            <a:r>
              <a:rPr lang="en-SG" dirty="0" err="1"/>
              <a:t>ullamcorper</a:t>
            </a:r>
            <a:r>
              <a:rPr lang="en-SG" dirty="0"/>
              <a:t> dui </a:t>
            </a:r>
            <a:r>
              <a:rPr lang="en-SG" dirty="0" err="1"/>
              <a:t>condimentum</a:t>
            </a:r>
            <a:r>
              <a:rPr lang="en-SG" dirty="0"/>
              <a:t> id.</a:t>
            </a:r>
            <a:endParaRPr lang="en-US" dirty="0"/>
          </a:p>
        </p:txBody>
      </p:sp>
      <p:cxnSp>
        <p:nvCxnSpPr>
          <p:cNvPr id="7" name="Google Shape;65;p14">
            <a:extLst>
              <a:ext uri="{FF2B5EF4-FFF2-40B4-BE49-F238E27FC236}">
                <a16:creationId xmlns:a16="http://schemas.microsoft.com/office/drawing/2014/main" id="{EB6FCEC6-CC41-CD4F-8420-5F77A4BE4BEA}"/>
              </a:ext>
            </a:extLst>
          </p:cNvPr>
          <p:cNvCxnSpPr>
            <a:cxnSpLocks/>
          </p:cNvCxnSpPr>
          <p:nvPr/>
        </p:nvCxnSpPr>
        <p:spPr>
          <a:xfrm flipV="1">
            <a:off x="4226169" y="2169042"/>
            <a:ext cx="0" cy="2771232"/>
          </a:xfrm>
          <a:prstGeom prst="straightConnector1">
            <a:avLst/>
          </a:prstGeom>
          <a:noFill/>
          <a:ln w="9525" cap="flat" cmpd="sng">
            <a:solidFill>
              <a:srgbClr val="00A7E1"/>
            </a:solidFill>
            <a:prstDash val="solid"/>
            <a:round/>
            <a:headEnd type="none" w="med" len="med"/>
            <a:tailEnd type="none" w="med" len="med"/>
          </a:ln>
        </p:spPr>
      </p:cxnSp>
      <p:cxnSp>
        <p:nvCxnSpPr>
          <p:cNvPr id="9" name="Google Shape;65;p14">
            <a:extLst>
              <a:ext uri="{FF2B5EF4-FFF2-40B4-BE49-F238E27FC236}">
                <a16:creationId xmlns:a16="http://schemas.microsoft.com/office/drawing/2014/main" id="{101EB83B-2697-3845-881D-87E1FBCCFC31}"/>
              </a:ext>
            </a:extLst>
          </p:cNvPr>
          <p:cNvCxnSpPr>
            <a:cxnSpLocks/>
          </p:cNvCxnSpPr>
          <p:nvPr/>
        </p:nvCxnSpPr>
        <p:spPr>
          <a:xfrm flipV="1">
            <a:off x="7957396" y="2169042"/>
            <a:ext cx="0" cy="2771232"/>
          </a:xfrm>
          <a:prstGeom prst="straightConnector1">
            <a:avLst/>
          </a:prstGeom>
          <a:noFill/>
          <a:ln w="9525" cap="flat" cmpd="sng">
            <a:solidFill>
              <a:srgbClr val="00A7E1"/>
            </a:solidFill>
            <a:prstDash val="solid"/>
            <a:round/>
            <a:headEnd type="none" w="med" len="med"/>
            <a:tailEnd type="none" w="med" len="med"/>
          </a:ln>
        </p:spPr>
      </p:cxnSp>
    </p:spTree>
    <p:extLst>
      <p:ext uri="{BB962C8B-B14F-4D97-AF65-F5344CB8AC3E}">
        <p14:creationId xmlns:p14="http://schemas.microsoft.com/office/powerpoint/2010/main" val="625592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FCE94-1865-4A40-A865-A979CEE4BE2D}"/>
              </a:ext>
            </a:extLst>
          </p:cNvPr>
          <p:cNvSpPr>
            <a:spLocks noGrp="1"/>
          </p:cNvSpPr>
          <p:nvPr>
            <p:ph type="title"/>
          </p:nvPr>
        </p:nvSpPr>
        <p:spPr/>
        <p:txBody>
          <a:bodyPr/>
          <a:lstStyle/>
          <a:p>
            <a:r>
              <a:rPr lang="en-GB"/>
              <a:t>Table style one</a:t>
            </a:r>
            <a:endParaRPr lang="en-US"/>
          </a:p>
        </p:txBody>
      </p:sp>
      <p:graphicFrame>
        <p:nvGraphicFramePr>
          <p:cNvPr id="15" name="Table 6">
            <a:extLst>
              <a:ext uri="{FF2B5EF4-FFF2-40B4-BE49-F238E27FC236}">
                <a16:creationId xmlns:a16="http://schemas.microsoft.com/office/drawing/2014/main" id="{55D41647-1BE2-1840-9ABE-FEC2763A1C0D}"/>
              </a:ext>
            </a:extLst>
          </p:cNvPr>
          <p:cNvGraphicFramePr>
            <a:graphicFrameLocks noGrp="1"/>
          </p:cNvGraphicFramePr>
          <p:nvPr>
            <p:extLst>
              <p:ext uri="{D42A27DB-BD31-4B8C-83A1-F6EECF244321}">
                <p14:modId xmlns:p14="http://schemas.microsoft.com/office/powerpoint/2010/main" val="3794120589"/>
              </p:ext>
            </p:extLst>
          </p:nvPr>
        </p:nvGraphicFramePr>
        <p:xfrm>
          <a:off x="586740" y="1042044"/>
          <a:ext cx="11018521" cy="3962400"/>
        </p:xfrm>
        <a:graphic>
          <a:graphicData uri="http://schemas.openxmlformats.org/drawingml/2006/table">
            <a:tbl>
              <a:tblPr firstRow="1">
                <a:tableStyleId>{2D5ABB26-0587-4C30-8999-92F81FD0307C}</a:tableStyleId>
              </a:tblPr>
              <a:tblGrid>
                <a:gridCol w="4087005">
                  <a:extLst>
                    <a:ext uri="{9D8B030D-6E8A-4147-A177-3AD203B41FA5}">
                      <a16:colId xmlns:a16="http://schemas.microsoft.com/office/drawing/2014/main" val="475770266"/>
                    </a:ext>
                  </a:extLst>
                </a:gridCol>
                <a:gridCol w="1625455">
                  <a:extLst>
                    <a:ext uri="{9D8B030D-6E8A-4147-A177-3AD203B41FA5}">
                      <a16:colId xmlns:a16="http://schemas.microsoft.com/office/drawing/2014/main" val="2582994158"/>
                    </a:ext>
                  </a:extLst>
                </a:gridCol>
                <a:gridCol w="2461551">
                  <a:extLst>
                    <a:ext uri="{9D8B030D-6E8A-4147-A177-3AD203B41FA5}">
                      <a16:colId xmlns:a16="http://schemas.microsoft.com/office/drawing/2014/main" val="3090625460"/>
                    </a:ext>
                  </a:extLst>
                </a:gridCol>
                <a:gridCol w="2844510">
                  <a:extLst>
                    <a:ext uri="{9D8B030D-6E8A-4147-A177-3AD203B41FA5}">
                      <a16:colId xmlns:a16="http://schemas.microsoft.com/office/drawing/2014/main" val="739880258"/>
                    </a:ext>
                  </a:extLst>
                </a:gridCol>
              </a:tblGrid>
              <a:tr h="0">
                <a:tc>
                  <a:txBody>
                    <a:bodyPr/>
                    <a:lstStyle/>
                    <a:p>
                      <a:r>
                        <a:rPr lang="en-US" sz="1400" dirty="0">
                          <a:solidFill>
                            <a:srgbClr val="FFFFFF"/>
                          </a:solidFill>
                          <a:latin typeface="Ubuntu" panose="020B0504030602030204" pitchFamily="34" charset="0"/>
                        </a:rPr>
                        <a:t>Column one</a:t>
                      </a:r>
                    </a:p>
                  </a:txBody>
                  <a:tcPr marL="182880" marR="182880" marT="137160" marB="137160">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tx2"/>
                    </a:solidFill>
                  </a:tcPr>
                </a:tc>
                <a:tc>
                  <a:txBody>
                    <a:bodyPr/>
                    <a:lstStyle/>
                    <a:p>
                      <a:r>
                        <a:rPr lang="en-US" sz="1400">
                          <a:solidFill>
                            <a:srgbClr val="FFFFFF"/>
                          </a:solidFill>
                          <a:latin typeface="Ubuntu" panose="020B0504030602030204" pitchFamily="34" charset="0"/>
                        </a:rPr>
                        <a:t>Column two</a:t>
                      </a:r>
                    </a:p>
                  </a:txBody>
                  <a:tcPr marL="182880" marR="18288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en-US" sz="1400">
                          <a:solidFill>
                            <a:srgbClr val="FFFFFF"/>
                          </a:solidFill>
                          <a:latin typeface="Ubuntu" panose="020B0504030602030204" pitchFamily="34" charset="0"/>
                        </a:rPr>
                        <a:t>Column three</a:t>
                      </a:r>
                    </a:p>
                  </a:txBody>
                  <a:tcPr marL="182880" marR="182880" marT="137160" marB="137160">
                    <a:lnL w="12700" cap="flat" cmpd="sng" algn="ctr">
                      <a:noFill/>
                      <a:prstDash val="solid"/>
                      <a:round/>
                      <a:headEnd type="none" w="med" len="med"/>
                      <a:tailEnd type="none" w="med" len="med"/>
                    </a:lnL>
                    <a:lnR>
                      <a:noFill/>
                    </a:lnR>
                    <a:lnB w="12700" cap="flat" cmpd="sng" algn="ctr">
                      <a:noFill/>
                      <a:prstDash val="solid"/>
                      <a:round/>
                      <a:headEnd type="none" w="med" len="med"/>
                      <a:tailEnd type="none" w="med" len="med"/>
                    </a:lnB>
                    <a:solidFill>
                      <a:schemeClr val="accent1"/>
                    </a:solidFill>
                  </a:tcPr>
                </a:tc>
                <a:tc>
                  <a:txBody>
                    <a:bodyPr/>
                    <a:lstStyle/>
                    <a:p>
                      <a:endParaRPr lang="en-US" sz="1400">
                        <a:solidFill>
                          <a:srgbClr val="FFFFFF"/>
                        </a:solidFill>
                        <a:latin typeface="Ubuntu" panose="020B0504030602030204" pitchFamily="34" charset="0"/>
                      </a:endParaRPr>
                    </a:p>
                  </a:txBody>
                  <a:tcPr marL="182880" marR="182880" marT="137160" marB="137160">
                    <a:lnL w="12700" cap="flat" cmpd="sng" algn="ctr">
                      <a:noFill/>
                      <a:prstDash val="solid"/>
                      <a:round/>
                      <a:headEnd type="none" w="med" len="med"/>
                      <a:tailEnd type="none" w="med" len="med"/>
                    </a:lnL>
                    <a:lnB w="12700" cap="flat" cmpd="sng" algn="ctr">
                      <a:noFill/>
                      <a:prstDash val="solid"/>
                      <a:round/>
                      <a:headEnd type="none" w="med" len="med"/>
                      <a:tailEnd type="none" w="med" len="med"/>
                    </a:lnB>
                    <a:solidFill>
                      <a:schemeClr val="accent2"/>
                    </a:solidFill>
                  </a:tcPr>
                </a:tc>
                <a:extLst>
                  <a:ext uri="{0D108BD9-81ED-4DB2-BD59-A6C34878D82A}">
                    <a16:rowId xmlns:a16="http://schemas.microsoft.com/office/drawing/2014/main" val="182173788"/>
                  </a:ext>
                </a:extLst>
              </a:tr>
              <a:tr h="370840">
                <a:tc>
                  <a:txBody>
                    <a:bodyPr/>
                    <a:lstStyle/>
                    <a:p>
                      <a:r>
                        <a:rPr lang="en-US" sz="1400" dirty="0">
                          <a:solidFill>
                            <a:schemeClr val="tx1"/>
                          </a:solidFill>
                          <a:latin typeface="Ubuntu" panose="020B0504030602030204" pitchFamily="34" charset="0"/>
                        </a:rPr>
                        <a:t>Content</a:t>
                      </a:r>
                    </a:p>
                  </a:txBody>
                  <a:tcPr marL="182880" marR="182880" marT="137160" marB="13716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a:solidFill>
                            <a:schemeClr val="tx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a:solidFill>
                            <a:schemeClr val="tx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a:solidFill>
                          <a:schemeClr val="tx1"/>
                        </a:solidFill>
                        <a:latin typeface="Ubuntu" panose="020B0504030602030204" pitchFamily="34" charset="0"/>
                      </a:endParaRPr>
                    </a:p>
                  </a:txBody>
                  <a:tcPr marL="182880" marR="182880" marT="137160" marB="13716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2386946"/>
                  </a:ext>
                </a:extLst>
              </a:tr>
              <a:tr h="370840">
                <a:tc>
                  <a:txBody>
                    <a:bodyPr/>
                    <a:lstStyle/>
                    <a:p>
                      <a:r>
                        <a:rPr lang="en-US" sz="1400" dirty="0">
                          <a:solidFill>
                            <a:schemeClr val="tx1"/>
                          </a:solidFill>
                          <a:latin typeface="Ubuntu" panose="020B0504030602030204" pitchFamily="34" charset="0"/>
                        </a:rPr>
                        <a:t>Content</a:t>
                      </a:r>
                    </a:p>
                  </a:txBody>
                  <a:tcPr marL="182880" marR="182880" marT="137160" marB="137160" anchor="ctr">
                    <a:lnL>
                      <a:noFill/>
                    </a:lnL>
                    <a:lnR w="12700" cap="flat" cmpd="sng" algn="ctr">
                      <a:no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a:solidFill>
                            <a:schemeClr val="tx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a:solidFill>
                            <a:schemeClr val="tx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a:solidFill>
                          <a:schemeClr val="tx1"/>
                        </a:solidFill>
                        <a:latin typeface="Ubuntu" panose="020B0504030602030204" pitchFamily="34" charset="0"/>
                      </a:endParaRPr>
                    </a:p>
                  </a:txBody>
                  <a:tcPr marL="182880" marR="182880" marT="137160" marB="137160" anchor="ctr">
                    <a:lnL w="12700" cap="flat" cmpd="sng" algn="ctr">
                      <a:no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9601922"/>
                  </a:ext>
                </a:extLst>
              </a:tr>
              <a:tr h="370840">
                <a:tc>
                  <a:txBody>
                    <a:bodyPr/>
                    <a:lstStyle/>
                    <a:p>
                      <a:r>
                        <a:rPr lang="en-US" sz="1400">
                          <a:solidFill>
                            <a:schemeClr val="tx1"/>
                          </a:solidFill>
                          <a:latin typeface="Ubuntu" panose="020B0504030602030204" pitchFamily="34" charset="0"/>
                        </a:rPr>
                        <a:t>Content</a:t>
                      </a:r>
                    </a:p>
                  </a:txBody>
                  <a:tcPr marL="182880" marR="182880" marT="137160" marB="137160" anchor="ctr">
                    <a:lnL>
                      <a:noFill/>
                    </a:lnL>
                    <a:lnR w="12700" cap="flat" cmpd="sng" algn="ctr">
                      <a:no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a:solidFill>
                            <a:schemeClr val="tx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a:solidFill>
                            <a:schemeClr val="tx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a:solidFill>
                          <a:schemeClr val="tx1"/>
                        </a:solidFill>
                        <a:latin typeface="Ubuntu" panose="020B0504030602030204" pitchFamily="34" charset="0"/>
                      </a:endParaRPr>
                    </a:p>
                  </a:txBody>
                  <a:tcPr marL="182880" marR="182880" marT="137160" marB="137160" anchor="ctr">
                    <a:lnL w="12700" cap="flat" cmpd="sng" algn="ctr">
                      <a:no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30327320"/>
                  </a:ext>
                </a:extLst>
              </a:tr>
              <a:tr h="370840">
                <a:tc>
                  <a:txBody>
                    <a:bodyPr/>
                    <a:lstStyle/>
                    <a:p>
                      <a:r>
                        <a:rPr lang="en-US" sz="1400" dirty="0">
                          <a:solidFill>
                            <a:schemeClr val="tx1"/>
                          </a:solidFill>
                          <a:latin typeface="Ubuntu" panose="020B0504030602030204" pitchFamily="34" charset="0"/>
                        </a:rPr>
                        <a:t>Content</a:t>
                      </a:r>
                    </a:p>
                  </a:txBody>
                  <a:tcPr marL="182880" marR="182880" marT="137160" marB="137160" anchor="ctr">
                    <a:lnL>
                      <a:noFill/>
                    </a:lnL>
                    <a:lnR w="12700" cap="flat" cmpd="sng" algn="ctr">
                      <a:no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a:solidFill>
                            <a:schemeClr val="tx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a:solidFill>
                            <a:schemeClr val="tx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a:solidFill>
                          <a:schemeClr val="tx1"/>
                        </a:solidFill>
                        <a:latin typeface="Ubuntu" panose="020B0504030602030204" pitchFamily="34" charset="0"/>
                      </a:endParaRPr>
                    </a:p>
                  </a:txBody>
                  <a:tcPr marL="182880" marR="182880" marT="137160" marB="137160" anchor="ctr">
                    <a:lnL w="12700" cap="flat" cmpd="sng" algn="ctr">
                      <a:no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1462541"/>
                  </a:ext>
                </a:extLst>
              </a:tr>
              <a:tr h="370840">
                <a:tc>
                  <a:txBody>
                    <a:bodyPr/>
                    <a:lstStyle/>
                    <a:p>
                      <a:r>
                        <a:rPr lang="en-US" sz="1400">
                          <a:solidFill>
                            <a:schemeClr val="tx1"/>
                          </a:solidFill>
                          <a:latin typeface="Ubuntu" panose="020B0504030602030204" pitchFamily="34" charset="0"/>
                        </a:rPr>
                        <a:t>Content</a:t>
                      </a:r>
                    </a:p>
                  </a:txBody>
                  <a:tcPr marL="182880" marR="182880" marT="137160" marB="137160" anchor="ctr">
                    <a:lnL>
                      <a:noFill/>
                    </a:lnL>
                    <a:lnR w="12700" cap="flat" cmpd="sng" algn="ctr">
                      <a:no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a:solidFill>
                            <a:schemeClr val="tx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a:solidFill>
                            <a:schemeClr val="tx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a:solidFill>
                          <a:schemeClr val="tx1"/>
                        </a:solidFill>
                        <a:latin typeface="Ubuntu" panose="020B0504030602030204" pitchFamily="34" charset="0"/>
                      </a:endParaRPr>
                    </a:p>
                  </a:txBody>
                  <a:tcPr marL="182880" marR="182880" marT="137160" marB="137160" anchor="ctr">
                    <a:lnL w="12700" cap="flat" cmpd="sng" algn="ctr">
                      <a:no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5794623"/>
                  </a:ext>
                </a:extLst>
              </a:tr>
              <a:tr h="370840">
                <a:tc>
                  <a:txBody>
                    <a:bodyPr/>
                    <a:lstStyle/>
                    <a:p>
                      <a:r>
                        <a:rPr lang="en-US" sz="1400">
                          <a:solidFill>
                            <a:schemeClr val="tx1"/>
                          </a:solidFill>
                          <a:latin typeface="Ubuntu" panose="020B0504030602030204" pitchFamily="34" charset="0"/>
                        </a:rPr>
                        <a:t>Content</a:t>
                      </a:r>
                    </a:p>
                  </a:txBody>
                  <a:tcPr marL="182880" marR="182880" marT="137160" marB="137160" anchor="ctr">
                    <a:lnL>
                      <a:noFill/>
                    </a:lnL>
                    <a:lnR w="12700" cap="flat" cmpd="sng" algn="ctr">
                      <a:no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a:solidFill>
                            <a:schemeClr val="tx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a:solidFill>
                            <a:schemeClr val="tx1"/>
                          </a:solidFill>
                          <a:latin typeface="Ubuntu" panose="020B0504030602030204" pitchFamily="34" charset="0"/>
                        </a:rPr>
                        <a:t>Content</a:t>
                      </a:r>
                    </a:p>
                  </a:txBody>
                  <a:tcPr marL="182880" marR="182880" marT="137160" marB="137160" anchor="ctr">
                    <a:lnL w="12700" cap="flat" cmpd="sng" algn="ctr">
                      <a:no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a:solidFill>
                          <a:schemeClr val="tx1"/>
                        </a:solidFill>
                        <a:latin typeface="Ubuntu" panose="020B0504030602030204" pitchFamily="34" charset="0"/>
                      </a:endParaRPr>
                    </a:p>
                  </a:txBody>
                  <a:tcPr marL="182880" marR="182880" marT="137160" marB="137160" anchor="ctr">
                    <a:lnL w="12700" cap="flat" cmpd="sng" algn="ctr">
                      <a:no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59505089"/>
                  </a:ext>
                </a:extLst>
              </a:tr>
              <a:tr h="370840">
                <a:tc>
                  <a:txBody>
                    <a:bodyPr/>
                    <a:lstStyle/>
                    <a:p>
                      <a:endParaRPr lang="en-US" dirty="0">
                        <a:solidFill>
                          <a:schemeClr val="tx1"/>
                        </a:solidFill>
                        <a:latin typeface="Ubuntu" panose="020B0504030602030204" pitchFamily="34" charset="0"/>
                      </a:endParaRPr>
                    </a:p>
                  </a:txBody>
                  <a:tcPr marL="182880" marR="182880" marT="137160" marB="137160" anchor="ctr">
                    <a:lnR w="12700" cap="flat" cmpd="sng" algn="ctr">
                      <a:no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noFill/>
                  </a:tcPr>
                </a:tc>
                <a:tc>
                  <a:txBody>
                    <a:bodyPr/>
                    <a:lstStyle/>
                    <a:p>
                      <a:endParaRPr lang="en-US">
                        <a:solidFill>
                          <a:schemeClr val="tx1"/>
                        </a:solidFill>
                        <a:latin typeface="Ubuntu" panose="020B0504030602030204" pitchFamily="34" charset="0"/>
                      </a:endParaRPr>
                    </a:p>
                  </a:txBody>
                  <a:tcPr marL="182880" marR="182880" marT="137160" marB="1371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noFill/>
                  </a:tcPr>
                </a:tc>
                <a:tc>
                  <a:txBody>
                    <a:bodyPr/>
                    <a:lstStyle/>
                    <a:p>
                      <a:endParaRPr lang="en-US">
                        <a:solidFill>
                          <a:schemeClr val="tx1"/>
                        </a:solidFill>
                        <a:latin typeface="Ubuntu" panose="020B0504030602030204" pitchFamily="34" charset="0"/>
                      </a:endParaRPr>
                    </a:p>
                  </a:txBody>
                  <a:tcPr marL="182880" marR="182880" marT="137160" marB="137160" anchor="ctr">
                    <a:lnL w="12700" cap="flat" cmpd="sng" algn="ctr">
                      <a:noFill/>
                      <a:prstDash val="solid"/>
                      <a:round/>
                      <a:headEnd type="none" w="med" len="med"/>
                      <a:tailEnd type="none" w="med" len="med"/>
                    </a:lnL>
                    <a:lnR>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noFill/>
                  </a:tcPr>
                </a:tc>
                <a:tc>
                  <a:txBody>
                    <a:bodyPr/>
                    <a:lstStyle/>
                    <a:p>
                      <a:endParaRPr lang="en-US" dirty="0">
                        <a:solidFill>
                          <a:schemeClr val="tx1"/>
                        </a:solidFill>
                        <a:latin typeface="Ubuntu" panose="020B0504030602030204" pitchFamily="34" charset="0"/>
                      </a:endParaRPr>
                    </a:p>
                  </a:txBody>
                  <a:tcPr marL="182880" marR="182880" marT="137160" marB="137160" anchor="ctr">
                    <a:lnL w="12700" cap="flat" cmpd="sng" algn="ctr">
                      <a:noFill/>
                      <a:prstDash val="solid"/>
                      <a:round/>
                      <a:headEnd type="none" w="med" len="med"/>
                      <a:tailEnd type="none" w="med" len="med"/>
                    </a:lnL>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99415515"/>
                  </a:ext>
                </a:extLst>
              </a:tr>
            </a:tbl>
          </a:graphicData>
        </a:graphic>
      </p:graphicFrame>
    </p:spTree>
    <p:extLst>
      <p:ext uri="{BB962C8B-B14F-4D97-AF65-F5344CB8AC3E}">
        <p14:creationId xmlns:p14="http://schemas.microsoft.com/office/powerpoint/2010/main" val="3142118549"/>
      </p:ext>
    </p:extLst>
  </p:cSld>
  <p:clrMapOvr>
    <a:masterClrMapping/>
  </p:clrMapOvr>
</p:sld>
</file>

<file path=ppt/theme/theme1.xml><?xml version="1.0" encoding="utf-8"?>
<a:theme xmlns:a="http://schemas.openxmlformats.org/drawingml/2006/main" name="cover slide">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over slide">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tand out slide">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ntent">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content">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_content">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end slides">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ec08cb2-ab7c-4bf2-9784-f016f47cdc51">
      <Terms xmlns="http://schemas.microsoft.com/office/infopath/2007/PartnerControls"/>
    </lcf76f155ced4ddcb4097134ff3c332f>
    <TaxCatchAll xmlns="ee2ed37b-27b4-4fa3-9907-ba0fea429c51" xsi:nil="true"/>
    <MediaLengthInSeconds xmlns="0ec08cb2-ab7c-4bf2-9784-f016f47cdc51" xsi:nil="true"/>
    <SharedWithUsers xmlns="ee2ed37b-27b4-4fa3-9907-ba0fea429c51">
      <UserInfo>
        <DisplayName>Jolene Yuen</DisplayName>
        <AccountId>1818</AccountId>
        <AccountType/>
      </UserInfo>
      <UserInfo>
        <DisplayName>Justin Yang</DisplayName>
        <AccountId>614</AccountId>
        <AccountType/>
      </UserInfo>
    </SharedWithUsers>
    <Size xmlns="0ec08cb2-ab7c-4bf2-9784-f016f47cdc5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21BDD180B19D54AABA6F39C85520B0B" ma:contentTypeVersion="19" ma:contentTypeDescription="Create a new document." ma:contentTypeScope="" ma:versionID="3d454b81c06d06f601d60765114228f4">
  <xsd:schema xmlns:xsd="http://www.w3.org/2001/XMLSchema" xmlns:xs="http://www.w3.org/2001/XMLSchema" xmlns:p="http://schemas.microsoft.com/office/2006/metadata/properties" xmlns:ns2="0ec08cb2-ab7c-4bf2-9784-f016f47cdc51" xmlns:ns3="ee2ed37b-27b4-4fa3-9907-ba0fea429c51" targetNamespace="http://schemas.microsoft.com/office/2006/metadata/properties" ma:root="true" ma:fieldsID="4d2aa965a6db8138067f326d44baddb5" ns2:_="" ns3:_="">
    <xsd:import namespace="0ec08cb2-ab7c-4bf2-9784-f016f47cdc51"/>
    <xsd:import namespace="ee2ed37b-27b4-4fa3-9907-ba0fea429c5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Size" minOccurs="0"/>
                <xsd:element ref="ns2:MediaLengthInSeconds" minOccurs="0"/>
                <xsd:element ref="ns2:MediaServiceLocation"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c08cb2-ab7c-4bf2-9784-f016f47cdc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Size" ma:index="17" nillable="true" ma:displayName="Size" ma:internalName="Size">
      <xsd:simpleType>
        <xsd:restriction base="dms:Text">
          <xsd:maxLength value="255"/>
        </xsd:restriction>
      </xsd:simpleType>
    </xsd:element>
    <xsd:element name="MediaLengthInSeconds" ma:index="18" nillable="true" ma:displayName="Length (seconds)" ma:internalName="MediaLengthInSeconds" ma:readOnly="true">
      <xsd:simpleType>
        <xsd:restriction base="dms:Unknown"/>
      </xsd:simpleType>
    </xsd:element>
    <xsd:element name="MediaServiceLocation" ma:index="19"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a3845005-b1a7-42d4-a10a-fd9549ec28b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e2ed37b-27b4-4fa3-9907-ba0fea429c51"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bfcb8738-0458-490b-b745-9cc1426407e3}" ma:internalName="TaxCatchAll" ma:showField="CatchAllData" ma:web="ee2ed37b-27b4-4fa3-9907-ba0fea429c51">
      <xsd:complexType>
        <xsd:complexContent>
          <xsd:extension base="dms:MultiChoiceLookup">
            <xsd:sequence>
              <xsd:element name="Value" type="dms:Lookup" maxOccurs="unbounded" minOccurs="0" nillable="true"/>
            </xsd:sequence>
          </xsd:extension>
        </xsd:complexContent>
      </xsd:complexType>
    </xsd:element>
    <xsd:element name="SharedWithUsers" ma:index="2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CBB70C-2BCC-4239-ACE0-CFA6AFFAA6BD}">
  <ds:schemaRefs>
    <ds:schemaRef ds:uri="http://schemas.microsoft.com/sharepoint/v3/contenttype/forms"/>
  </ds:schemaRefs>
</ds:datastoreItem>
</file>

<file path=customXml/itemProps2.xml><?xml version="1.0" encoding="utf-8"?>
<ds:datastoreItem xmlns:ds="http://schemas.openxmlformats.org/officeDocument/2006/customXml" ds:itemID="{DD645BDE-075B-4C01-B810-3203EB500D0D}">
  <ds:schemaRefs>
    <ds:schemaRef ds:uri="http://schemas.openxmlformats.org/package/2006/metadata/core-properties"/>
    <ds:schemaRef ds:uri="http://purl.org/dc/elements/1.1/"/>
    <ds:schemaRef ds:uri="http://purl.org/dc/dcmitype/"/>
    <ds:schemaRef ds:uri="http://www.w3.org/XML/1998/namespace"/>
    <ds:schemaRef ds:uri="http://purl.org/dc/terms/"/>
    <ds:schemaRef ds:uri="http://schemas.microsoft.com/office/2006/documentManagement/types"/>
    <ds:schemaRef ds:uri="http://schemas.microsoft.com/office/infopath/2007/PartnerControls"/>
    <ds:schemaRef ds:uri="d2a93d74-f6e3-48a0-863c-b69df431d8ab"/>
    <ds:schemaRef ds:uri="e6592984-f751-4627-a1ed-0d97108e7e78"/>
    <ds:schemaRef ds:uri="f076d96e-05a5-45a8-8460-4ccc7c61843d"/>
    <ds:schemaRef ds:uri="http://schemas.microsoft.com/office/2006/metadata/properties"/>
    <ds:schemaRef ds:uri="0ec08cb2-ab7c-4bf2-9784-f016f47cdc51"/>
    <ds:schemaRef ds:uri="ee2ed37b-27b4-4fa3-9907-ba0fea429c51"/>
  </ds:schemaRefs>
</ds:datastoreItem>
</file>

<file path=customXml/itemProps3.xml><?xml version="1.0" encoding="utf-8"?>
<ds:datastoreItem xmlns:ds="http://schemas.openxmlformats.org/officeDocument/2006/customXml" ds:itemID="{788D43CF-8E0F-4E47-8063-C88E803891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c08cb2-ab7c-4bf2-9784-f016f47cdc51"/>
    <ds:schemaRef ds:uri="ee2ed37b-27b4-4fa3-9907-ba0fea429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1816</TotalTime>
  <Words>610</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3</vt:i4>
      </vt:variant>
      <vt:variant>
        <vt:lpstr>Theme</vt:lpstr>
      </vt:variant>
      <vt:variant>
        <vt:i4>8</vt:i4>
      </vt:variant>
      <vt:variant>
        <vt:lpstr>Slide Titles</vt:lpstr>
      </vt:variant>
      <vt:variant>
        <vt:i4>11</vt:i4>
      </vt:variant>
    </vt:vector>
  </HeadingPairs>
  <TitlesOfParts>
    <vt:vector size="22" baseType="lpstr">
      <vt:lpstr>Arial</vt:lpstr>
      <vt:lpstr>Ubuntu</vt:lpstr>
      <vt:lpstr>Calibri</vt:lpstr>
      <vt:lpstr>cover slide</vt:lpstr>
      <vt:lpstr>1_cover slide</vt:lpstr>
      <vt:lpstr>divider</vt:lpstr>
      <vt:lpstr>stand out slide</vt:lpstr>
      <vt:lpstr>content</vt:lpstr>
      <vt:lpstr>1_content</vt:lpstr>
      <vt:lpstr>2_content</vt:lpstr>
      <vt:lpstr>end slides</vt:lpstr>
      <vt:lpstr>Presentation title goes here </vt:lpstr>
      <vt:lpstr>PowerPoint Presentation</vt:lpstr>
      <vt:lpstr>PowerPoint Presentation</vt:lpstr>
      <vt:lpstr>PowerPoint Presentation</vt:lpstr>
      <vt:lpstr>PowerPoint Presentation</vt:lpstr>
      <vt:lpstr>Prominent content slide layout </vt:lpstr>
      <vt:lpstr>Standard one column slide</vt:lpstr>
      <vt:lpstr>three column icons</vt:lpstr>
      <vt:lpstr>Table style one</vt:lpstr>
      <vt:lpstr>Table style two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Lim</dc:creator>
  <cp:lastModifiedBy>Yin Yao Lim (NCS)</cp:lastModifiedBy>
  <cp:revision>22</cp:revision>
  <dcterms:created xsi:type="dcterms:W3CDTF">2021-03-03T10:40:46Z</dcterms:created>
  <dcterms:modified xsi:type="dcterms:W3CDTF">2025-07-28T07:16:25Z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0x010100821BDD180B19D54AABA6F39C85520B0B</vt:lpwstr>
  </property>
  <property fmtid="{D5CDD505-2E9C-101B-9397-08002B2CF9AE}" pid="3" name="MediaServiceImageTags">
    <vt:lpwstr/>
  </property>
  <property fmtid="{D5CDD505-2E9C-101B-9397-08002B2CF9AE}" pid="4" name="Order">
    <vt:lpwstr>607100.000000000</vt:lpwstr>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xd_Signature">
    <vt:lpwstr/>
  </property>
</Properties>
</file>