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8" r:id="rId4"/>
    <p:sldMasterId id="2147483648" r:id="rId5"/>
    <p:sldMasterId id="2147483704" r:id="rId6"/>
  </p:sldMasterIdLst>
  <p:notesMasterIdLst>
    <p:notesMasterId r:id="rId7"/>
  </p:notesMasterIdLst>
  <p:handoutMasterIdLst>
    <p:handoutMasterId r:id="rId8"/>
  </p:handoutMasterIdLst>
  <p:sldSz cx="12192000" cy="6858000"/>
  <p:notesSz cx="6858000" cy="9144000"/>
  <p:embeddedFontLst>
    <p:embeddedFont>
      <p:font typeface="Ubuntu" panose="020B0504030602030204" pitchFamily="34" charset="0"/>
      <p:regular r:id="rId9"/>
      <p:bold r:id="rId10"/>
      <p:italic r:id="rId11"/>
      <p:boldItalic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4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9A693D-4EB6-4103-9F98-7A48D1DD60AA}" v="23" dt="2024-01-16T06:31:52.709"/>
    <p1510:client id="{93D293FB-0C34-BE41-9994-DEC7951A42F0}" v="1" dt="2023-09-27T05:07:37.6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37095" autoAdjust="0"/>
    <p:restoredTop sz="94703"/>
  </p:normalViewPr>
  <p:slideViewPr>
    <p:cSldViewPr snapToGrid="0">
      <p:cViewPr varScale="1">
        <p:scale>
          <a:sx n="74" d="100"/>
          <a:sy n="74" d="100"/>
        </p:scale>
        <p:origin x="72" y="1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font" Target="fonts/font3.fntdata"/><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DCFF53-D302-4D4F-9638-08F4A0372C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4DFB5A3-0E95-904D-84CD-BD9CD3B391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9A15DD-D767-E940-9658-67E0AA1A1B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C7C64E-0F0E-6141-8FA9-D6F2ED3FA56A}" type="slidenum">
              <a:rPr lang="en-US" smtClean="0"/>
              <a:t>‹#›</a:t>
            </a:fld>
            <a:endParaRPr lang="en-US"/>
          </a:p>
        </p:txBody>
      </p:sp>
    </p:spTree>
    <p:extLst>
      <p:ext uri="{BB962C8B-B14F-4D97-AF65-F5344CB8AC3E}">
        <p14:creationId xmlns:p14="http://schemas.microsoft.com/office/powerpoint/2010/main" val="18264081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C3EAE-22DF-2B4B-A1EA-17751061A738}" type="datetimeFigureOut">
              <a:rPr lang="en-US" smtClean="0"/>
              <a:t>7/24/2025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AAE03-B067-BC4B-B4DC-EFC02FBC7F46}" type="slidenum">
              <a:rPr lang="en-US" smtClean="0"/>
              <a:t>‹#›</a:t>
            </a:fld>
            <a:endParaRPr lang="en-US"/>
          </a:p>
        </p:txBody>
      </p:sp>
    </p:spTree>
    <p:extLst>
      <p:ext uri="{BB962C8B-B14F-4D97-AF65-F5344CB8AC3E}">
        <p14:creationId xmlns:p14="http://schemas.microsoft.com/office/powerpoint/2010/main" val="3532914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AB57436E-BCD3-9EB8-9065-856118C9A41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804" y="0"/>
            <a:ext cx="12190195" cy="6859016"/>
          </a:xfrm>
          <a:prstGeom prst="rect">
            <a:avLst/>
          </a:prstGeom>
        </p:spPr>
      </p:pic>
      <p:pic>
        <p:nvPicPr>
          <p:cNvPr id="4" name="Graphic 3">
            <a:extLst>
              <a:ext uri="{FF2B5EF4-FFF2-40B4-BE49-F238E27FC236}">
                <a16:creationId xmlns:a16="http://schemas.microsoft.com/office/drawing/2014/main" id="{8F98B5CF-08CB-E346-9975-4E913C95865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9011919" y="416210"/>
            <a:ext cx="2861449" cy="1048048"/>
          </a:xfrm>
          <a:prstGeom prst="rect">
            <a:avLst/>
          </a:prstGeom>
        </p:spPr>
      </p:pic>
      <p:sp>
        <p:nvSpPr>
          <p:cNvPr id="3" name="TextBox 2">
            <a:extLst>
              <a:ext uri="{FF2B5EF4-FFF2-40B4-BE49-F238E27FC236}">
                <a16:creationId xmlns:a16="http://schemas.microsoft.com/office/drawing/2014/main" id="{2BDC974B-CA63-950F-76C0-9BF8F1259F59}"/>
              </a:ext>
            </a:extLst>
          </p:cNvPr>
          <p:cNvSpPr txBox="1"/>
          <p:nvPr userDrawn="1"/>
        </p:nvSpPr>
        <p:spPr>
          <a:xfrm>
            <a:off x="591399" y="6626996"/>
            <a:ext cx="5527154" cy="76944"/>
          </a:xfrm>
          <a:prstGeom prst="rect">
            <a:avLst/>
          </a:prstGeom>
          <a:noFill/>
        </p:spPr>
        <p:txBody>
          <a:bodyPr wrap="none" lIns="0" tIns="0" rIns="0" bIns="0" rtlCol="0">
            <a:spAutoFit/>
          </a:bodyPr>
          <a:lstStyle/>
          <a:p>
            <a:r>
              <a:rPr lang="en-US" sz="500" b="0" i="0" u="none" strike="noStrike" kern="1200" dirty="0">
                <a:solidFill>
                  <a:schemeClr val="tx1"/>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cxnSp>
        <p:nvCxnSpPr>
          <p:cNvPr id="6" name="Straight Connector 5">
            <a:extLst>
              <a:ext uri="{FF2B5EF4-FFF2-40B4-BE49-F238E27FC236}">
                <a16:creationId xmlns:a16="http://schemas.microsoft.com/office/drawing/2014/main" id="{432DD010-3A86-42F1-CD83-78857E11550D}"/>
              </a:ext>
            </a:extLst>
          </p:cNvPr>
          <p:cNvCxnSpPr/>
          <p:nvPr userDrawn="1"/>
        </p:nvCxnSpPr>
        <p:spPr>
          <a:xfrm>
            <a:off x="591399" y="6502400"/>
            <a:ext cx="110132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a:extLst>
              <a:ext uri="{FF2B5EF4-FFF2-40B4-BE49-F238E27FC236}">
                <a16:creationId xmlns:a16="http://schemas.microsoft.com/office/drawing/2014/main" id="{3B12D270-1C70-4905-EC3A-94F6F0FF4B36}"/>
              </a:ext>
            </a:extLst>
          </p:cNvPr>
          <p:cNvSpPr>
            <a:spLocks noGrp="1"/>
          </p:cNvSpPr>
          <p:nvPr>
            <p:ph type="title"/>
          </p:nvPr>
        </p:nvSpPr>
        <p:spPr>
          <a:xfrm>
            <a:off x="838200" y="1588853"/>
            <a:ext cx="10515600" cy="1325563"/>
          </a:xfrm>
          <a:prstGeom prst="rect">
            <a:avLst/>
          </a:prstGeom>
        </p:spPr>
        <p:txBody>
          <a:bodyPr/>
          <a:lstStyle/>
          <a:p>
            <a:endParaRPr lang="en-US" dirty="0"/>
          </a:p>
        </p:txBody>
      </p:sp>
      <p:sp>
        <p:nvSpPr>
          <p:cNvPr id="10" name="Text Placeholder 9">
            <a:extLst>
              <a:ext uri="{FF2B5EF4-FFF2-40B4-BE49-F238E27FC236}">
                <a16:creationId xmlns:a16="http://schemas.microsoft.com/office/drawing/2014/main" id="{17BC63FD-C70E-50B6-CE7D-3013EDF7CAE3}"/>
              </a:ext>
            </a:extLst>
          </p:cNvPr>
          <p:cNvSpPr>
            <a:spLocks noGrp="1"/>
          </p:cNvSpPr>
          <p:nvPr>
            <p:ph type="body" sz="quarter" idx="10"/>
          </p:nvPr>
        </p:nvSpPr>
        <p:spPr>
          <a:xfrm>
            <a:off x="1641475" y="4572000"/>
            <a:ext cx="4718050" cy="1101725"/>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171590273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_2">
    <p:bg>
      <p:bgPr>
        <a:gradFill flip="none" rotWithShape="1">
          <a:gsLst>
            <a:gs pos="0">
              <a:schemeClr val="accent6"/>
            </a:gs>
            <a:gs pos="63000">
              <a:schemeClr val="accent4"/>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3" name="Google Shape;64;p14">
            <a:extLst>
              <a:ext uri="{FF2B5EF4-FFF2-40B4-BE49-F238E27FC236}">
                <a16:creationId xmlns:a16="http://schemas.microsoft.com/office/drawing/2014/main" id="{42EE438F-E41F-8896-B745-1D9DE0B48365}"/>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Box 6">
            <a:extLst>
              <a:ext uri="{FF2B5EF4-FFF2-40B4-BE49-F238E27FC236}">
                <a16:creationId xmlns:a16="http://schemas.microsoft.com/office/drawing/2014/main" id="{B2753EEC-AD20-EC84-4274-9F57299D663A}"/>
              </a:ext>
            </a:extLst>
          </p:cNvPr>
          <p:cNvSpPr txBox="1"/>
          <p:nvPr userDrawn="1"/>
        </p:nvSpPr>
        <p:spPr>
          <a:xfrm>
            <a:off x="9856527" y="6575857"/>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dirty="0">
              <a:solidFill>
                <a:schemeClr val="bg1"/>
              </a:solidFill>
              <a:latin typeface="Ubuntu" panose="020B0504030602030204" pitchFamily="34" charset="0"/>
            </a:endParaRPr>
          </a:p>
        </p:txBody>
      </p:sp>
      <p:cxnSp>
        <p:nvCxnSpPr>
          <p:cNvPr id="8" name="Straight Connector 7">
            <a:extLst>
              <a:ext uri="{FF2B5EF4-FFF2-40B4-BE49-F238E27FC236}">
                <a16:creationId xmlns:a16="http://schemas.microsoft.com/office/drawing/2014/main" id="{6637A7A5-70C1-473B-2A4D-2E7F8691FC72}"/>
              </a:ext>
            </a:extLst>
          </p:cNvPr>
          <p:cNvCxnSpPr/>
          <p:nvPr userDrawn="1"/>
        </p:nvCxnSpPr>
        <p:spPr>
          <a:xfrm>
            <a:off x="591399" y="6502400"/>
            <a:ext cx="1101322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61AFA0B-94C7-66B8-D004-55598A6F3C48}"/>
              </a:ext>
            </a:extLst>
          </p:cNvPr>
          <p:cNvPicPr>
            <a:picLocks noChangeAspect="1"/>
          </p:cNvPicPr>
          <p:nvPr userDrawn="1"/>
        </p:nvPicPr>
        <p:blipFill>
          <a:blip r:embed="rId2">
            <a:lum bright="100000"/>
          </a:blip>
          <a:stretch>
            <a:fillRect/>
          </a:stretch>
        </p:blipFill>
        <p:spPr>
          <a:xfrm>
            <a:off x="594676" y="6622590"/>
            <a:ext cx="545150" cy="125804"/>
          </a:xfrm>
          <a:prstGeom prst="rect">
            <a:avLst/>
          </a:prstGeom>
        </p:spPr>
      </p:pic>
      <p:sp>
        <p:nvSpPr>
          <p:cNvPr id="5" name="Title 4">
            <a:extLst>
              <a:ext uri="{FF2B5EF4-FFF2-40B4-BE49-F238E27FC236}">
                <a16:creationId xmlns:a16="http://schemas.microsoft.com/office/drawing/2014/main" id="{662A9060-2423-A5CD-D071-EDB8C21A2DDD}"/>
              </a:ext>
            </a:extLst>
          </p:cNvPr>
          <p:cNvSpPr>
            <a:spLocks noGrp="1"/>
          </p:cNvSpPr>
          <p:nvPr>
            <p:ph type="title"/>
          </p:nvPr>
        </p:nvSpPr>
        <p:spPr>
          <a:xfrm>
            <a:off x="838200" y="479959"/>
            <a:ext cx="10515600" cy="1016866"/>
          </a:xfrm>
          <a:prstGeom prst="rect">
            <a:avLst/>
          </a:prstGeom>
        </p:spPr>
        <p:txBody>
          <a:bodyPr/>
          <a:lstStyle>
            <a:lvl1pPr algn="ctr">
              <a:defRPr/>
            </a:lvl1pPr>
          </a:lstStyle>
          <a:p>
            <a:endParaRPr lang="en-US" dirty="0"/>
          </a:p>
        </p:txBody>
      </p:sp>
      <p:sp>
        <p:nvSpPr>
          <p:cNvPr id="10" name="Content Placeholder 9">
            <a:extLst>
              <a:ext uri="{FF2B5EF4-FFF2-40B4-BE49-F238E27FC236}">
                <a16:creationId xmlns:a16="http://schemas.microsoft.com/office/drawing/2014/main" id="{9587B15D-8709-3181-6C38-5960F57A5D75}"/>
              </a:ext>
            </a:extLst>
          </p:cNvPr>
          <p:cNvSpPr>
            <a:spLocks noGrp="1"/>
          </p:cNvSpPr>
          <p:nvPr>
            <p:ph sz="quarter" idx="10"/>
          </p:nvPr>
        </p:nvSpPr>
        <p:spPr>
          <a:xfrm>
            <a:off x="838200" y="2317750"/>
            <a:ext cx="10515600" cy="3790950"/>
          </a:xfrm>
          <a:prstGeom prst="rect">
            <a:avLst/>
          </a:prstGeom>
        </p:spPr>
        <p:txBody>
          <a:bodyPr/>
          <a:lstStyle/>
          <a:p>
            <a:pPr lvl="0"/>
            <a:endParaRPr lang="en-US" dirty="0"/>
          </a:p>
        </p:txBody>
      </p:sp>
    </p:spTree>
    <p:extLst>
      <p:ext uri="{BB962C8B-B14F-4D97-AF65-F5344CB8AC3E}">
        <p14:creationId xmlns:p14="http://schemas.microsoft.com/office/powerpoint/2010/main" val="343281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_1">
    <p:bg>
      <p:bgPr>
        <a:solidFill>
          <a:schemeClr val="tx2"/>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37B22E5-0D68-AB40-B67E-16BEB115D2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10870F3-46F3-4F4B-A006-F8B98B537AE8}"/>
              </a:ext>
            </a:extLst>
          </p:cNvPr>
          <p:cNvSpPr txBox="1"/>
          <p:nvPr userDrawn="1"/>
        </p:nvSpPr>
        <p:spPr>
          <a:xfrm>
            <a:off x="6053480" y="3167390"/>
            <a:ext cx="4918334" cy="523220"/>
          </a:xfrm>
          <a:prstGeom prst="rect">
            <a:avLst/>
          </a:prstGeom>
          <a:noFill/>
        </p:spPr>
        <p:txBody>
          <a:bodyPr wrap="none" rtlCol="0" anchor="ctr">
            <a:spAutoFit/>
          </a:bodyPr>
          <a:lstStyle/>
          <a:p>
            <a:pPr algn="ctr"/>
            <a:r>
              <a:rPr lang="en-US" sz="2800" b="1" i="0">
                <a:solidFill>
                  <a:schemeClr val="bg1"/>
                </a:solidFill>
                <a:latin typeface="Ubuntu" panose="020B0504030602030204" pitchFamily="34" charset="0"/>
              </a:rPr>
              <a:t>make extraordinary happen</a:t>
            </a:r>
          </a:p>
        </p:txBody>
      </p:sp>
      <p:pic>
        <p:nvPicPr>
          <p:cNvPr id="5" name="Picture 4">
            <a:extLst>
              <a:ext uri="{FF2B5EF4-FFF2-40B4-BE49-F238E27FC236}">
                <a16:creationId xmlns:a16="http://schemas.microsoft.com/office/drawing/2014/main" id="{CA6CDB11-B116-5741-BB61-314259054211}"/>
              </a:ext>
            </a:extLst>
          </p:cNvPr>
          <p:cNvPicPr>
            <a:picLocks noChangeAspect="1"/>
          </p:cNvPicPr>
          <p:nvPr userDrawn="1"/>
        </p:nvPicPr>
        <p:blipFill>
          <a:blip r:embed="rId3"/>
          <a:stretch>
            <a:fillRect/>
          </a:stretch>
        </p:blipFill>
        <p:spPr>
          <a:xfrm>
            <a:off x="1794333" y="3167390"/>
            <a:ext cx="2354492" cy="523220"/>
          </a:xfrm>
          <a:prstGeom prst="rect">
            <a:avLst/>
          </a:prstGeom>
        </p:spPr>
      </p:pic>
      <p:sp>
        <p:nvSpPr>
          <p:cNvPr id="2" name="Google Shape;64;p14">
            <a:extLst>
              <a:ext uri="{FF2B5EF4-FFF2-40B4-BE49-F238E27FC236}">
                <a16:creationId xmlns:a16="http://schemas.microsoft.com/office/drawing/2014/main" id="{2591B2C3-479A-6E97-A94E-DFCCAC510004}"/>
              </a:ext>
            </a:extLst>
          </p:cNvPr>
          <p:cNvSpPr txBox="1"/>
          <p:nvPr userDrawn="1"/>
        </p:nvSpPr>
        <p:spPr>
          <a:xfrm>
            <a:off x="3228854" y="6477271"/>
            <a:ext cx="5734293" cy="393600"/>
          </a:xfrm>
          <a:prstGeom prst="rect">
            <a:avLst/>
          </a:prstGeom>
          <a:noFill/>
          <a:ln>
            <a:noFill/>
          </a:ln>
        </p:spPr>
        <p:txBody>
          <a:bodyPr spcFirstLastPara="1" wrap="square" lIns="91425" tIns="91425" rIns="91425" bIns="91425" anchor="ctr" anchorCtr="0">
            <a:noAutofit/>
          </a:bodyPr>
          <a:lstStyle/>
          <a:p>
            <a:pPr algn="ctr"/>
            <a:r>
              <a:rPr lang="en-US" sz="500" b="0" i="0" u="none" strike="noStrike" kern="1200" dirty="0">
                <a:solidFill>
                  <a:schemeClr val="bg1">
                    <a:alpha val="50000"/>
                  </a:schemeClr>
                </a:solidFill>
                <a:effectLst/>
                <a:latin typeface="Ubuntu" panose="020B0504030602030204" pitchFamily="34" charset="0"/>
                <a:ea typeface="+mn-ea"/>
                <a:cs typeface="+mn-cs"/>
              </a:rPr>
              <a:t>© NCS Pte Ltd. All Rights Reserved. The content of this presentation is proprietary and confidential information of NCS. It is not intended to be distributed without the written consent of NCS.</a:t>
            </a:r>
          </a:p>
        </p:txBody>
      </p:sp>
      <p:sp>
        <p:nvSpPr>
          <p:cNvPr id="7" name="Text Placeholder 6">
            <a:extLst>
              <a:ext uri="{FF2B5EF4-FFF2-40B4-BE49-F238E27FC236}">
                <a16:creationId xmlns:a16="http://schemas.microsoft.com/office/drawing/2014/main" id="{039968F6-20B0-0E90-7A8C-547C5D4A1756}"/>
              </a:ext>
            </a:extLst>
          </p:cNvPr>
          <p:cNvSpPr>
            <a:spLocks noGrp="1"/>
          </p:cNvSpPr>
          <p:nvPr>
            <p:ph type="body" sz="quarter" idx="10"/>
          </p:nvPr>
        </p:nvSpPr>
        <p:spPr>
          <a:xfrm>
            <a:off x="1360488" y="4332288"/>
            <a:ext cx="10037762" cy="1933575"/>
          </a:xfrm>
          <a:prstGeom prst="rect">
            <a:avLst/>
          </a:prstGeom>
        </p:spPr>
        <p:txBody>
          <a:bodyPr/>
          <a:lstStyle/>
          <a:p>
            <a:pPr lvl="0"/>
            <a:endParaRPr lang="en-US" dirty="0"/>
          </a:p>
        </p:txBody>
      </p:sp>
    </p:spTree>
    <p:extLst>
      <p:ext uri="{BB962C8B-B14F-4D97-AF65-F5344CB8AC3E}">
        <p14:creationId xmlns:p14="http://schemas.microsoft.com/office/powerpoint/2010/main" val="9705334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6.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0928241"/>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70" userDrawn="1">
          <p15:clr>
            <a:srgbClr val="F26B43"/>
          </p15:clr>
        </p15:guide>
        <p15:guide id="3" pos="7310" userDrawn="1">
          <p15:clr>
            <a:srgbClr val="F26B43"/>
          </p15:clr>
        </p15:guide>
        <p15:guide id="18" orient="horz" pos="3949" userDrawn="1">
          <p15:clr>
            <a:srgbClr val="F26B43"/>
          </p15:clr>
        </p15:guide>
        <p15:guide id="19" orient="horz" pos="3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048565"/>
      </p:ext>
    </p:extLst>
  </p:cSld>
  <p:clrMap bg1="lt1" tx1="dk1" bg2="lt2" tx2="dk2" accent1="accent1" accent2="accent2" accent3="accent3" accent4="accent4" accent5="accent5" accent6="accent6" hlink="hlink" folHlink="folHlink"/>
  <p:sldLayoutIdLst>
    <p:sldLayoutId id="2147483652"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70" userDrawn="1">
          <p15:clr>
            <a:srgbClr val="F26B43"/>
          </p15:clr>
        </p15:guide>
        <p15:guide id="16" orient="horz" pos="350" userDrawn="1">
          <p15:clr>
            <a:srgbClr val="F26B43"/>
          </p15:clr>
        </p15:guide>
        <p15:guide id="17" pos="729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2AC8A-8C5F-2143-BA14-F44BEC19E82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flipV="1">
            <a:off x="591399" y="7131088"/>
            <a:ext cx="11009202" cy="100535"/>
          </a:xfrm>
          <a:prstGeom prst="rect">
            <a:avLst/>
          </a:prstGeom>
        </p:spPr>
      </p:pic>
      <p:pic>
        <p:nvPicPr>
          <p:cNvPr id="5" name="Picture 4">
            <a:extLst>
              <a:ext uri="{FF2B5EF4-FFF2-40B4-BE49-F238E27FC236}">
                <a16:creationId xmlns:a16="http://schemas.microsoft.com/office/drawing/2014/main" id="{8DB5E4D5-1564-024E-8A7D-806AAB30F8DA}"/>
              </a:ext>
            </a:extLst>
          </p:cNvPr>
          <p:cNvPicPr>
            <a:picLocks noChangeAspect="1"/>
          </p:cNvPicPr>
          <p:nvPr userDrawn="1"/>
        </p:nvPicPr>
        <p:blipFill>
          <a:blip r:embed="rId4"/>
          <a:stretch>
            <a:fillRect/>
          </a:stretch>
        </p:blipFill>
        <p:spPr>
          <a:xfrm>
            <a:off x="596900" y="7481127"/>
            <a:ext cx="10998200" cy="99116"/>
          </a:xfrm>
          <a:prstGeom prst="rect">
            <a:avLst/>
          </a:prstGeom>
        </p:spPr>
      </p:pic>
    </p:spTree>
    <p:extLst>
      <p:ext uri="{BB962C8B-B14F-4D97-AF65-F5344CB8AC3E}">
        <p14:creationId xmlns:p14="http://schemas.microsoft.com/office/powerpoint/2010/main" val="3485197141"/>
      </p:ext>
    </p:extLst>
  </p:cSld>
  <p:clrMap bg1="lt1" tx1="dk1" bg2="lt2" tx2="dk2" accent1="accent1" accent2="accent2" accent3="accent3" accent4="accent4" accent5="accent5" accent6="accent6" hlink="hlink" folHlink="folHlink"/>
  <p:sldLayoutIdLst>
    <p:sldLayoutId id="214748370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cover slide">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vider">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nd slides">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21BDD180B19D54AABA6F39C85520B0B" ma:contentTypeVersion="19" ma:contentTypeDescription="Create a new document." ma:contentTypeScope="" ma:versionID="3d454b81c06d06f601d60765114228f4">
  <xsd:schema xmlns:xsd="http://www.w3.org/2001/XMLSchema" xmlns:xs="http://www.w3.org/2001/XMLSchema" xmlns:p="http://schemas.microsoft.com/office/2006/metadata/properties" xmlns:ns2="0ec08cb2-ab7c-4bf2-9784-f016f47cdc51" xmlns:ns3="ee2ed37b-27b4-4fa3-9907-ba0fea429c51" targetNamespace="http://schemas.microsoft.com/office/2006/metadata/properties" ma:root="true" ma:fieldsID="4d2aa965a6db8138067f326d44baddb5" ns2:_="" ns3:_="">
    <xsd:import namespace="0ec08cb2-ab7c-4bf2-9784-f016f47cdc51"/>
    <xsd:import namespace="ee2ed37b-27b4-4fa3-9907-ba0fea429c5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Size" minOccurs="0"/>
                <xsd:element ref="ns2:MediaLengthInSeconds"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c08cb2-ab7c-4bf2-9784-f016f47cdc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Size" ma:index="17" nillable="true" ma:displayName="Size" ma:internalName="Size">
      <xsd:simpleType>
        <xsd:restriction base="dms:Text">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a3845005-b1a7-42d4-a10a-fd9549ec28b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e2ed37b-27b4-4fa3-9907-ba0fea429c51"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bfcb8738-0458-490b-b745-9cc1426407e3}" ma:internalName="TaxCatchAll" ma:showField="CatchAllData" ma:web="ee2ed37b-27b4-4fa3-9907-ba0fea429c51">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ec08cb2-ab7c-4bf2-9784-f016f47cdc51">
      <Terms xmlns="http://schemas.microsoft.com/office/infopath/2007/PartnerControls"/>
    </lcf76f155ced4ddcb4097134ff3c332f>
    <TaxCatchAll xmlns="ee2ed37b-27b4-4fa3-9907-ba0fea429c51" xsi:nil="true"/>
    <MediaLengthInSeconds xmlns="0ec08cb2-ab7c-4bf2-9784-f016f47cdc51" xsi:nil="true"/>
    <SharedWithUsers xmlns="ee2ed37b-27b4-4fa3-9907-ba0fea429c51">
      <UserInfo>
        <DisplayName>Jolene Yuen</DisplayName>
        <AccountId>1818</AccountId>
        <AccountType/>
      </UserInfo>
      <UserInfo>
        <DisplayName>Justin Yang</DisplayName>
        <AccountId>614</AccountId>
        <AccountType/>
      </UserInfo>
    </SharedWithUsers>
    <Size xmlns="0ec08cb2-ab7c-4bf2-9784-f016f47cdc5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D43CF-8E0F-4E47-8063-C88E803891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c08cb2-ab7c-4bf2-9784-f016f47cdc51"/>
    <ds:schemaRef ds:uri="ee2ed37b-27b4-4fa3-9907-ba0fea429c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645BDE-075B-4C01-B810-3203EB500D0D}">
  <ds:schemaRefs>
    <ds:schemaRef ds:uri="http://schemas.openxmlformats.org/package/2006/metadata/core-properties"/>
    <ds:schemaRef ds:uri="http://purl.org/dc/elements/1.1/"/>
    <ds:schemaRef ds:uri="http://purl.org/dc/dcmitype/"/>
    <ds:schemaRef ds:uri="http://www.w3.org/XML/1998/namespace"/>
    <ds:schemaRef ds:uri="http://purl.org/dc/terms/"/>
    <ds:schemaRef ds:uri="http://schemas.microsoft.com/office/2006/documentManagement/types"/>
    <ds:schemaRef ds:uri="http://schemas.microsoft.com/office/infopath/2007/PartnerControls"/>
    <ds:schemaRef ds:uri="d2a93d74-f6e3-48a0-863c-b69df431d8ab"/>
    <ds:schemaRef ds:uri="e6592984-f751-4627-a1ed-0d97108e7e78"/>
    <ds:schemaRef ds:uri="f076d96e-05a5-45a8-8460-4ccc7c61843d"/>
    <ds:schemaRef ds:uri="http://schemas.microsoft.com/office/2006/metadata/properties"/>
    <ds:schemaRef ds:uri="0ec08cb2-ab7c-4bf2-9784-f016f47cdc51"/>
    <ds:schemaRef ds:uri="ee2ed37b-27b4-4fa3-9907-ba0fea429c51"/>
  </ds:schemaRefs>
</ds:datastoreItem>
</file>

<file path=customXml/itemProps3.xml><?xml version="1.0" encoding="utf-8"?>
<ds:datastoreItem xmlns:ds="http://schemas.openxmlformats.org/officeDocument/2006/customXml" ds:itemID="{6BCBB70C-2BCC-4239-ACE0-CFA6AFFAA6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1834</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0</vt:i4>
      </vt:variant>
    </vt:vector>
  </HeadingPairs>
  <TitlesOfParts>
    <vt:vector size="6" baseType="lpstr">
      <vt:lpstr>Calibri</vt:lpstr>
      <vt:lpstr>Ubuntu</vt:lpstr>
      <vt:lpstr>Arial</vt:lpstr>
      <vt:lpstr>cover slide</vt:lpstr>
      <vt:lpstr>divider</vt:lpstr>
      <vt:lpstr>end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Lim</dc:creator>
  <cp:lastModifiedBy>y.yao l</cp:lastModifiedBy>
  <cp:revision>22</cp:revision>
  <dcterms:created xsi:type="dcterms:W3CDTF">2021-03-03T10:40:46Z</dcterms:created>
  <dcterms:modified xsi:type="dcterms:W3CDTF">2025-07-24T15:27:21Z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0x010100821BDD180B19D54AABA6F39C85520B0B</vt:lpwstr>
  </property>
  <property fmtid="{D5CDD505-2E9C-101B-9397-08002B2CF9AE}" pid="3" name="MediaServiceImageTags">
    <vt:lpwstr/>
  </property>
  <property fmtid="{D5CDD505-2E9C-101B-9397-08002B2CF9AE}" pid="4" name="Order">
    <vt:lpwstr>607100.000000000</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xd_Signature">
    <vt:lpwstr/>
  </property>
</Properties>
</file>