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8" r:id="rId4"/>
    <p:sldMasterId id="2147483648" r:id="rId5"/>
    <p:sldMasterId id="2147483704" r:id="rId6"/>
  </p:sldMasterIdLst>
  <p:notesMasterIdLst>
    <p:notesMasterId r:id="rId11"/>
  </p:notesMasterIdLst>
  <p:handoutMasterIdLst>
    <p:handoutMasterId r:id="rId12"/>
  </p:handoutMasterIdLst>
  <p:sldIdLst>
    <p:sldId id="256" r:id="rId7"/>
    <p:sldId id="257" r:id="rId8"/>
    <p:sldId id="258" r:id="rId9"/>
    <p:sldId id="259" r:id="rId10"/>
  </p:sldIdLst>
  <p:sldSz cx="12192000" cy="6858000"/>
  <p:notesSz cx="6858000" cy="9144000"/>
  <p:embeddedFontLst>
    <p:embeddedFont>
      <p:font typeface="Ubuntu" panose="020B0504030602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A693D-4EB6-4103-9F98-7A48D1DD60AA}" v="23" dt="2024-01-16T06:31:52.709"/>
    <p1510:client id="{93D293FB-0C34-BE41-9994-DEC7951A42F0}" v="1" dt="2023-09-27T05:07:37.67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095" autoAdjust="0"/>
    <p:restoredTop sz="94703"/>
  </p:normalViewPr>
  <p:slideViewPr>
    <p:cSldViewPr snapToGrid="0">
      <p:cViewPr varScale="1">
        <p:scale>
          <a:sx n="60" d="100"/>
          <a:sy n="60" d="100"/>
        </p:scale>
        <p:origin x="64" y="22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font" Target="fonts/font3.fntdata"/><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DCFF53-D302-4D4F-9638-08F4A0372C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D4DFB5A3-0E95-904D-84CD-BD9CD3B391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99A15DD-D767-E940-9658-67E0AA1A1B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C7C64E-0F0E-6141-8FA9-D6F2ED3FA56A}" type="slidenum">
              <a:rPr lang="en-US" smtClean="0"/>
              <a:t>‹#›</a:t>
            </a:fld>
            <a:endParaRPr lang="en-US"/>
          </a:p>
        </p:txBody>
      </p:sp>
    </p:spTree>
    <p:extLst>
      <p:ext uri="{BB962C8B-B14F-4D97-AF65-F5344CB8AC3E}">
        <p14:creationId xmlns:p14="http://schemas.microsoft.com/office/powerpoint/2010/main" val="1826408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C3EAE-22DF-2B4B-A1EA-17751061A738}" type="datetimeFigureOut">
              <a:rPr lang="en-US" smtClean="0"/>
              <a:t>7/25/2025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AAE03-B067-BC4B-B4DC-EFC02FBC7F46}" type="slidenum">
              <a:rPr lang="en-US" smtClean="0"/>
              <a:t>‹#›</a:t>
            </a:fld>
            <a:endParaRPr lang="en-US"/>
          </a:p>
        </p:txBody>
      </p:sp>
    </p:spTree>
    <p:extLst>
      <p:ext uri="{BB962C8B-B14F-4D97-AF65-F5344CB8AC3E}">
        <p14:creationId xmlns:p14="http://schemas.microsoft.com/office/powerpoint/2010/main" val="3532914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AB57436E-BCD3-9EB8-9065-856118C9A41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04" y="0"/>
            <a:ext cx="12190195" cy="6859016"/>
          </a:xfrm>
          <a:prstGeom prst="rect">
            <a:avLst/>
          </a:prstGeom>
        </p:spPr>
      </p:pic>
      <p:pic>
        <p:nvPicPr>
          <p:cNvPr id="4" name="Graphic 3">
            <a:extLst>
              <a:ext uri="{FF2B5EF4-FFF2-40B4-BE49-F238E27FC236}">
                <a16:creationId xmlns:a16="http://schemas.microsoft.com/office/drawing/2014/main" id="{8F98B5CF-08CB-E346-9975-4E913C95865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11919" y="416210"/>
            <a:ext cx="2861449" cy="1048048"/>
          </a:xfrm>
          <a:prstGeom prst="rect">
            <a:avLst/>
          </a:prstGeom>
        </p:spPr>
      </p:pic>
      <p:sp>
        <p:nvSpPr>
          <p:cNvPr id="3" name="TextBox 2">
            <a:extLst>
              <a:ext uri="{FF2B5EF4-FFF2-40B4-BE49-F238E27FC236}">
                <a16:creationId xmlns:a16="http://schemas.microsoft.com/office/drawing/2014/main" id="{2BDC974B-CA63-950F-76C0-9BF8F1259F59}"/>
              </a:ext>
            </a:extLst>
          </p:cNvPr>
          <p:cNvSpPr txBox="1"/>
          <p:nvPr userDrawn="1"/>
        </p:nvSpPr>
        <p:spPr>
          <a:xfrm>
            <a:off x="591399" y="6626996"/>
            <a:ext cx="5527154" cy="76944"/>
          </a:xfrm>
          <a:prstGeom prst="rect">
            <a:avLst/>
          </a:prstGeom>
          <a:noFill/>
        </p:spPr>
        <p:txBody>
          <a:bodyPr wrap="none" lIns="0" tIns="0" rIns="0" bIns="0" rtlCol="0">
            <a:spAutoFit/>
          </a:bodyPr>
          <a:lstStyle/>
          <a:p>
            <a:r>
              <a:rPr lang="en-US" sz="500" b="0" i="0" u="none" strike="noStrike" kern="1200" dirty="0">
                <a:solidFill>
                  <a:schemeClr val="tx1"/>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cxnSp>
        <p:nvCxnSpPr>
          <p:cNvPr id="6" name="Straight Connector 5">
            <a:extLst>
              <a:ext uri="{FF2B5EF4-FFF2-40B4-BE49-F238E27FC236}">
                <a16:creationId xmlns:a16="http://schemas.microsoft.com/office/drawing/2014/main" id="{432DD010-3A86-42F1-CD83-78857E11550D}"/>
              </a:ext>
            </a:extLst>
          </p:cNvPr>
          <p:cNvCxnSpPr/>
          <p:nvPr userDrawn="1"/>
        </p:nvCxnSpPr>
        <p:spPr>
          <a:xfrm>
            <a:off x="591399" y="6502400"/>
            <a:ext cx="11013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3B12D270-1C70-4905-EC3A-94F6F0FF4B36}"/>
              </a:ext>
            </a:extLst>
          </p:cNvPr>
          <p:cNvSpPr>
            <a:spLocks noGrp="1"/>
          </p:cNvSpPr>
          <p:nvPr>
            <p:ph type="title"/>
          </p:nvPr>
        </p:nvSpPr>
        <p:spPr>
          <a:xfrm>
            <a:off x="838200" y="1588853"/>
            <a:ext cx="10515600" cy="1325563"/>
          </a:xfrm>
          <a:prstGeom prst="rect">
            <a:avLst/>
          </a:prstGeom>
        </p:spPr>
        <p:txBody>
          <a:bodyPr/>
          <a:lstStyle/>
          <a:p>
            <a:endParaRPr lang="en-US" dirty="0"/>
          </a:p>
        </p:txBody>
      </p:sp>
      <p:sp>
        <p:nvSpPr>
          <p:cNvPr id="5" name="Text Placeholder 4">
            <a:extLst>
              <a:ext uri="{FF2B5EF4-FFF2-40B4-BE49-F238E27FC236}">
                <a16:creationId xmlns:a16="http://schemas.microsoft.com/office/drawing/2014/main" id="{9800D5C8-3BD3-8824-2EB7-F6703A7F1E94}"/>
              </a:ext>
            </a:extLst>
          </p:cNvPr>
          <p:cNvSpPr>
            <a:spLocks noGrp="1"/>
          </p:cNvSpPr>
          <p:nvPr>
            <p:ph type="body" sz="quarter" idx="10"/>
          </p:nvPr>
        </p:nvSpPr>
        <p:spPr>
          <a:xfrm>
            <a:off x="838200" y="4130391"/>
            <a:ext cx="7880350" cy="1700212"/>
          </a:xfrm>
          <a:prstGeom prst="rect">
            <a:avLst/>
          </a:prstGeo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1590273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_2">
    <p:bg>
      <p:bgPr>
        <a:gradFill flip="none" rotWithShape="1">
          <a:gsLst>
            <a:gs pos="0">
              <a:schemeClr val="accent6"/>
            </a:gs>
            <a:gs pos="63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3" name="Google Shape;64;p14">
            <a:extLst>
              <a:ext uri="{FF2B5EF4-FFF2-40B4-BE49-F238E27FC236}">
                <a16:creationId xmlns:a16="http://schemas.microsoft.com/office/drawing/2014/main" id="{42EE438F-E41F-8896-B745-1D9DE0B48365}"/>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Box 6">
            <a:extLst>
              <a:ext uri="{FF2B5EF4-FFF2-40B4-BE49-F238E27FC236}">
                <a16:creationId xmlns:a16="http://schemas.microsoft.com/office/drawing/2014/main" id="{B2753EEC-AD20-EC84-4274-9F57299D663A}"/>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8" name="Straight Connector 7">
            <a:extLst>
              <a:ext uri="{FF2B5EF4-FFF2-40B4-BE49-F238E27FC236}">
                <a16:creationId xmlns:a16="http://schemas.microsoft.com/office/drawing/2014/main" id="{6637A7A5-70C1-473B-2A4D-2E7F8691FC72}"/>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61AFA0B-94C7-66B8-D004-55598A6F3C48}"/>
              </a:ext>
            </a:extLst>
          </p:cNvPr>
          <p:cNvPicPr>
            <a:picLocks noChangeAspect="1"/>
          </p:cNvPicPr>
          <p:nvPr userDrawn="1"/>
        </p:nvPicPr>
        <p:blipFill>
          <a:blip r:embed="rId2">
            <a:lum bright="100000"/>
          </a:blip>
          <a:stretch>
            <a:fillRect/>
          </a:stretch>
        </p:blipFill>
        <p:spPr>
          <a:xfrm>
            <a:off x="594676" y="6622590"/>
            <a:ext cx="545150" cy="125804"/>
          </a:xfrm>
          <a:prstGeom prst="rect">
            <a:avLst/>
          </a:prstGeom>
        </p:spPr>
      </p:pic>
      <p:sp>
        <p:nvSpPr>
          <p:cNvPr id="5" name="Title 4">
            <a:extLst>
              <a:ext uri="{FF2B5EF4-FFF2-40B4-BE49-F238E27FC236}">
                <a16:creationId xmlns:a16="http://schemas.microsoft.com/office/drawing/2014/main" id="{662A9060-2423-A5CD-D071-EDB8C21A2DDD}"/>
              </a:ext>
            </a:extLst>
          </p:cNvPr>
          <p:cNvSpPr>
            <a:spLocks noGrp="1"/>
          </p:cNvSpPr>
          <p:nvPr>
            <p:ph type="title"/>
          </p:nvPr>
        </p:nvSpPr>
        <p:spPr>
          <a:xfrm>
            <a:off x="838200" y="479959"/>
            <a:ext cx="10515600" cy="1016866"/>
          </a:xfrm>
          <a:prstGeom prst="rect">
            <a:avLst/>
          </a:prstGeom>
        </p:spPr>
        <p:txBody>
          <a:bodyPr/>
          <a:lstStyle>
            <a:lvl1pPr algn="ctr">
              <a:defRPr/>
            </a:lvl1pPr>
          </a:lstStyle>
          <a:p>
            <a:endParaRPr lang="en-US" dirty="0"/>
          </a:p>
        </p:txBody>
      </p:sp>
      <p:sp>
        <p:nvSpPr>
          <p:cNvPr id="10" name="Content Placeholder 9">
            <a:extLst>
              <a:ext uri="{FF2B5EF4-FFF2-40B4-BE49-F238E27FC236}">
                <a16:creationId xmlns:a16="http://schemas.microsoft.com/office/drawing/2014/main" id="{9587B15D-8709-3181-6C38-5960F57A5D75}"/>
              </a:ext>
            </a:extLst>
          </p:cNvPr>
          <p:cNvSpPr>
            <a:spLocks noGrp="1"/>
          </p:cNvSpPr>
          <p:nvPr>
            <p:ph sz="quarter" idx="10"/>
          </p:nvPr>
        </p:nvSpPr>
        <p:spPr>
          <a:xfrm>
            <a:off x="838200" y="2317750"/>
            <a:ext cx="10515600" cy="3790950"/>
          </a:xfrm>
          <a:prstGeom prst="rect">
            <a:avLst/>
          </a:prstGeom>
        </p:spPr>
        <p:txBody>
          <a:bodyPr/>
          <a:lstStyle/>
          <a:p>
            <a:pPr lvl="0"/>
            <a:endParaRPr lang="en-US" dirty="0"/>
          </a:p>
        </p:txBody>
      </p:sp>
    </p:spTree>
    <p:extLst>
      <p:ext uri="{BB962C8B-B14F-4D97-AF65-F5344CB8AC3E}">
        <p14:creationId xmlns:p14="http://schemas.microsoft.com/office/powerpoint/2010/main" val="343281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_2">
    <p:bg>
      <p:bgPr>
        <a:gradFill flip="none" rotWithShape="1">
          <a:gsLst>
            <a:gs pos="0">
              <a:schemeClr val="accent6"/>
            </a:gs>
            <a:gs pos="63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3" name="Google Shape;64;p14">
            <a:extLst>
              <a:ext uri="{FF2B5EF4-FFF2-40B4-BE49-F238E27FC236}">
                <a16:creationId xmlns:a16="http://schemas.microsoft.com/office/drawing/2014/main" id="{42EE438F-E41F-8896-B745-1D9DE0B48365}"/>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Box 6">
            <a:extLst>
              <a:ext uri="{FF2B5EF4-FFF2-40B4-BE49-F238E27FC236}">
                <a16:creationId xmlns:a16="http://schemas.microsoft.com/office/drawing/2014/main" id="{B2753EEC-AD20-EC84-4274-9F57299D663A}"/>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8" name="Straight Connector 7">
            <a:extLst>
              <a:ext uri="{FF2B5EF4-FFF2-40B4-BE49-F238E27FC236}">
                <a16:creationId xmlns:a16="http://schemas.microsoft.com/office/drawing/2014/main" id="{6637A7A5-70C1-473B-2A4D-2E7F8691FC72}"/>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61AFA0B-94C7-66B8-D004-55598A6F3C48}"/>
              </a:ext>
            </a:extLst>
          </p:cNvPr>
          <p:cNvPicPr>
            <a:picLocks noChangeAspect="1"/>
          </p:cNvPicPr>
          <p:nvPr userDrawn="1"/>
        </p:nvPicPr>
        <p:blipFill>
          <a:blip r:embed="rId2">
            <a:lum bright="100000"/>
          </a:blip>
          <a:stretch>
            <a:fillRect/>
          </a:stretch>
        </p:blipFill>
        <p:spPr>
          <a:xfrm>
            <a:off x="594676" y="6622590"/>
            <a:ext cx="545150" cy="125804"/>
          </a:xfrm>
          <a:prstGeom prst="rect">
            <a:avLst/>
          </a:prstGeom>
        </p:spPr>
      </p:pic>
      <p:sp>
        <p:nvSpPr>
          <p:cNvPr id="5" name="Title 4">
            <a:extLst>
              <a:ext uri="{FF2B5EF4-FFF2-40B4-BE49-F238E27FC236}">
                <a16:creationId xmlns:a16="http://schemas.microsoft.com/office/drawing/2014/main" id="{662A9060-2423-A5CD-D071-EDB8C21A2DDD}"/>
              </a:ext>
            </a:extLst>
          </p:cNvPr>
          <p:cNvSpPr>
            <a:spLocks noGrp="1"/>
          </p:cNvSpPr>
          <p:nvPr>
            <p:ph type="title"/>
          </p:nvPr>
        </p:nvSpPr>
        <p:spPr>
          <a:xfrm>
            <a:off x="838200" y="479959"/>
            <a:ext cx="10515600" cy="1016866"/>
          </a:xfrm>
          <a:prstGeom prst="rect">
            <a:avLst/>
          </a:prstGeom>
        </p:spPr>
        <p:txBody>
          <a:bodyPr/>
          <a:lstStyle>
            <a:lvl1pPr algn="ctr">
              <a:defRPr/>
            </a:lvl1pPr>
          </a:lstStyle>
          <a:p>
            <a:endParaRPr lang="en-US" dirty="0"/>
          </a:p>
        </p:txBody>
      </p:sp>
      <p:sp>
        <p:nvSpPr>
          <p:cNvPr id="4" name="Text Placeholder 3">
            <a:extLst>
              <a:ext uri="{FF2B5EF4-FFF2-40B4-BE49-F238E27FC236}">
                <a16:creationId xmlns:a16="http://schemas.microsoft.com/office/drawing/2014/main" id="{F62B609F-11EF-5B60-53CC-35C752918248}"/>
              </a:ext>
            </a:extLst>
          </p:cNvPr>
          <p:cNvSpPr>
            <a:spLocks noGrp="1"/>
          </p:cNvSpPr>
          <p:nvPr>
            <p:ph type="body" sz="quarter" idx="10"/>
          </p:nvPr>
        </p:nvSpPr>
        <p:spPr>
          <a:xfrm>
            <a:off x="838200" y="1955800"/>
            <a:ext cx="10515600" cy="44227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extLst>
      <p:ext uri="{BB962C8B-B14F-4D97-AF65-F5344CB8AC3E}">
        <p14:creationId xmlns:p14="http://schemas.microsoft.com/office/powerpoint/2010/main" val="1096083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vider_1">
    <p:bg>
      <p:bgPr>
        <a:solidFill>
          <a:schemeClr val="tx2"/>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37B22E5-0D68-AB40-B67E-16BEB115D2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510870F3-46F3-4F4B-A006-F8B98B537AE8}"/>
              </a:ext>
            </a:extLst>
          </p:cNvPr>
          <p:cNvSpPr txBox="1"/>
          <p:nvPr userDrawn="1"/>
        </p:nvSpPr>
        <p:spPr>
          <a:xfrm>
            <a:off x="6053480" y="3167390"/>
            <a:ext cx="4918334" cy="523220"/>
          </a:xfrm>
          <a:prstGeom prst="rect">
            <a:avLst/>
          </a:prstGeom>
          <a:noFill/>
        </p:spPr>
        <p:txBody>
          <a:bodyPr wrap="none" rtlCol="0" anchor="ctr">
            <a:spAutoFit/>
          </a:bodyPr>
          <a:lstStyle/>
          <a:p>
            <a:pPr algn="ctr"/>
            <a:r>
              <a:rPr lang="en-US" sz="2800" b="1" i="0">
                <a:solidFill>
                  <a:schemeClr val="bg1"/>
                </a:solidFill>
                <a:latin typeface="Ubuntu" panose="020B0504030602030204" pitchFamily="34" charset="0"/>
              </a:rPr>
              <a:t>make extraordinary happen</a:t>
            </a:r>
          </a:p>
        </p:txBody>
      </p:sp>
      <p:pic>
        <p:nvPicPr>
          <p:cNvPr id="5" name="Picture 4">
            <a:extLst>
              <a:ext uri="{FF2B5EF4-FFF2-40B4-BE49-F238E27FC236}">
                <a16:creationId xmlns:a16="http://schemas.microsoft.com/office/drawing/2014/main" id="{CA6CDB11-B116-5741-BB61-314259054211}"/>
              </a:ext>
            </a:extLst>
          </p:cNvPr>
          <p:cNvPicPr>
            <a:picLocks noChangeAspect="1"/>
          </p:cNvPicPr>
          <p:nvPr userDrawn="1"/>
        </p:nvPicPr>
        <p:blipFill>
          <a:blip r:embed="rId3"/>
          <a:stretch>
            <a:fillRect/>
          </a:stretch>
        </p:blipFill>
        <p:spPr>
          <a:xfrm>
            <a:off x="1794333" y="3167390"/>
            <a:ext cx="2354492" cy="523220"/>
          </a:xfrm>
          <a:prstGeom prst="rect">
            <a:avLst/>
          </a:prstGeom>
        </p:spPr>
      </p:pic>
      <p:sp>
        <p:nvSpPr>
          <p:cNvPr id="2" name="Google Shape;64;p14">
            <a:extLst>
              <a:ext uri="{FF2B5EF4-FFF2-40B4-BE49-F238E27FC236}">
                <a16:creationId xmlns:a16="http://schemas.microsoft.com/office/drawing/2014/main" id="{2591B2C3-479A-6E97-A94E-DFCCAC510004}"/>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 Placeholder 6">
            <a:extLst>
              <a:ext uri="{FF2B5EF4-FFF2-40B4-BE49-F238E27FC236}">
                <a16:creationId xmlns:a16="http://schemas.microsoft.com/office/drawing/2014/main" id="{039968F6-20B0-0E90-7A8C-547C5D4A1756}"/>
              </a:ext>
            </a:extLst>
          </p:cNvPr>
          <p:cNvSpPr>
            <a:spLocks noGrp="1"/>
          </p:cNvSpPr>
          <p:nvPr>
            <p:ph type="body" sz="quarter" idx="10"/>
          </p:nvPr>
        </p:nvSpPr>
        <p:spPr>
          <a:xfrm>
            <a:off x="1360488" y="4332288"/>
            <a:ext cx="10037762" cy="1933575"/>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9705334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6.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928241"/>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70" userDrawn="1">
          <p15:clr>
            <a:srgbClr val="F26B43"/>
          </p15:clr>
        </p15:guide>
        <p15:guide id="3" pos="7310" userDrawn="1">
          <p15:clr>
            <a:srgbClr val="F26B43"/>
          </p15:clr>
        </p15:guide>
        <p15:guide id="18" orient="horz" pos="3949" userDrawn="1">
          <p15:clr>
            <a:srgbClr val="F26B43"/>
          </p15:clr>
        </p15:guide>
        <p15:guide id="19" orient="horz" pos="3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048565"/>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70" userDrawn="1">
          <p15:clr>
            <a:srgbClr val="F26B43"/>
          </p15:clr>
        </p15:guide>
        <p15:guide id="16" orient="horz" pos="350" userDrawn="1">
          <p15:clr>
            <a:srgbClr val="F26B43"/>
          </p15:clr>
        </p15:guide>
        <p15:guide id="17" pos="729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2AC8A-8C5F-2143-BA14-F44BEC19E82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V="1">
            <a:off x="591399" y="7131088"/>
            <a:ext cx="11009202" cy="100535"/>
          </a:xfrm>
          <a:prstGeom prst="rect">
            <a:avLst/>
          </a:prstGeom>
        </p:spPr>
      </p:pic>
      <p:pic>
        <p:nvPicPr>
          <p:cNvPr id="5" name="Picture 4">
            <a:extLst>
              <a:ext uri="{FF2B5EF4-FFF2-40B4-BE49-F238E27FC236}">
                <a16:creationId xmlns:a16="http://schemas.microsoft.com/office/drawing/2014/main" id="{8DB5E4D5-1564-024E-8A7D-806AAB30F8DA}"/>
              </a:ext>
            </a:extLst>
          </p:cNvPr>
          <p:cNvPicPr>
            <a:picLocks noChangeAspect="1"/>
          </p:cNvPicPr>
          <p:nvPr userDrawn="1"/>
        </p:nvPicPr>
        <p:blipFill>
          <a:blip r:embed="rId4"/>
          <a:stretch>
            <a:fillRect/>
          </a:stretch>
        </p:blipFill>
        <p:spPr>
          <a:xfrm>
            <a:off x="596900" y="7481127"/>
            <a:ext cx="10998200" cy="99116"/>
          </a:xfrm>
          <a:prstGeom prst="rect">
            <a:avLst/>
          </a:prstGeom>
        </p:spPr>
      </p:pic>
    </p:spTree>
    <p:extLst>
      <p:ext uri="{BB962C8B-B14F-4D97-AF65-F5344CB8AC3E}">
        <p14:creationId xmlns:p14="http://schemas.microsoft.com/office/powerpoint/2010/main" val="3485197141"/>
      </p:ext>
    </p:extLst>
  </p:cSld>
  <p:clrMap bg1="lt1" tx1="dk1" bg2="lt2" tx2="dk2" accent1="accent1" accent2="accent2" accent3="accent3" accent4="accent4" accent5="accent5" accent6="accent6" hlink="hlink" folHlink="folHlink"/>
  <p:sldLayoutIdLst>
    <p:sldLayoutId id="214748370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A979-1F53-8821-14E7-581F3E669432}"/>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BFE54822-6F18-6EFA-0CDC-98AFE19C2142}"/>
              </a:ext>
            </a:extLst>
          </p:cNvPr>
          <p:cNvSpPr>
            <a:spLocks noGrp="1"/>
          </p:cNvSpPr>
          <p:nvPr>
            <p:ph type="body" sz="quarter" idx="10"/>
          </p:nvPr>
        </p:nvSpPr>
        <p:spPr/>
        <p:txBody>
          <a:bodyPr/>
          <a:lstStyle/>
          <a:p>
            <a:endParaRPr lang="en-SG"/>
          </a:p>
        </p:txBody>
      </p:sp>
    </p:spTree>
    <p:extLst>
      <p:ext uri="{BB962C8B-B14F-4D97-AF65-F5344CB8AC3E}">
        <p14:creationId xmlns:p14="http://schemas.microsoft.com/office/powerpoint/2010/main" val="158543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F70D-2144-D508-1050-13101480937E}"/>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091355AC-2178-B145-FB19-EE0BB57EF5C1}"/>
              </a:ext>
            </a:extLst>
          </p:cNvPr>
          <p:cNvSpPr>
            <a:spLocks noGrp="1"/>
          </p:cNvSpPr>
          <p:nvPr>
            <p:ph sz="quarter" idx="10"/>
          </p:nvPr>
        </p:nvSpPr>
        <p:spPr/>
        <p:txBody>
          <a:bodyPr/>
          <a:lstStyle/>
          <a:p>
            <a:endParaRPr lang="en-SG"/>
          </a:p>
        </p:txBody>
      </p:sp>
    </p:spTree>
    <p:extLst>
      <p:ext uri="{BB962C8B-B14F-4D97-AF65-F5344CB8AC3E}">
        <p14:creationId xmlns:p14="http://schemas.microsoft.com/office/powerpoint/2010/main" val="88055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E649-221C-D500-824E-02610E16CAF6}"/>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21A59862-1B0E-EE49-8B3B-9120676574DD}"/>
              </a:ext>
            </a:extLst>
          </p:cNvPr>
          <p:cNvSpPr>
            <a:spLocks noGrp="1"/>
          </p:cNvSpPr>
          <p:nvPr>
            <p:ph type="body" sz="quarter" idx="10"/>
          </p:nvPr>
        </p:nvSpPr>
        <p:spPr/>
        <p:txBody>
          <a:bodyPr/>
          <a:lstStyle/>
          <a:p>
            <a:endParaRPr lang="en-SG"/>
          </a:p>
        </p:txBody>
      </p:sp>
    </p:spTree>
    <p:extLst>
      <p:ext uri="{BB962C8B-B14F-4D97-AF65-F5344CB8AC3E}">
        <p14:creationId xmlns:p14="http://schemas.microsoft.com/office/powerpoint/2010/main" val="203037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10908F-04A7-97CE-EFCE-DF8BEBF97EE1}"/>
              </a:ext>
            </a:extLst>
          </p:cNvPr>
          <p:cNvSpPr>
            <a:spLocks noGrp="1"/>
          </p:cNvSpPr>
          <p:nvPr>
            <p:ph type="body" sz="quarter" idx="10"/>
          </p:nvPr>
        </p:nvSpPr>
        <p:spPr/>
        <p:txBody>
          <a:bodyPr/>
          <a:lstStyle/>
          <a:p>
            <a:endParaRPr lang="en-SG"/>
          </a:p>
        </p:txBody>
      </p:sp>
    </p:spTree>
    <p:extLst>
      <p:ext uri="{BB962C8B-B14F-4D97-AF65-F5344CB8AC3E}">
        <p14:creationId xmlns:p14="http://schemas.microsoft.com/office/powerpoint/2010/main" val="470111434"/>
      </p:ext>
    </p:extLst>
  </p:cSld>
  <p:clrMapOvr>
    <a:masterClrMapping/>
  </p:clrMapOvr>
</p:sld>
</file>

<file path=ppt/theme/theme1.xml><?xml version="1.0" encoding="utf-8"?>
<a:theme xmlns:a="http://schemas.openxmlformats.org/drawingml/2006/main" name="cover slide">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r">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nd slides">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1BDD180B19D54AABA6F39C85520B0B" ma:contentTypeVersion="19" ma:contentTypeDescription="Create a new document." ma:contentTypeScope="" ma:versionID="3d454b81c06d06f601d60765114228f4">
  <xsd:schema xmlns:xsd="http://www.w3.org/2001/XMLSchema" xmlns:xs="http://www.w3.org/2001/XMLSchema" xmlns:p="http://schemas.microsoft.com/office/2006/metadata/properties" xmlns:ns2="0ec08cb2-ab7c-4bf2-9784-f016f47cdc51" xmlns:ns3="ee2ed37b-27b4-4fa3-9907-ba0fea429c51" targetNamespace="http://schemas.microsoft.com/office/2006/metadata/properties" ma:root="true" ma:fieldsID="4d2aa965a6db8138067f326d44baddb5" ns2:_="" ns3:_="">
    <xsd:import namespace="0ec08cb2-ab7c-4bf2-9784-f016f47cdc51"/>
    <xsd:import namespace="ee2ed37b-27b4-4fa3-9907-ba0fea429c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Size" minOccurs="0"/>
                <xsd:element ref="ns2:MediaLengthInSeconds"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08cb2-ab7c-4bf2-9784-f016f47cdc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Size" ma:index="17" nillable="true" ma:displayName="Size" ma:internalName="Size">
      <xsd:simpleType>
        <xsd:restriction base="dms:Text">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a3845005-b1a7-42d4-a10a-fd9549ec28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e2ed37b-27b4-4fa3-9907-ba0fea429c51"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bfcb8738-0458-490b-b745-9cc1426407e3}" ma:internalName="TaxCatchAll" ma:showField="CatchAllData" ma:web="ee2ed37b-27b4-4fa3-9907-ba0fea429c51">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ec08cb2-ab7c-4bf2-9784-f016f47cdc51">
      <Terms xmlns="http://schemas.microsoft.com/office/infopath/2007/PartnerControls"/>
    </lcf76f155ced4ddcb4097134ff3c332f>
    <TaxCatchAll xmlns="ee2ed37b-27b4-4fa3-9907-ba0fea429c51" xsi:nil="true"/>
    <MediaLengthInSeconds xmlns="0ec08cb2-ab7c-4bf2-9784-f016f47cdc51" xsi:nil="true"/>
    <SharedWithUsers xmlns="ee2ed37b-27b4-4fa3-9907-ba0fea429c51">
      <UserInfo>
        <DisplayName>Jolene Yuen</DisplayName>
        <AccountId>1818</AccountId>
        <AccountType/>
      </UserInfo>
      <UserInfo>
        <DisplayName>Justin Yang</DisplayName>
        <AccountId>614</AccountId>
        <AccountType/>
      </UserInfo>
    </SharedWithUsers>
    <Size xmlns="0ec08cb2-ab7c-4bf2-9784-f016f47cdc5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D43CF-8E0F-4E47-8063-C88E803891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08cb2-ab7c-4bf2-9784-f016f47cdc51"/>
    <ds:schemaRef ds:uri="ee2ed37b-27b4-4fa3-9907-ba0fea429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645BDE-075B-4C01-B810-3203EB500D0D}">
  <ds:schemaRefs>
    <ds:schemaRef ds:uri="http://schemas.openxmlformats.org/package/2006/metadata/core-properties"/>
    <ds:schemaRef ds:uri="http://purl.org/dc/elements/1.1/"/>
    <ds:schemaRef ds:uri="http://purl.org/dc/dcmitype/"/>
    <ds:schemaRef ds:uri="http://www.w3.org/XML/1998/namespace"/>
    <ds:schemaRef ds:uri="http://purl.org/dc/terms/"/>
    <ds:schemaRef ds:uri="http://schemas.microsoft.com/office/2006/documentManagement/types"/>
    <ds:schemaRef ds:uri="http://schemas.microsoft.com/office/infopath/2007/PartnerControls"/>
    <ds:schemaRef ds:uri="d2a93d74-f6e3-48a0-863c-b69df431d8ab"/>
    <ds:schemaRef ds:uri="e6592984-f751-4627-a1ed-0d97108e7e78"/>
    <ds:schemaRef ds:uri="f076d96e-05a5-45a8-8460-4ccc7c61843d"/>
    <ds:schemaRef ds:uri="http://schemas.microsoft.com/office/2006/metadata/properties"/>
    <ds:schemaRef ds:uri="0ec08cb2-ab7c-4bf2-9784-f016f47cdc51"/>
    <ds:schemaRef ds:uri="ee2ed37b-27b4-4fa3-9907-ba0fea429c51"/>
  </ds:schemaRefs>
</ds:datastoreItem>
</file>

<file path=customXml/itemProps3.xml><?xml version="1.0" encoding="utf-8"?>
<ds:datastoreItem xmlns:ds="http://schemas.openxmlformats.org/officeDocument/2006/customXml" ds:itemID="{6BCBB70C-2BCC-4239-ACE0-CFA6AFFAA6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1838</TotalTime>
  <Words>0</Words>
  <Application>Microsoft Office PowerPoint</Application>
  <PresentationFormat>Widescreen</PresentationFormat>
  <Paragraphs>0</Paragraphs>
  <Slides>4</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4</vt:i4>
      </vt:variant>
    </vt:vector>
  </HeadingPairs>
  <TitlesOfParts>
    <vt:vector size="10" baseType="lpstr">
      <vt:lpstr>Arial</vt:lpstr>
      <vt:lpstr>Ubuntu</vt:lpstr>
      <vt:lpstr>Calibri</vt:lpstr>
      <vt:lpstr>cover slide</vt:lpstr>
      <vt:lpstr>divider</vt:lpstr>
      <vt:lpstr>end slides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Lim</dc:creator>
  <cp:lastModifiedBy>Yin Yao Lim (NCS)</cp:lastModifiedBy>
  <cp:revision>24</cp:revision>
  <dcterms:created xsi:type="dcterms:W3CDTF">2021-03-03T10:40:46Z</dcterms:created>
  <dcterms:modified xsi:type="dcterms:W3CDTF">2025-07-25T02:34:46Z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0x010100821BDD180B19D54AABA6F39C85520B0B</vt:lpwstr>
  </property>
  <property fmtid="{D5CDD505-2E9C-101B-9397-08002B2CF9AE}" pid="3" name="MediaServiceImageTags">
    <vt:lpwstr/>
  </property>
  <property fmtid="{D5CDD505-2E9C-101B-9397-08002B2CF9AE}" pid="4" name="Order">
    <vt:lpwstr>607100.000000000</vt:lpwstr>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xd_Signature">
    <vt:lpwstr/>
  </property>
</Properties>
</file>