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73" r:id="rId4"/>
    <p:sldMasterId id="2147483648" r:id="rId5"/>
    <p:sldMasterId id="2147483695" r:id="rId6"/>
    <p:sldMasterId id="2147483728" r:id="rId7"/>
    <p:sldMasterId id="2147483704" r:id="rId8"/>
  </p:sldMasterIdLst>
  <p:notesMasterIdLst>
    <p:notesMasterId r:id="rId9"/>
  </p:notesMasterIdLst>
  <p:handoutMasterIdLst>
    <p:handoutMasterId r:id="rId10"/>
  </p:handoutMasterIdLst>
  <p:sldSz cx="12192000" cy="6858000"/>
  <p:notesSz cx="6858000" cy="9144000"/>
  <p:embeddedFontLst>
    <p:embeddedFont>
      <p:font typeface="Ubuntu" panose="020B0504030602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693D-4EB6-4103-9F98-7A48D1DD60AA}" v="23" dt="2024-01-16T06:31:52.709"/>
    <p1510:client id="{93D293FB-0C34-BE41-9994-DEC7951A42F0}" v="1" dt="2023-09-27T05:07:37.6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15" autoAdjust="0"/>
    <p:restoredTop sz="94703"/>
  </p:normalViewPr>
  <p:slideViewPr>
    <p:cSldViewPr snapToGrid="0">
      <p:cViewPr varScale="1">
        <p:scale>
          <a:sx n="81" d="100"/>
          <a:sy n="81" d="100"/>
        </p:scale>
        <p:origin x="91"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font" Target="fonts/font1.fntdata"/><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handoutMaster" Target="handoutMasters/handout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DCFF53-D302-4D4F-9638-08F4A0372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4DFB5A3-0E95-904D-84CD-BD9CD3B39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9A15DD-D767-E940-9658-67E0AA1A1B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C64E-0F0E-6141-8FA9-D6F2ED3FA56A}" type="slidenum">
              <a:rPr lang="en-US" smtClean="0"/>
              <a:t>‹#›</a:t>
            </a:fld>
            <a:endParaRPr lang="en-US"/>
          </a:p>
        </p:txBody>
      </p:sp>
    </p:spTree>
    <p:extLst>
      <p:ext uri="{BB962C8B-B14F-4D97-AF65-F5344CB8AC3E}">
        <p14:creationId xmlns:p14="http://schemas.microsoft.com/office/powerpoint/2010/main" val="1826408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C3EAE-22DF-2B4B-A1EA-17751061A738}"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AE03-B067-BC4B-B4DC-EFC02FBC7F46}" type="slidenum">
              <a:rPr lang="en-US" smtClean="0"/>
              <a:t>‹#›</a:t>
            </a:fld>
            <a:endParaRPr lang="en-US"/>
          </a:p>
        </p:txBody>
      </p:sp>
    </p:spTree>
    <p:extLst>
      <p:ext uri="{BB962C8B-B14F-4D97-AF65-F5344CB8AC3E}">
        <p14:creationId xmlns:p14="http://schemas.microsoft.com/office/powerpoint/2010/main" val="353291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slide">
    <p:bg>
      <p:bgRef idx="1001">
        <a:schemeClr val="bg2"/>
      </p:bgRef>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1150021"/>
          </a:xfrm>
          <a:prstGeom prst="rect">
            <a:avLst/>
          </a:prstGeom>
        </p:spPr>
        <p:txBody>
          <a:bodyPr lIns="0" tIns="0" rIns="0" bIns="0"/>
          <a:lstStyle>
            <a:lvl1pPr marL="0" indent="0">
              <a:buNone/>
              <a:defRPr sz="2000">
                <a:solidFill>
                  <a:schemeClr val="accent1"/>
                </a:solidFill>
                <a:latin typeface="Ubuntu" panose="020B0504030602030204" pitchFamily="34" charset="0"/>
              </a:defRPr>
            </a:lvl1pPr>
          </a:lstStyle>
          <a:p>
            <a:pPr lvl="0"/>
            <a:r>
              <a:rPr lang="en-GB" dirty="0"/>
              <a:t>Date time version number</a:t>
            </a:r>
            <a:endParaRPr lang="en-US" dirty="0"/>
          </a:p>
        </p:txBody>
      </p:sp>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2" cstate="screen">
            <a:lum bright="100000"/>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011919" y="416210"/>
            <a:ext cx="2861449" cy="1048048"/>
          </a:xfrm>
          <a:prstGeom prst="rect">
            <a:avLst/>
          </a:prstGeom>
        </p:spPr>
      </p:pic>
      <p:sp>
        <p:nvSpPr>
          <p:cNvPr id="2" name="TextBox 1">
            <a:extLst>
              <a:ext uri="{FF2B5EF4-FFF2-40B4-BE49-F238E27FC236}">
                <a16:creationId xmlns:a16="http://schemas.microsoft.com/office/drawing/2014/main" id="{4B33554F-8066-A08A-C38B-609D17D226AB}"/>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5C80E21-6C19-DE02-3942-896C5B520103}"/>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F8C2078-6295-7493-A6BA-74C336D46D4F}"/>
              </a:ext>
            </a:extLst>
          </p:cNvPr>
          <p:cNvSpPr>
            <a:spLocks noGrp="1"/>
          </p:cNvSpPr>
          <p:nvPr>
            <p:ph type="title" hasCustomPrompt="1"/>
          </p:nvPr>
        </p:nvSpPr>
        <p:spPr>
          <a:xfrm>
            <a:off x="591400" y="416210"/>
            <a:ext cx="6525838" cy="229552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Presentation title goes here Presentation title goes here</a:t>
            </a:r>
          </a:p>
        </p:txBody>
      </p:sp>
    </p:spTree>
    <p:extLst>
      <p:ext uri="{BB962C8B-B14F-4D97-AF65-F5344CB8AC3E}">
        <p14:creationId xmlns:p14="http://schemas.microsoft.com/office/powerpoint/2010/main" val="24569102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_title_2_col">
    <p:bg>
      <p:bgPr>
        <a:solidFill>
          <a:schemeClr val="accent1"/>
        </a:solidFill>
        <a:effectLst/>
      </p:bgPr>
    </p:bg>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id="{27288221-57EF-90C7-7710-A6FACC7DC256}"/>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6" name="Text Placeholder 18">
            <a:extLst>
              <a:ext uri="{FF2B5EF4-FFF2-40B4-BE49-F238E27FC236}">
                <a16:creationId xmlns:a16="http://schemas.microsoft.com/office/drawing/2014/main" id="{8DA412AC-4792-B4A1-F794-9388A78205C7}"/>
              </a:ext>
            </a:extLst>
          </p:cNvPr>
          <p:cNvSpPr>
            <a:spLocks noGrp="1"/>
          </p:cNvSpPr>
          <p:nvPr>
            <p:ph type="body" sz="quarter" idx="10" hasCustomPrompt="1"/>
          </p:nvPr>
        </p:nvSpPr>
        <p:spPr>
          <a:xfrm>
            <a:off x="601663"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7" name="Text Placeholder 18">
            <a:extLst>
              <a:ext uri="{FF2B5EF4-FFF2-40B4-BE49-F238E27FC236}">
                <a16:creationId xmlns:a16="http://schemas.microsoft.com/office/drawing/2014/main" id="{B4D6E554-5B71-01EC-139A-12127D414687}"/>
              </a:ext>
            </a:extLst>
          </p:cNvPr>
          <p:cNvSpPr>
            <a:spLocks noGrp="1"/>
          </p:cNvSpPr>
          <p:nvPr>
            <p:ph type="body" sz="quarter" idx="11" hasCustomPrompt="1"/>
          </p:nvPr>
        </p:nvSpPr>
        <p:spPr>
          <a:xfrm>
            <a:off x="6226959"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8" name="Google Shape;64;p14">
            <a:extLst>
              <a:ext uri="{FF2B5EF4-FFF2-40B4-BE49-F238E27FC236}">
                <a16:creationId xmlns:a16="http://schemas.microsoft.com/office/drawing/2014/main" id="{583372C9-FB94-5DF3-B764-AB1FE15E1A41}"/>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9" name="TextBox 8">
            <a:extLst>
              <a:ext uri="{FF2B5EF4-FFF2-40B4-BE49-F238E27FC236}">
                <a16:creationId xmlns:a16="http://schemas.microsoft.com/office/drawing/2014/main" id="{25BEE29E-9805-36C3-17AB-29CA26514EE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0" name="Straight Connector 9">
            <a:extLst>
              <a:ext uri="{FF2B5EF4-FFF2-40B4-BE49-F238E27FC236}">
                <a16:creationId xmlns:a16="http://schemas.microsoft.com/office/drawing/2014/main" id="{2E8B9174-3310-EA73-7CB8-ECA679EAEA28}"/>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66A94051-0485-67B3-BE5E-D15E26E4529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206369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_title_3_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a:t>
            </a:r>
            <a:endParaRPr lang="en-US" dirty="0"/>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2DE1FE49-1687-96ED-1F98-862F4F70FAA2}"/>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96318329-1121-8D9F-91ED-1DE870FB934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87DB0E03-1682-6B14-BFD6-5FB2DDF3B7E3}"/>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BADC4B6-E587-3528-D309-710C811530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10322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_title_4_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995913"/>
            <a:ext cx="2565607" cy="402961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a:t>
            </a:r>
            <a:endParaRPr lang="en-US" dirty="0"/>
          </a:p>
        </p:txBody>
      </p:sp>
      <p:sp>
        <p:nvSpPr>
          <p:cNvPr id="12" name="Text Placeholder 18">
            <a:extLst>
              <a:ext uri="{FF2B5EF4-FFF2-40B4-BE49-F238E27FC236}">
                <a16:creationId xmlns:a16="http://schemas.microsoft.com/office/drawing/2014/main" id="{53612460-C62C-9948-A42A-46D52DE19125}"/>
              </a:ext>
            </a:extLst>
          </p:cNvPr>
          <p:cNvSpPr>
            <a:spLocks noGrp="1"/>
          </p:cNvSpPr>
          <p:nvPr>
            <p:ph type="body" sz="quarter" idx="11" hasCustomPrompt="1"/>
          </p:nvPr>
        </p:nvSpPr>
        <p:spPr>
          <a:xfrm>
            <a:off x="3411124"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3" name="Text Placeholder 18">
            <a:extLst>
              <a:ext uri="{FF2B5EF4-FFF2-40B4-BE49-F238E27FC236}">
                <a16:creationId xmlns:a16="http://schemas.microsoft.com/office/drawing/2014/main" id="{8749DF92-B411-394B-8C8C-CF611D9284BF}"/>
              </a:ext>
            </a:extLst>
          </p:cNvPr>
          <p:cNvSpPr>
            <a:spLocks noGrp="1"/>
          </p:cNvSpPr>
          <p:nvPr>
            <p:ph type="body" sz="quarter" idx="12" hasCustomPrompt="1"/>
          </p:nvPr>
        </p:nvSpPr>
        <p:spPr>
          <a:xfrm>
            <a:off x="6207333"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4" name="Text Placeholder 18">
            <a:extLst>
              <a:ext uri="{FF2B5EF4-FFF2-40B4-BE49-F238E27FC236}">
                <a16:creationId xmlns:a16="http://schemas.microsoft.com/office/drawing/2014/main" id="{2F703496-04EA-E944-BC3B-F31EA1EC1F61}"/>
              </a:ext>
            </a:extLst>
          </p:cNvPr>
          <p:cNvSpPr>
            <a:spLocks noGrp="1"/>
          </p:cNvSpPr>
          <p:nvPr>
            <p:ph type="body" sz="quarter" idx="13" hasCustomPrompt="1"/>
          </p:nvPr>
        </p:nvSpPr>
        <p:spPr>
          <a:xfrm>
            <a:off x="9030047"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2" name="Google Shape;64;p14">
            <a:extLst>
              <a:ext uri="{FF2B5EF4-FFF2-40B4-BE49-F238E27FC236}">
                <a16:creationId xmlns:a16="http://schemas.microsoft.com/office/drawing/2014/main" id="{26F5D02F-68FC-59D9-E86C-0FEA66CBE261}"/>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3" name="TextBox 2">
            <a:extLst>
              <a:ext uri="{FF2B5EF4-FFF2-40B4-BE49-F238E27FC236}">
                <a16:creationId xmlns:a16="http://schemas.microsoft.com/office/drawing/2014/main" id="{E153B20E-1F36-0761-3116-039502039FC9}"/>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3DB26F08-5255-23DC-BD8E-243C31D1CC23}"/>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6FD2B177-73C2-04C1-A01D-4885178ACCD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739807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lide_bg">
    <p:bg>
      <p:bgPr>
        <a:solidFill>
          <a:schemeClr val="accent1"/>
        </a:solidFill>
        <a:effectLst/>
      </p:bgPr>
    </p:bg>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F4E73E2C-CEE4-878F-B63F-7DF246C58078}"/>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27C1BD03-968D-8CA5-AE97-F278EAC1A0B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4F1ECEB8-06BD-21C4-1FAF-91B43E072B52}"/>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554376B7-1479-B7F8-3F37-BE7D276CE5D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964048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ending_slide">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2"/>
          <a:stretch>
            <a:fillRect/>
          </a:stretch>
        </p:blipFill>
        <p:spPr>
          <a:xfrm>
            <a:off x="1794333" y="3167390"/>
            <a:ext cx="2354492" cy="523220"/>
          </a:xfrm>
          <a:prstGeom prst="rect">
            <a:avLst/>
          </a:prstGeom>
        </p:spPr>
      </p:pic>
      <p:sp>
        <p:nvSpPr>
          <p:cNvPr id="2" name="Google Shape;64;p14">
            <a:extLst>
              <a:ext uri="{FF2B5EF4-FFF2-40B4-BE49-F238E27FC236}">
                <a16:creationId xmlns:a16="http://schemas.microsoft.com/office/drawing/2014/main" id="{2591B2C3-479A-6E97-A94E-DFCCAC51000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97053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bg2"/>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B602C975-82B9-F34D-9159-B811AB56E37E}"/>
              </a:ext>
            </a:extLst>
          </p:cNvPr>
          <p:cNvSpPr>
            <a:spLocks noGrp="1"/>
          </p:cNvSpPr>
          <p:nvPr>
            <p:ph type="body" sz="quarter" idx="11" hasCustomPrompt="1"/>
          </p:nvPr>
        </p:nvSpPr>
        <p:spPr>
          <a:xfrm>
            <a:off x="6324600" y="1165226"/>
            <a:ext cx="5284788" cy="4731992"/>
          </a:xfrm>
          <a:prstGeom prst="rect">
            <a:avLst/>
          </a:prstGeom>
        </p:spPr>
        <p:txBody>
          <a:bodyPr lIns="0" tIns="0" rIns="0" bIns="0"/>
          <a:lstStyle>
            <a:lvl1pPr marL="514350" indent="-514350">
              <a:buFont typeface="+mj-lt"/>
              <a:buAutoNum type="arabicPeriod"/>
              <a:defRPr sz="2000">
                <a:solidFill>
                  <a:schemeClr val="tx1"/>
                </a:solidFill>
                <a:latin typeface="Ubuntu" panose="020B0504030602030204" pitchFamily="34" charset="0"/>
              </a:defRPr>
            </a:lvl1pPr>
            <a:lvl2pPr marL="914400" indent="-457200">
              <a:buFont typeface="+mj-lt"/>
              <a:buAutoNum type="arabicPeriod"/>
              <a:defRPr>
                <a:latin typeface="Ubuntu" panose="020B0504030602030204" pitchFamily="34" charset="0"/>
              </a:defRPr>
            </a:lvl2pPr>
            <a:lvl3pPr marL="1371600" indent="-457200">
              <a:buFont typeface="+mj-lt"/>
              <a:buAutoNum type="arabicPeriod"/>
              <a:defRPr>
                <a:latin typeface="Ubuntu" panose="020B0504030602030204" pitchFamily="34" charset="0"/>
              </a:defRPr>
            </a:lvl3pPr>
            <a:lvl4pPr marL="1714500" indent="-342900">
              <a:buFont typeface="+mj-lt"/>
              <a:buAutoNum type="arabicPeriod"/>
              <a:defRPr>
                <a:latin typeface="Ubuntu" panose="020B0504030602030204" pitchFamily="34" charset="0"/>
              </a:defRPr>
            </a:lvl4pPr>
            <a:lvl5pPr marL="2171700" indent="-342900">
              <a:buFont typeface="+mj-lt"/>
              <a:buAutoNum type="arabicPeriod"/>
              <a:defRPr>
                <a:latin typeface="Ubuntu" panose="020B0504030602030204" pitchFamily="34" charset="0"/>
              </a:defRPr>
            </a:lvl5pPr>
          </a:lstStyle>
          <a:p>
            <a:r>
              <a:rPr lang="en-SG" dirty="0" err="1"/>
              <a:t>Sed</a:t>
            </a:r>
            <a:r>
              <a:rPr lang="en-SG" dirty="0"/>
              <a:t> </a:t>
            </a:r>
            <a:r>
              <a:rPr lang="en-SG" dirty="0" err="1"/>
              <a:t>accumsan</a:t>
            </a:r>
            <a:r>
              <a:rPr lang="en-SG" dirty="0"/>
              <a:t> </a:t>
            </a:r>
            <a:r>
              <a:rPr lang="en-SG" dirty="0" err="1"/>
              <a:t>quam</a:t>
            </a:r>
            <a:r>
              <a:rPr lang="en-SG" dirty="0"/>
              <a:t> vitae ligula </a:t>
            </a:r>
            <a:r>
              <a:rPr lang="en-SG" dirty="0" err="1"/>
              <a:t>tincidunt</a:t>
            </a:r>
            <a:r>
              <a:rPr lang="en-SG" dirty="0"/>
              <a:t> </a:t>
            </a:r>
            <a:r>
              <a:rPr lang="en-SG" dirty="0" err="1"/>
              <a:t>tristique</a:t>
            </a:r>
            <a:r>
              <a:rPr lang="en-SG" dirty="0"/>
              <a:t>.</a:t>
            </a:r>
          </a:p>
          <a:p>
            <a:r>
              <a:rPr lang="en-SG" dirty="0"/>
              <a:t>Nam ac eros ac </a:t>
            </a:r>
            <a:r>
              <a:rPr lang="en-SG" dirty="0" err="1"/>
              <a:t>purus</a:t>
            </a:r>
            <a:r>
              <a:rPr lang="en-SG" dirty="0"/>
              <a:t> </a:t>
            </a:r>
            <a:r>
              <a:rPr lang="en-SG" dirty="0" err="1"/>
              <a:t>sagittis</a:t>
            </a:r>
            <a:r>
              <a:rPr lang="en-SG" dirty="0"/>
              <a:t> </a:t>
            </a:r>
            <a:r>
              <a:rPr lang="en-SG" dirty="0" err="1"/>
              <a:t>viverra</a:t>
            </a:r>
            <a:r>
              <a:rPr lang="en-SG" dirty="0"/>
              <a:t>.</a:t>
            </a:r>
          </a:p>
          <a:p>
            <a:r>
              <a:rPr lang="en-SG" dirty="0"/>
              <a:t>Maecenas </a:t>
            </a:r>
            <a:r>
              <a:rPr lang="en-SG" dirty="0" err="1"/>
              <a:t>rhoncus</a:t>
            </a:r>
            <a:r>
              <a:rPr lang="en-SG" dirty="0"/>
              <a:t> </a:t>
            </a:r>
            <a:r>
              <a:rPr lang="en-SG" dirty="0" err="1"/>
              <a:t>nibh</a:t>
            </a:r>
            <a:r>
              <a:rPr lang="en-SG" dirty="0"/>
              <a:t> </a:t>
            </a:r>
            <a:r>
              <a:rPr lang="en-SG" dirty="0" err="1"/>
              <a:t>eu</a:t>
            </a:r>
            <a:r>
              <a:rPr lang="en-SG" dirty="0"/>
              <a:t> ligula </a:t>
            </a:r>
            <a:r>
              <a:rPr lang="en-SG" dirty="0" err="1"/>
              <a:t>sagittis</a:t>
            </a:r>
            <a:r>
              <a:rPr lang="en-SG" dirty="0"/>
              <a:t>, </a:t>
            </a:r>
            <a:r>
              <a:rPr lang="en-SG" dirty="0" err="1"/>
              <a:t>sed</a:t>
            </a:r>
            <a:r>
              <a:rPr lang="en-SG" dirty="0"/>
              <a:t> </a:t>
            </a:r>
            <a:r>
              <a:rPr lang="en-SG" dirty="0" err="1"/>
              <a:t>efficitur</a:t>
            </a:r>
            <a:r>
              <a:rPr lang="en-SG" dirty="0"/>
              <a:t> </a:t>
            </a:r>
            <a:r>
              <a:rPr lang="en-SG" dirty="0" err="1"/>
              <a:t>risus</a:t>
            </a:r>
            <a:r>
              <a:rPr lang="en-SG" dirty="0"/>
              <a:t> semper.</a:t>
            </a:r>
          </a:p>
          <a:p>
            <a:r>
              <a:rPr lang="en-SG" dirty="0"/>
              <a:t>Aenean </a:t>
            </a:r>
            <a:r>
              <a:rPr lang="en-SG" dirty="0" err="1"/>
              <a:t>interdum</a:t>
            </a:r>
            <a:r>
              <a:rPr lang="en-SG" dirty="0"/>
              <a:t> </a:t>
            </a:r>
            <a:r>
              <a:rPr lang="en-SG" dirty="0" err="1"/>
              <a:t>nibh</a:t>
            </a:r>
            <a:r>
              <a:rPr lang="en-SG" dirty="0"/>
              <a:t> et ex </a:t>
            </a:r>
            <a:r>
              <a:rPr lang="en-SG" dirty="0" err="1"/>
              <a:t>mattis</a:t>
            </a:r>
            <a:r>
              <a:rPr lang="en-SG" dirty="0"/>
              <a:t> </a:t>
            </a:r>
            <a:r>
              <a:rPr lang="en-SG" dirty="0" err="1"/>
              <a:t>blandit</a:t>
            </a:r>
            <a:r>
              <a:rPr lang="en-SG" dirty="0"/>
              <a:t>.</a:t>
            </a:r>
          </a:p>
          <a:p>
            <a:r>
              <a:rPr lang="en-SG" dirty="0" err="1"/>
              <a:t>Sed</a:t>
            </a:r>
            <a:r>
              <a:rPr lang="en-SG" dirty="0"/>
              <a:t> sit </a:t>
            </a:r>
            <a:r>
              <a:rPr lang="en-SG" dirty="0" err="1"/>
              <a:t>amet</a:t>
            </a:r>
            <a:r>
              <a:rPr lang="en-SG" dirty="0"/>
              <a:t> </a:t>
            </a:r>
            <a:r>
              <a:rPr lang="en-SG" dirty="0" err="1"/>
              <a:t>nunc</a:t>
            </a:r>
            <a:r>
              <a:rPr lang="en-SG" dirty="0"/>
              <a:t> </a:t>
            </a:r>
            <a:r>
              <a:rPr lang="en-SG" dirty="0" err="1"/>
              <a:t>sed</a:t>
            </a:r>
            <a:r>
              <a:rPr lang="en-SG" dirty="0"/>
              <a:t> </a:t>
            </a:r>
            <a:r>
              <a:rPr lang="en-SG" dirty="0" err="1"/>
              <a:t>enim</a:t>
            </a:r>
            <a:r>
              <a:rPr lang="en-SG" dirty="0"/>
              <a:t> </a:t>
            </a:r>
            <a:r>
              <a:rPr lang="en-SG" dirty="0" err="1"/>
              <a:t>lobortis</a:t>
            </a:r>
            <a:r>
              <a:rPr lang="en-SG" dirty="0"/>
              <a:t> </a:t>
            </a:r>
            <a:r>
              <a:rPr lang="en-SG" dirty="0" err="1"/>
              <a:t>fringilla</a:t>
            </a:r>
            <a:r>
              <a:rPr lang="en-SG" dirty="0"/>
              <a:t>.</a:t>
            </a:r>
          </a:p>
        </p:txBody>
      </p:sp>
      <p:sp>
        <p:nvSpPr>
          <p:cNvPr id="20" name="TextBox 19">
            <a:extLst>
              <a:ext uri="{FF2B5EF4-FFF2-40B4-BE49-F238E27FC236}">
                <a16:creationId xmlns:a16="http://schemas.microsoft.com/office/drawing/2014/main" id="{360E05A3-2EDA-7E4A-B617-2E84CDBDC991}"/>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dirty="0">
              <a:solidFill>
                <a:schemeClr val="tx1"/>
              </a:solidFill>
              <a:latin typeface="Ubuntu" panose="020B0504030602030204" pitchFamily="34" charset="0"/>
            </a:endParaRPr>
          </a:p>
        </p:txBody>
      </p:sp>
      <p:cxnSp>
        <p:nvCxnSpPr>
          <p:cNvPr id="2" name="Straight Connector 1">
            <a:extLst>
              <a:ext uri="{FF2B5EF4-FFF2-40B4-BE49-F238E27FC236}">
                <a16:creationId xmlns:a16="http://schemas.microsoft.com/office/drawing/2014/main" id="{2ACB4CDF-7E7C-130C-6B3D-9277DADEC0FA}"/>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Google Shape;64;p14">
            <a:extLst>
              <a:ext uri="{FF2B5EF4-FFF2-40B4-BE49-F238E27FC236}">
                <a16:creationId xmlns:a16="http://schemas.microsoft.com/office/drawing/2014/main" id="{647DC770-6BD6-3F14-2835-1D3E1DB61F7D}"/>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tx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BF77B1CC-B041-4F4F-8C5B-535657250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
        <p:nvSpPr>
          <p:cNvPr id="4" name="Title 3">
            <a:extLst>
              <a:ext uri="{FF2B5EF4-FFF2-40B4-BE49-F238E27FC236}">
                <a16:creationId xmlns:a16="http://schemas.microsoft.com/office/drawing/2014/main" id="{5D80E565-58C7-F78A-8D27-DE6A50B8CEA7}"/>
              </a:ext>
            </a:extLst>
          </p:cNvPr>
          <p:cNvSpPr>
            <a:spLocks noGrp="1"/>
          </p:cNvSpPr>
          <p:nvPr>
            <p:ph type="title" hasCustomPrompt="1"/>
          </p:nvPr>
        </p:nvSpPr>
        <p:spPr>
          <a:xfrm>
            <a:off x="688628" y="1165226"/>
            <a:ext cx="5407372" cy="783153"/>
          </a:xfrm>
          <a:prstGeom prst="rect">
            <a:avLst/>
          </a:prstGeom>
        </p:spPr>
        <p:txBody>
          <a:bodyPr/>
          <a:lstStyle>
            <a:lvl1pPr>
              <a:defRPr b="1">
                <a:latin typeface="Ubuntu" panose="020B0504030602030204" pitchFamily="34" charset="0"/>
              </a:defRPr>
            </a:lvl1pPr>
          </a:lstStyle>
          <a:p>
            <a:r>
              <a:rPr lang="en-US" dirty="0"/>
              <a:t>agenda</a:t>
            </a:r>
            <a:endParaRPr lang="en-SG" dirty="0"/>
          </a:p>
        </p:txBody>
      </p:sp>
    </p:spTree>
    <p:extLst>
      <p:ext uri="{BB962C8B-B14F-4D97-AF65-F5344CB8AC3E}">
        <p14:creationId xmlns:p14="http://schemas.microsoft.com/office/powerpoint/2010/main" val="392876180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vider_1">
    <p:bg>
      <p:bgPr>
        <a:gradFill flip="none" rotWithShape="1">
          <a:gsLst>
            <a:gs pos="0">
              <a:schemeClr val="accent6"/>
            </a:gs>
            <a:gs pos="63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Google Shape;64;p14">
            <a:extLst>
              <a:ext uri="{FF2B5EF4-FFF2-40B4-BE49-F238E27FC236}">
                <a16:creationId xmlns:a16="http://schemas.microsoft.com/office/drawing/2014/main" id="{42EE438F-E41F-8896-B745-1D9DE0B48365}"/>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B2753EEC-AD20-EC84-4274-9F57299D663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6637A7A5-70C1-473B-2A4D-2E7F8691FC72}"/>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61AFA0B-94C7-66B8-D004-55598A6F3C48}"/>
              </a:ext>
            </a:extLst>
          </p:cNvPr>
          <p:cNvPicPr>
            <a:picLocks noChangeAspect="1"/>
          </p:cNvPicPr>
          <p:nvPr userDrawn="1"/>
        </p:nvPicPr>
        <p:blipFill>
          <a:blip r:embed="rId2">
            <a:lum bright="100000"/>
          </a:blip>
          <a:stretch>
            <a:fillRect/>
          </a:stretch>
        </p:blipFill>
        <p:spPr>
          <a:xfrm>
            <a:off x="594676" y="6622590"/>
            <a:ext cx="545150" cy="125804"/>
          </a:xfrm>
          <a:prstGeom prst="rect">
            <a:avLst/>
          </a:prstGeom>
        </p:spPr>
      </p:pic>
      <p:sp>
        <p:nvSpPr>
          <p:cNvPr id="2" name="Title 1">
            <a:extLst>
              <a:ext uri="{FF2B5EF4-FFF2-40B4-BE49-F238E27FC236}">
                <a16:creationId xmlns:a16="http://schemas.microsoft.com/office/drawing/2014/main" id="{B4929328-825E-4968-F3F7-83F368D3A083}"/>
              </a:ext>
            </a:extLst>
          </p:cNvPr>
          <p:cNvSpPr>
            <a:spLocks noGrp="1"/>
          </p:cNvSpPr>
          <p:nvPr>
            <p:ph type="title" hasCustomPrompt="1"/>
          </p:nvPr>
        </p:nvSpPr>
        <p:spPr>
          <a:xfrm>
            <a:off x="838200" y="365125"/>
            <a:ext cx="10515600" cy="132556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Divider title goes here</a:t>
            </a:r>
          </a:p>
        </p:txBody>
      </p:sp>
    </p:spTree>
    <p:extLst>
      <p:ext uri="{BB962C8B-B14F-4D97-AF65-F5344CB8AC3E}">
        <p14:creationId xmlns:p14="http://schemas.microsoft.com/office/powerpoint/2010/main" val="343281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vider_1">
    <p:bg>
      <p:bgPr>
        <a:solidFill>
          <a:schemeClr val="accent1"/>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11006434" cy="5260962"/>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Stand out message </a:t>
            </a:r>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r>
              <a:rPr lang="en-SG" dirty="0" err="1"/>
              <a:t>Pellentesque</a:t>
            </a:r>
            <a:r>
              <a:rPr lang="en-SG" dirty="0"/>
              <a:t> ac </a:t>
            </a:r>
            <a:r>
              <a:rPr lang="en-SG" dirty="0" err="1"/>
              <a:t>elit</a:t>
            </a:r>
            <a:r>
              <a:rPr lang="en-SG" dirty="0"/>
              <a:t> </a:t>
            </a:r>
            <a:r>
              <a:rPr lang="en-SG" dirty="0" err="1"/>
              <a:t>egestas</a:t>
            </a:r>
            <a:r>
              <a:rPr lang="en-SG" dirty="0"/>
              <a:t>, </a:t>
            </a:r>
            <a:r>
              <a:rPr lang="en-SG" dirty="0" err="1"/>
              <a:t>blandit</a:t>
            </a:r>
            <a:r>
              <a:rPr lang="en-SG" dirty="0"/>
              <a:t> </a:t>
            </a:r>
            <a:r>
              <a:rPr lang="en-SG" dirty="0" err="1"/>
              <a:t>massa</a:t>
            </a:r>
            <a:r>
              <a:rPr lang="en-SG" dirty="0"/>
              <a:t> </a:t>
            </a:r>
            <a:r>
              <a:rPr lang="en-SG" dirty="0" err="1"/>
              <a:t>quis</a:t>
            </a:r>
            <a:r>
              <a:rPr lang="en-SG" dirty="0"/>
              <a:t>, </a:t>
            </a:r>
            <a:r>
              <a:rPr lang="en-SG" dirty="0" err="1"/>
              <a:t>venenatis</a:t>
            </a:r>
            <a:r>
              <a:rPr lang="en-SG" dirty="0"/>
              <a:t> sem. </a:t>
            </a:r>
            <a:r>
              <a:rPr lang="en-SG" dirty="0" err="1"/>
              <a:t>Nulla</a:t>
            </a:r>
            <a:r>
              <a:rPr lang="en-SG" dirty="0"/>
              <a:t> </a:t>
            </a:r>
            <a:r>
              <a:rPr lang="en-SG" dirty="0" err="1"/>
              <a:t>vel</a:t>
            </a:r>
            <a:r>
              <a:rPr lang="en-SG" dirty="0"/>
              <a:t> </a:t>
            </a:r>
            <a:r>
              <a:rPr lang="en-SG" dirty="0" err="1"/>
              <a:t>nibh</a:t>
            </a:r>
            <a:r>
              <a:rPr lang="en-SG" dirty="0"/>
              <a:t> </a:t>
            </a:r>
            <a:r>
              <a:rPr lang="en-SG" dirty="0" err="1"/>
              <a:t>tellus</a:t>
            </a:r>
            <a:r>
              <a:rPr lang="en-SG" dirty="0"/>
              <a:t>.</a:t>
            </a:r>
            <a:endParaRPr lang="en-GB" dirty="0"/>
          </a:p>
        </p:txBody>
      </p:sp>
      <p:sp>
        <p:nvSpPr>
          <p:cNvPr id="3" name="Google Shape;64;p14">
            <a:extLst>
              <a:ext uri="{FF2B5EF4-FFF2-40B4-BE49-F238E27FC236}">
                <a16:creationId xmlns:a16="http://schemas.microsoft.com/office/drawing/2014/main" id="{E9DF8230-B025-F48A-ABD9-7C00F244BF83}"/>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4" name="TextBox 3">
            <a:extLst>
              <a:ext uri="{FF2B5EF4-FFF2-40B4-BE49-F238E27FC236}">
                <a16:creationId xmlns:a16="http://schemas.microsoft.com/office/drawing/2014/main" id="{B25E2EBD-D1B1-C418-19D7-73453C34094C}"/>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5" name="Straight Connector 4">
            <a:extLst>
              <a:ext uri="{FF2B5EF4-FFF2-40B4-BE49-F238E27FC236}">
                <a16:creationId xmlns:a16="http://schemas.microsoft.com/office/drawing/2014/main" id="{220A2FD1-8477-E321-688F-E898712A1DC8}"/>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79F63E12-B829-F872-9848-74D214EDE1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72789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_white_1_title_col">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1D793771-CEF1-7016-4E2E-07D4790E0E13}"/>
              </a:ext>
            </a:extLst>
          </p:cNvPr>
          <p:cNvSpPr>
            <a:spLocks noGrp="1"/>
          </p:cNvSpPr>
          <p:nvPr>
            <p:ph type="title" hasCustomPrompt="1"/>
          </p:nvPr>
        </p:nvSpPr>
        <p:spPr>
          <a:xfrm>
            <a:off x="601884" y="1043793"/>
            <a:ext cx="4826644" cy="3790173"/>
          </a:xfrm>
          <a:prstGeom prst="rect">
            <a:avLst/>
          </a:prstGeom>
        </p:spPr>
        <p:txBody>
          <a:bodyPr lIns="0" tIns="0" rIns="0" bIns="0"/>
          <a:lstStyle>
            <a:lvl1pPr>
              <a:defRPr sz="4400" b="1">
                <a:solidFill>
                  <a:schemeClr val="accent2"/>
                </a:solidFill>
                <a:latin typeface="Ubuntu" panose="020B0504030602030204" pitchFamily="34" charset="0"/>
              </a:defRPr>
            </a:lvl1pPr>
          </a:lstStyle>
          <a:p>
            <a:r>
              <a:rPr lang="en-GB" dirty="0"/>
              <a:t>Slide title goes here lorem ipsum Slide title goes here lorem ipsum</a:t>
            </a:r>
            <a:endParaRPr lang="en-US" dirty="0"/>
          </a:p>
        </p:txBody>
      </p:sp>
      <p:sp>
        <p:nvSpPr>
          <p:cNvPr id="3" name="Text Placeholder 18">
            <a:extLst>
              <a:ext uri="{FF2B5EF4-FFF2-40B4-BE49-F238E27FC236}">
                <a16:creationId xmlns:a16="http://schemas.microsoft.com/office/drawing/2014/main" id="{0181D92E-20A5-B79A-4F09-265AE52CB54C}"/>
              </a:ext>
            </a:extLst>
          </p:cNvPr>
          <p:cNvSpPr>
            <a:spLocks noGrp="1"/>
          </p:cNvSpPr>
          <p:nvPr>
            <p:ph type="body" sz="quarter" idx="10" hasCustomPrompt="1"/>
          </p:nvPr>
        </p:nvSpPr>
        <p:spPr>
          <a:xfrm>
            <a:off x="6215605" y="1043792"/>
            <a:ext cx="5382670" cy="450047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Mauris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p>
          <a:p>
            <a:pPr lvl="0"/>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 Duis </a:t>
            </a:r>
            <a:r>
              <a:rPr lang="en-SG" dirty="0" err="1"/>
              <a:t>felis</a:t>
            </a:r>
            <a:r>
              <a:rPr lang="en-SG" dirty="0"/>
              <a:t> </a:t>
            </a:r>
            <a:r>
              <a:rPr lang="en-SG" dirty="0" err="1"/>
              <a:t>odio</a:t>
            </a:r>
            <a:r>
              <a:rPr lang="en-SG" dirty="0"/>
              <a:t>, pulvinar in </a:t>
            </a:r>
            <a:r>
              <a:rPr lang="en-SG" dirty="0" err="1"/>
              <a:t>quam</a:t>
            </a:r>
            <a:r>
              <a:rPr lang="en-SG" dirty="0"/>
              <a:t> a, </a:t>
            </a:r>
            <a:r>
              <a:rPr lang="en-SG" dirty="0" err="1"/>
              <a:t>vehicula</a:t>
            </a:r>
            <a:r>
              <a:rPr lang="en-SG" dirty="0"/>
              <a:t> </a:t>
            </a:r>
            <a:r>
              <a:rPr lang="en-SG" dirty="0" err="1"/>
              <a:t>lobortis</a:t>
            </a:r>
            <a:r>
              <a:rPr lang="en-SG" dirty="0"/>
              <a:t> </a:t>
            </a:r>
            <a:r>
              <a:rPr lang="en-SG" dirty="0" err="1"/>
              <a:t>nulla</a:t>
            </a:r>
            <a:r>
              <a:rPr lang="en-SG" dirty="0"/>
              <a:t>. </a:t>
            </a:r>
            <a:r>
              <a:rPr lang="en-SG" dirty="0" err="1"/>
              <a:t>Fusce</a:t>
            </a:r>
            <a:r>
              <a:rPr lang="en-SG" dirty="0"/>
              <a:t> </a:t>
            </a:r>
            <a:r>
              <a:rPr lang="en-SG" dirty="0" err="1"/>
              <a:t>ut</a:t>
            </a:r>
            <a:r>
              <a:rPr lang="en-SG" dirty="0"/>
              <a:t> </a:t>
            </a:r>
            <a:r>
              <a:rPr lang="en-SG" dirty="0" err="1"/>
              <a:t>tincidunt</a:t>
            </a:r>
            <a:r>
              <a:rPr lang="en-SG" dirty="0"/>
              <a:t> </a:t>
            </a:r>
            <a:r>
              <a:rPr lang="en-SG" dirty="0" err="1"/>
              <a:t>arcu</a:t>
            </a:r>
            <a:r>
              <a:rPr lang="en-SG" dirty="0"/>
              <a:t>. </a:t>
            </a:r>
            <a:r>
              <a:rPr lang="en-SG" dirty="0" err="1"/>
              <a:t>Vivamus</a:t>
            </a:r>
            <a:r>
              <a:rPr lang="en-SG" dirty="0"/>
              <a:t> gravida </a:t>
            </a:r>
            <a:r>
              <a:rPr lang="en-SG" dirty="0" err="1"/>
              <a:t>ut</a:t>
            </a:r>
            <a:r>
              <a:rPr lang="en-SG" dirty="0"/>
              <a:t> </a:t>
            </a:r>
            <a:r>
              <a:rPr lang="en-SG" dirty="0" err="1"/>
              <a:t>enim</a:t>
            </a:r>
            <a:r>
              <a:rPr lang="en-SG" dirty="0"/>
              <a:t> et </a:t>
            </a:r>
            <a:r>
              <a:rPr lang="en-SG" dirty="0" err="1"/>
              <a:t>varius</a:t>
            </a:r>
            <a:r>
              <a:rPr lang="en-SG" dirty="0"/>
              <a:t>. </a:t>
            </a:r>
            <a:r>
              <a:rPr lang="en-SG" dirty="0" err="1"/>
              <a:t>Orci</a:t>
            </a:r>
            <a:r>
              <a:rPr lang="en-SG" dirty="0"/>
              <a:t> </a:t>
            </a:r>
            <a:r>
              <a:rPr lang="en-SG" dirty="0" err="1"/>
              <a:t>varius</a:t>
            </a:r>
            <a:r>
              <a:rPr lang="en-SG" dirty="0"/>
              <a:t> </a:t>
            </a:r>
            <a:r>
              <a:rPr lang="en-SG" dirty="0" err="1"/>
              <a:t>natoque</a:t>
            </a:r>
            <a:r>
              <a:rPr lang="en-SG" dirty="0"/>
              <a:t> </a:t>
            </a:r>
            <a:r>
              <a:rPr lang="en-SG" dirty="0" err="1"/>
              <a:t>penatibus</a:t>
            </a:r>
            <a:r>
              <a:rPr lang="en-SG" dirty="0"/>
              <a:t> et </a:t>
            </a:r>
            <a:r>
              <a:rPr lang="en-SG" dirty="0" err="1"/>
              <a:t>magnis</a:t>
            </a:r>
            <a:r>
              <a:rPr lang="en-SG" dirty="0"/>
              <a:t> dis parturient </a:t>
            </a:r>
            <a:r>
              <a:rPr lang="en-SG" dirty="0" err="1"/>
              <a:t>montes</a:t>
            </a:r>
            <a:r>
              <a:rPr lang="en-SG" dirty="0"/>
              <a:t>, </a:t>
            </a:r>
            <a:r>
              <a:rPr lang="en-SG" dirty="0" err="1"/>
              <a:t>nascetur</a:t>
            </a:r>
            <a:r>
              <a:rPr lang="en-SG" dirty="0"/>
              <a:t> </a:t>
            </a:r>
            <a:r>
              <a:rPr lang="en-SG" dirty="0" err="1"/>
              <a:t>ridiculus</a:t>
            </a:r>
            <a:r>
              <a:rPr lang="en-SG" dirty="0"/>
              <a:t> mus.</a:t>
            </a:r>
            <a:endParaRPr lang="en-US" dirty="0"/>
          </a:p>
        </p:txBody>
      </p:sp>
      <p:sp>
        <p:nvSpPr>
          <p:cNvPr id="7" name="Google Shape;64;p14">
            <a:extLst>
              <a:ext uri="{FF2B5EF4-FFF2-40B4-BE49-F238E27FC236}">
                <a16:creationId xmlns:a16="http://schemas.microsoft.com/office/drawing/2014/main" id="{3FCBF150-49CB-B825-4B87-3721DFBC53D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F0FB90B4-C0B1-43A5-CCD2-C2D325F750D2}"/>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64F81457-8A38-21B4-D7FB-FF5C9C5CF6BD}"/>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DCDB652A-0CB9-BDED-A5B8-796904DC67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0799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_white_1_col">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3" name="Text Placeholder 18">
            <a:extLst>
              <a:ext uri="{FF2B5EF4-FFF2-40B4-BE49-F238E27FC236}">
                <a16:creationId xmlns:a16="http://schemas.microsoft.com/office/drawing/2014/main" id="{ED111C0F-1E65-E112-6843-7D7B33583269}"/>
              </a:ext>
            </a:extLst>
          </p:cNvPr>
          <p:cNvSpPr>
            <a:spLocks noGrp="1"/>
          </p:cNvSpPr>
          <p:nvPr>
            <p:ph type="body" sz="quarter" idx="10" hasCustomPrompt="1"/>
          </p:nvPr>
        </p:nvSpPr>
        <p:spPr>
          <a:xfrm>
            <a:off x="601663" y="1470025"/>
            <a:ext cx="10996612" cy="2408238"/>
          </a:xfrm>
          <a:prstGeom prst="rect">
            <a:avLst/>
          </a:prstGeom>
        </p:spPr>
        <p:txBody>
          <a:bodyPr lIns="0" tIns="0" rIns="0" bIns="0"/>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Mauris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413434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_white_table">
    <p:bg>
      <p:bgPr>
        <a:solidFill>
          <a:schemeClr val="accent1"/>
        </a:solidFill>
        <a:effectLst/>
      </p:bgPr>
    </p:bg>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B4E4769D-7922-38D9-42AD-C7D682E34725}"/>
              </a:ext>
            </a:extLst>
          </p:cNvPr>
          <p:cNvSpPr>
            <a:spLocks noGrp="1"/>
          </p:cNvSpPr>
          <p:nvPr>
            <p:ph type="tbl" sz="quarter" idx="10"/>
          </p:nvPr>
        </p:nvSpPr>
        <p:spPr>
          <a:xfrm>
            <a:off x="608013" y="1633810"/>
            <a:ext cx="10996612" cy="4238353"/>
          </a:xfrm>
          <a:prstGeom prst="rect">
            <a:avLst/>
          </a:prstGeom>
        </p:spPr>
        <p:txBody>
          <a:bodyPr/>
          <a:lstStyle/>
          <a:p>
            <a:endParaRPr lang="en-SG"/>
          </a:p>
        </p:txBody>
      </p:sp>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14029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ontent_white_chart">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
        <p:nvSpPr>
          <p:cNvPr id="14" name="Chart Placeholder 12">
            <a:extLst>
              <a:ext uri="{FF2B5EF4-FFF2-40B4-BE49-F238E27FC236}">
                <a16:creationId xmlns:a16="http://schemas.microsoft.com/office/drawing/2014/main" id="{E6B90498-4841-8B16-859F-EBAF7E757FC8}"/>
              </a:ext>
            </a:extLst>
          </p:cNvPr>
          <p:cNvSpPr>
            <a:spLocks noGrp="1"/>
          </p:cNvSpPr>
          <p:nvPr>
            <p:ph type="chart" sz="quarter" idx="11"/>
          </p:nvPr>
        </p:nvSpPr>
        <p:spPr>
          <a:xfrm>
            <a:off x="601663" y="1658938"/>
            <a:ext cx="10996612" cy="4213225"/>
          </a:xfrm>
          <a:prstGeom prst="rect">
            <a:avLst/>
          </a:prstGeom>
        </p:spPr>
        <p:txBody>
          <a:bodyPr/>
          <a:lstStyle/>
          <a:p>
            <a:endParaRPr lang="en-SG"/>
          </a:p>
        </p:txBody>
      </p:sp>
    </p:spTree>
    <p:extLst>
      <p:ext uri="{BB962C8B-B14F-4D97-AF65-F5344CB8AC3E}">
        <p14:creationId xmlns:p14="http://schemas.microsoft.com/office/powerpoint/2010/main" val="343168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_white_content">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
        <p:nvSpPr>
          <p:cNvPr id="11" name="Content Placeholder 10">
            <a:extLst>
              <a:ext uri="{FF2B5EF4-FFF2-40B4-BE49-F238E27FC236}">
                <a16:creationId xmlns:a16="http://schemas.microsoft.com/office/drawing/2014/main" id="{B756C273-BEAA-5DB6-B57A-6F1F602B5914}"/>
              </a:ext>
            </a:extLst>
          </p:cNvPr>
          <p:cNvSpPr>
            <a:spLocks noGrp="1"/>
          </p:cNvSpPr>
          <p:nvPr>
            <p:ph sz="quarter" idx="10"/>
          </p:nvPr>
        </p:nvSpPr>
        <p:spPr>
          <a:xfrm>
            <a:off x="601663" y="1668462"/>
            <a:ext cx="10995949" cy="421383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2204215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FA16B907-A9A4-4958-D0F5-A11F16EB2DB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5021371"/>
      </p:ext>
    </p:extLst>
  </p:cSld>
  <p:clrMap bg1="lt1" tx1="dk1" bg2="lt2" tx2="dk2" accent1="accent1" accent2="accent2" accent3="accent3" accent4="accent4" accent5="accent5" accent6="accent6" hlink="hlink" folHlink="folHlink"/>
  <p:sldLayoutIdLst>
    <p:sldLayoutId id="214748377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18" orient="horz" pos="3949" userDrawn="1">
          <p15:clr>
            <a:srgbClr val="F26B43"/>
          </p15:clr>
        </p15:guide>
        <p15:guide id="19" orient="horz" pos="3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BB2ABB9B-422C-5A62-A564-9CEE2FE986B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6048565"/>
      </p:ext>
    </p:extLst>
  </p:cSld>
  <p:clrMap bg1="lt1" tx1="dk1" bg2="lt2" tx2="dk2" accent1="accent1" accent2="accent2" accent3="accent3" accent4="accent4" accent5="accent5" accent6="accent6" hlink="hlink" folHlink="folHlink"/>
  <p:sldLayoutIdLst>
    <p:sldLayoutId id="2147483663" r:id="rId1"/>
    <p:sldLayoutId id="214748365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70" userDrawn="1">
          <p15:clr>
            <a:srgbClr val="F26B43"/>
          </p15:clr>
        </p15:guide>
        <p15:guide id="16" orient="horz" pos="350" userDrawn="1">
          <p15:clr>
            <a:srgbClr val="F26B43"/>
          </p15:clr>
        </p15:guide>
        <p15:guide id="17" pos="729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A6443573-7F1D-F6A3-0CFA-2D8AA2C7284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0448229"/>
      </p:ext>
    </p:extLst>
  </p:cSld>
  <p:clrMap bg1="lt1" tx1="dk1" bg2="lt2" tx2="dk2" accent1="accent1" accent2="accent2" accent3="accent3" accent4="accent4" accent5="accent5" accent6="accent6" hlink="hlink" folHlink="folHlink"/>
  <p:sldLayoutIdLst>
    <p:sldLayoutId id="214748378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353" userDrawn="1">
          <p15:clr>
            <a:srgbClr val="F26B43"/>
          </p15:clr>
        </p15:guide>
        <p15:guide id="3" pos="7298" userDrawn="1">
          <p15:clr>
            <a:srgbClr val="F26B43"/>
          </p15:clr>
        </p15:guide>
        <p15:guide id="4" pos="1425" userDrawn="1">
          <p15:clr>
            <a:srgbClr val="F26B43"/>
          </p15:clr>
        </p15:guide>
        <p15:guide id="5" pos="1548" userDrawn="1">
          <p15:clr>
            <a:srgbClr val="F26B43"/>
          </p15:clr>
        </p15:guide>
        <p15:guide id="6" pos="2601" userDrawn="1">
          <p15:clr>
            <a:srgbClr val="F26B43"/>
          </p15:clr>
        </p15:guide>
        <p15:guide id="7" pos="2725" userDrawn="1">
          <p15:clr>
            <a:srgbClr val="F26B43"/>
          </p15:clr>
        </p15:guide>
        <p15:guide id="8" pos="3778" userDrawn="1">
          <p15:clr>
            <a:srgbClr val="F26B43"/>
          </p15:clr>
        </p15:guide>
        <p15:guide id="9" pos="3902" userDrawn="1">
          <p15:clr>
            <a:srgbClr val="F26B43"/>
          </p15:clr>
        </p15:guide>
        <p15:guide id="10" pos="4955" userDrawn="1">
          <p15:clr>
            <a:srgbClr val="F26B43"/>
          </p15:clr>
        </p15:guide>
        <p15:guide id="11" pos="5079" userDrawn="1">
          <p15:clr>
            <a:srgbClr val="F26B43"/>
          </p15:clr>
        </p15:guide>
        <p15:guide id="12" pos="6125" userDrawn="1">
          <p15:clr>
            <a:srgbClr val="F26B43"/>
          </p15:clr>
        </p15:guide>
        <p15:guide id="13" pos="6255" userDrawn="1">
          <p15:clr>
            <a:srgbClr val="F26B43"/>
          </p15:clr>
        </p15:guide>
        <p15:guide id="14" pos="5537" userDrawn="1">
          <p15:clr>
            <a:srgbClr val="F26B43"/>
          </p15:clr>
        </p15:guide>
        <p15:guide id="15" pos="5686" userDrawn="1">
          <p15:clr>
            <a:srgbClr val="F26B43"/>
          </p15:clr>
        </p15:guide>
        <p15:guide id="16" pos="1988" userDrawn="1">
          <p15:clr>
            <a:srgbClr val="F26B43"/>
          </p15:clr>
        </p15:guide>
        <p15:guide id="17" pos="21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7F5BD770-99D1-262C-83D1-76C1D3FAE048}"/>
              </a:ext>
            </a:extLst>
          </p:cNvPr>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30197891"/>
      </p:ext>
    </p:extLst>
  </p:cSld>
  <p:clrMap bg1="lt1" tx1="dk1" bg2="lt2" tx2="dk2" accent1="accent1" accent2="accent2" accent3="accent3" accent4="accent4" accent5="accent5" accent6="accent6" hlink="hlink" folHlink="folHlink"/>
  <p:sldLayoutIdLst>
    <p:sldLayoutId id="2147483745" r:id="rId1"/>
    <p:sldLayoutId id="2147483743" r:id="rId2"/>
    <p:sldLayoutId id="2147483789" r:id="rId3"/>
    <p:sldLayoutId id="2147483791" r:id="rId4"/>
    <p:sldLayoutId id="2147483790" r:id="rId5"/>
    <p:sldLayoutId id="2147483744" r:id="rId6"/>
    <p:sldLayoutId id="2147483746" r:id="rId7"/>
    <p:sldLayoutId id="2147483747" r:id="rId8"/>
    <p:sldLayoutId id="214748378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223" userDrawn="1">
          <p15:clr>
            <a:srgbClr val="F26B43"/>
          </p15:clr>
        </p15:guide>
        <p15:guide id="3" pos="1418" userDrawn="1">
          <p15:clr>
            <a:srgbClr val="F26B43"/>
          </p15:clr>
        </p15:guide>
        <p15:guide id="4" pos="1548" userDrawn="1">
          <p15:clr>
            <a:srgbClr val="F26B43"/>
          </p15:clr>
        </p15:guide>
        <p15:guide id="5" pos="2601" userDrawn="1">
          <p15:clr>
            <a:srgbClr val="F26B43"/>
          </p15:clr>
        </p15:guide>
        <p15:guide id="6" pos="2725" userDrawn="1">
          <p15:clr>
            <a:srgbClr val="F26B43"/>
          </p15:clr>
        </p15:guide>
        <p15:guide id="7" pos="3784" userDrawn="1">
          <p15:clr>
            <a:srgbClr val="F26B43"/>
          </p15:clr>
        </p15:guide>
        <p15:guide id="8" pos="3902" userDrawn="1">
          <p15:clr>
            <a:srgbClr val="F26B43"/>
          </p15:clr>
        </p15:guide>
        <p15:guide id="9" pos="5079" userDrawn="1">
          <p15:clr>
            <a:srgbClr val="F26B43"/>
          </p15:clr>
        </p15:guide>
        <p15:guide id="10" pos="6255" userDrawn="1">
          <p15:clr>
            <a:srgbClr val="F26B43"/>
          </p15:clr>
        </p15:guide>
        <p15:guide id="11" pos="4951" userDrawn="1">
          <p15:clr>
            <a:srgbClr val="F26B43"/>
          </p15:clr>
        </p15:guide>
        <p15:guide id="12" pos="6132" userDrawn="1">
          <p15:clr>
            <a:srgbClr val="F26B43"/>
          </p15:clr>
        </p15:guide>
        <p15:guide id="13" pos="7308" userDrawn="1">
          <p15:clr>
            <a:srgbClr val="F26B43"/>
          </p15:clr>
        </p15:guide>
        <p15:guide id="14" pos="5692" userDrawn="1">
          <p15:clr>
            <a:srgbClr val="F26B43"/>
          </p15:clr>
        </p15:guide>
        <p15:guide id="15" pos="5537" userDrawn="1">
          <p15:clr>
            <a:srgbClr val="F26B43"/>
          </p15:clr>
        </p15:guide>
        <p15:guide id="16" pos="1988" userDrawn="1">
          <p15:clr>
            <a:srgbClr val="F26B43"/>
          </p15:clr>
        </p15:guide>
        <p15:guide id="17" pos="214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2AC8A-8C5F-2143-BA14-F44BEC19E8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591399" y="7131088"/>
            <a:ext cx="11009202" cy="100535"/>
          </a:xfrm>
          <a:prstGeom prst="rect">
            <a:avLst/>
          </a:prstGeom>
        </p:spPr>
      </p:pic>
      <p:pic>
        <p:nvPicPr>
          <p:cNvPr id="5" name="Picture 4">
            <a:extLst>
              <a:ext uri="{FF2B5EF4-FFF2-40B4-BE49-F238E27FC236}">
                <a16:creationId xmlns:a16="http://schemas.microsoft.com/office/drawing/2014/main" id="{8DB5E4D5-1564-024E-8A7D-806AAB30F8DA}"/>
              </a:ext>
            </a:extLst>
          </p:cNvPr>
          <p:cNvPicPr>
            <a:picLocks noChangeAspect="1"/>
          </p:cNvPicPr>
          <p:nvPr userDrawn="1"/>
        </p:nvPicPr>
        <p:blipFill>
          <a:blip r:embed="rId4"/>
          <a:stretch>
            <a:fillRect/>
          </a:stretch>
        </p:blipFill>
        <p:spPr>
          <a:xfrm>
            <a:off x="596900" y="7481127"/>
            <a:ext cx="10998200" cy="99116"/>
          </a:xfrm>
          <a:prstGeom prst="rect">
            <a:avLst/>
          </a:prstGeom>
        </p:spPr>
      </p:pic>
      <p:pic>
        <p:nvPicPr>
          <p:cNvPr id="2" name="Picture 1" descr="Background pattern&#10;&#10;Description automatically generated">
            <a:extLst>
              <a:ext uri="{FF2B5EF4-FFF2-40B4-BE49-F238E27FC236}">
                <a16:creationId xmlns:a16="http://schemas.microsoft.com/office/drawing/2014/main" id="{3921B612-05FE-B227-71E8-4587A9053BF1}"/>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5197141"/>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1_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r">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nd out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end slides">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1BDD180B19D54AABA6F39C85520B0B" ma:contentTypeVersion="19" ma:contentTypeDescription="Create a new document." ma:contentTypeScope="" ma:versionID="3d454b81c06d06f601d60765114228f4">
  <xsd:schema xmlns:xsd="http://www.w3.org/2001/XMLSchema" xmlns:xs="http://www.w3.org/2001/XMLSchema" xmlns:p="http://schemas.microsoft.com/office/2006/metadata/properties" xmlns:ns2="0ec08cb2-ab7c-4bf2-9784-f016f47cdc51" xmlns:ns3="ee2ed37b-27b4-4fa3-9907-ba0fea429c51" targetNamespace="http://schemas.microsoft.com/office/2006/metadata/properties" ma:root="true" ma:fieldsID="4d2aa965a6db8138067f326d44baddb5" ns2:_="" ns3:_="">
    <xsd:import namespace="0ec08cb2-ab7c-4bf2-9784-f016f47cdc51"/>
    <xsd:import namespace="ee2ed37b-27b4-4fa3-9907-ba0fea429c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Size"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08cb2-ab7c-4bf2-9784-f016f47cdc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Size" ma:index="17" nillable="true" ma:displayName="Size" ma:internalName="Size">
      <xsd:simpleType>
        <xsd:restriction base="dms:Text">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3845005-b1a7-42d4-a10a-fd9549ec28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e2ed37b-27b4-4fa3-9907-ba0fea429c51"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fcb8738-0458-490b-b745-9cc1426407e3}" ma:internalName="TaxCatchAll" ma:showField="CatchAllData" ma:web="ee2ed37b-27b4-4fa3-9907-ba0fea429c51">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c08cb2-ab7c-4bf2-9784-f016f47cdc51">
      <Terms xmlns="http://schemas.microsoft.com/office/infopath/2007/PartnerControls"/>
    </lcf76f155ced4ddcb4097134ff3c332f>
    <TaxCatchAll xmlns="ee2ed37b-27b4-4fa3-9907-ba0fea429c51" xsi:nil="true"/>
    <MediaLengthInSeconds xmlns="0ec08cb2-ab7c-4bf2-9784-f016f47cdc51" xsi:nil="true"/>
    <SharedWithUsers xmlns="ee2ed37b-27b4-4fa3-9907-ba0fea429c51">
      <UserInfo>
        <DisplayName>Jolene Yuen</DisplayName>
        <AccountId>1818</AccountId>
        <AccountType/>
      </UserInfo>
      <UserInfo>
        <DisplayName>Justin Yang</DisplayName>
        <AccountId>614</AccountId>
        <AccountType/>
      </UserInfo>
    </SharedWithUsers>
    <Size xmlns="0ec08cb2-ab7c-4bf2-9784-f016f47cdc51" xsi:nil="true"/>
  </documentManagement>
</p:properties>
</file>

<file path=customXml/itemProps1.xml><?xml version="1.0" encoding="utf-8"?>
<ds:datastoreItem xmlns:ds="http://schemas.openxmlformats.org/officeDocument/2006/customXml" ds:itemID="{6BCBB70C-2BCC-4239-ACE0-CFA6AFFAA6BD}">
  <ds:schemaRefs>
    <ds:schemaRef ds:uri="http://schemas.microsoft.com/sharepoint/v3/contenttype/forms"/>
  </ds:schemaRefs>
</ds:datastoreItem>
</file>

<file path=customXml/itemProps2.xml><?xml version="1.0" encoding="utf-8"?>
<ds:datastoreItem xmlns:ds="http://schemas.openxmlformats.org/officeDocument/2006/customXml" ds:itemID="{788D43CF-8E0F-4E47-8063-C88E8038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08cb2-ab7c-4bf2-9784-f016f47cdc51"/>
    <ds:schemaRef ds:uri="ee2ed37b-27b4-4fa3-9907-ba0fea429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645BDE-075B-4C01-B810-3203EB500D0D}">
  <ds:schemaRefs>
    <ds:schemaRef ds:uri="http://schemas.openxmlformats.org/package/2006/metadata/core-propertie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d2a93d74-f6e3-48a0-863c-b69df431d8ab"/>
    <ds:schemaRef ds:uri="e6592984-f751-4627-a1ed-0d97108e7e78"/>
    <ds:schemaRef ds:uri="f076d96e-05a5-45a8-8460-4ccc7c61843d"/>
    <ds:schemaRef ds:uri="http://schemas.microsoft.com/office/2006/metadata/properties"/>
    <ds:schemaRef ds:uri="0ec08cb2-ab7c-4bf2-9784-f016f47cdc51"/>
    <ds:schemaRef ds:uri="ee2ed37b-27b4-4fa3-9907-ba0fea429c51"/>
  </ds:schemaRefs>
</ds:datastoreItem>
</file>

<file path=docProps/app.xml><?xml version="1.0" encoding="utf-8"?>
<Properties xmlns="http://schemas.openxmlformats.org/officeDocument/2006/extended-properties" xmlns:vt="http://schemas.openxmlformats.org/officeDocument/2006/docPropsVTypes">
  <TotalTime>1838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0</vt:i4>
      </vt:variant>
    </vt:vector>
  </HeadingPairs>
  <TitlesOfParts>
    <vt:vector size="8" baseType="lpstr">
      <vt:lpstr>Calibri</vt:lpstr>
      <vt:lpstr>Ubuntu</vt:lpstr>
      <vt:lpstr>Arial</vt:lpstr>
      <vt:lpstr>1_cover slide</vt:lpstr>
      <vt:lpstr>divider</vt:lpstr>
      <vt:lpstr>stand out slide</vt:lpstr>
      <vt:lpstr>1_content</vt:lpstr>
      <vt:lpstr>end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Lim</dc:creator>
  <cp:lastModifiedBy>y.yao l</cp:lastModifiedBy>
  <cp:revision>27</cp:revision>
  <dcterms:created xsi:type="dcterms:W3CDTF">2021-03-03T10:40:46Z</dcterms:created>
  <dcterms:modified xsi:type="dcterms:W3CDTF">2025-07-28T12:41:02Z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0x010100821BDD180B19D54AABA6F39C85520B0B</vt:lpwstr>
  </property>
  <property fmtid="{D5CDD505-2E9C-101B-9397-08002B2CF9AE}" pid="3" name="MediaServiceImageTags">
    <vt:lpwstr/>
  </property>
  <property fmtid="{D5CDD505-2E9C-101B-9397-08002B2CF9AE}" pid="4" name="Order">
    <vt:lpwstr>607100.000000000</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lpwstr/>
  </property>
</Properties>
</file>