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0bf80a6f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0bf80a6f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0bf80a6f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0bf80a6f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 demonstrate on Visual Studio Code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Method and Action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Self-calling PHP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189361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189361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0efa3af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0efa3af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0efa3af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0efa3af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194668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194668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194668e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194668e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mBH2lU3ketqz1wzTrg4TlkWP1yvpCe1IyBobbYXCxxI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Coders Assembly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Clinic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171" y="2965521"/>
            <a:ext cx="2817675" cy="20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Content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-"/>
            </a:pPr>
            <a:r>
              <a:rPr b="1" lang="en-GB" sz="1729"/>
              <a:t>1300 - 1330:</a:t>
            </a:r>
            <a:r>
              <a:rPr lang="en-GB" sz="1729"/>
              <a:t> Key Concepts / Common Mistakes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Char char="-"/>
            </a:pPr>
            <a:r>
              <a:rPr b="1" lang="en-GB" sz="1729"/>
              <a:t>1330 - (1515 or 1530): </a:t>
            </a:r>
            <a:r>
              <a:rPr lang="en-GB" sz="1729"/>
              <a:t>HANDS- ON CODING!!!!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Char char="-"/>
            </a:pPr>
            <a:r>
              <a:rPr b="1" lang="en-GB" sz="1729"/>
              <a:t>(1515 or 1530) - 1555: </a:t>
            </a:r>
            <a:r>
              <a:rPr lang="en-GB" sz="1729"/>
              <a:t>Go through certain questions.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3845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30"/>
              <a:buChar char="-"/>
            </a:pPr>
            <a:r>
              <a:rPr b="1" lang="en-GB" sz="1729"/>
              <a:t>1555 - 1600: </a:t>
            </a:r>
            <a:r>
              <a:rPr lang="en-GB" sz="1729"/>
              <a:t>Final tips for Lab Test 1</a:t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sz="2230"/>
              <a:t>GO FOR YOUR BREAK WEEK!</a:t>
            </a:r>
            <a:endParaRPr sz="2230"/>
          </a:p>
        </p:txBody>
      </p:sp>
      <p:sp>
        <p:nvSpPr>
          <p:cNvPr id="64" name="Google Shape;64;p14"/>
          <p:cNvSpPr/>
          <p:nvPr/>
        </p:nvSpPr>
        <p:spPr>
          <a:xfrm>
            <a:off x="2815375" y="4346225"/>
            <a:ext cx="884700" cy="495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2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-GB" sz="2050">
                <a:solidFill>
                  <a:srgbClr val="80808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50">
              <a:solidFill>
                <a:srgbClr val="80808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HTML Forms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50" y="1190625"/>
            <a:ext cx="58864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Processing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Tips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89625" y="1142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Copy and paste where you can.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var_dump to check for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Test your code EVERYTIME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 Coding Starts NOW!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https://docs.google.com/document/d/1mBH2lU3ketqz1wzTrg4TlkWP1yvpCe1IyBobbYXCxxI/edit?usp=sharing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/>
              <a:t>Progress Check @ </a:t>
            </a:r>
            <a:r>
              <a:rPr b="1" lang="en-GB" sz="2200">
                <a:solidFill>
                  <a:srgbClr val="FF0000"/>
                </a:solidFill>
              </a:rPr>
              <a:t>1530</a:t>
            </a:r>
            <a:endParaRPr b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Tips	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If you’re stuck, move on to the next part /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var_dump() when you get an error message. Then comment it 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Time yourself for each question.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Don’t panic.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all the best for your Lab Test. Go $_GET that A-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