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0" r:id="rId2"/>
    <p:sldId id="282" r:id="rId3"/>
    <p:sldId id="283" r:id="rId4"/>
    <p:sldId id="287" r:id="rId5"/>
    <p:sldId id="286" r:id="rId6"/>
    <p:sldId id="288" r:id="rId7"/>
    <p:sldId id="284" r:id="rId8"/>
    <p:sldId id="285" r:id="rId9"/>
    <p:sldId id="289" r:id="rId10"/>
    <p:sldId id="295" r:id="rId11"/>
    <p:sldId id="294" r:id="rId12"/>
    <p:sldId id="293" r:id="rId13"/>
    <p:sldId id="296" r:id="rId14"/>
    <p:sldId id="297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06884-7461-485F-B12D-E9842AC59CE7}">
          <p14:sldIdLst>
            <p14:sldId id="270"/>
            <p14:sldId id="282"/>
            <p14:sldId id="283"/>
            <p14:sldId id="287"/>
            <p14:sldId id="286"/>
            <p14:sldId id="288"/>
            <p14:sldId id="284"/>
            <p14:sldId id="285"/>
            <p14:sldId id="289"/>
            <p14:sldId id="295"/>
            <p14:sldId id="294"/>
            <p14:sldId id="293"/>
            <p14:sldId id="29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6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5EF0C-C583-407A-86B7-1B7CBE9F7F34}" type="datetimeFigureOut">
              <a:rPr lang="en-SG" smtClean="0"/>
              <a:t>21/2/2020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F927-F989-49C5-8258-B1AD931B20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89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65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659751" y="-1983532"/>
            <a:ext cx="4968600" cy="11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2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35360" y="1340768"/>
            <a:ext cx="11617200" cy="4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35360" y="1340768"/>
            <a:ext cx="56592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97600" y="1340768"/>
            <a:ext cx="56592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3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5360" y="116632"/>
            <a:ext cx="912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5360" y="1340768"/>
            <a:ext cx="11617200" cy="4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55573" y="6381328"/>
            <a:ext cx="24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751851" y="6381328"/>
            <a:ext cx="55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2491" y="6376243"/>
            <a:ext cx="14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Google Shape;11;p1"/>
          <p:cNvSpPr/>
          <p:nvPr/>
        </p:nvSpPr>
        <p:spPr>
          <a:xfrm>
            <a:off x="0" y="1047527"/>
            <a:ext cx="12204800" cy="1491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 descr="SMU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832156" y="44623"/>
            <a:ext cx="2312315" cy="93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 descr="SI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373" y="6381328"/>
            <a:ext cx="2235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 descr="{&quot;HashCode&quot;:-1168360584,&quot;Placement&quot;:&quot;Header&quot;,&quot;Top&quot;:0.0,&quot;Left&quot;:301.1819,&quot;SlideWidth&quot;:720,&quot;SlideHeight&quot;:540}"/>
          <p:cNvSpPr txBox="1"/>
          <p:nvPr/>
        </p:nvSpPr>
        <p:spPr>
          <a:xfrm>
            <a:off x="5100014" y="1"/>
            <a:ext cx="1991973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sz="800" b="0" i="0" u="none" strike="noStrike" cap="non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 descr="{&quot;HashCode&quot;:-1168360584,&quot;Placement&quot;:&quot;Header&quot;,&quot;Top&quot;:0.0,&quot;Left&quot;:301.1819,&quot;SlideWidth&quot;:720,&quot;SlideHeight&quot;:540}"/>
          <p:cNvSpPr txBox="1"/>
          <p:nvPr/>
        </p:nvSpPr>
        <p:spPr>
          <a:xfrm>
            <a:off x="5100014" y="1"/>
            <a:ext cx="1991973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sz="800" b="0" i="0" u="none" strike="noStrike" cap="non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SIPCMContentMarking" descr="{&quot;HashCode&quot;:-1168360584,&quot;Placement&quot;:&quot;Header&quot;}"/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  <a:endParaRPr lang="en-US" sz="80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563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041721" y="1491450"/>
            <a:ext cx="10451939" cy="453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IS113 </a:t>
            </a:r>
            <a:r>
              <a:rPr lang="en-GB" dirty="0" smtClean="0"/>
              <a:t> Web Application Development 1</a:t>
            </a:r>
            <a:endParaRPr dirty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Debriefing on Trial Lab Test </a:t>
            </a:r>
            <a:br>
              <a:rPr lang="en-GB" dirty="0" smtClean="0"/>
            </a:br>
            <a:r>
              <a:rPr lang="en-GB" dirty="0" smtClean="0"/>
              <a:t>(Set A)</a:t>
            </a:r>
            <a:br>
              <a:rPr lang="en-GB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~ LAU Yi Meng ~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884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40" y="2440568"/>
            <a:ext cx="3476255" cy="1423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– Part A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712"/>
          <a:stretch/>
        </p:blipFill>
        <p:spPr>
          <a:xfrm>
            <a:off x="785812" y="2404354"/>
            <a:ext cx="5153025" cy="213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1495355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of images files.</a:t>
            </a:r>
            <a:endParaRPr lang="en-S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9426" y="2941736"/>
            <a:ext cx="11430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7267575" y="2774184"/>
            <a:ext cx="1419225" cy="109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90976" y="3646577"/>
            <a:ext cx="1811110" cy="2003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5925911" y="3864290"/>
            <a:ext cx="2051277" cy="1793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7382" y="5657842"/>
            <a:ext cx="670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values are the same. To dynamically print out the image, the “value” can be used.</a:t>
            </a: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4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– Part B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Start with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q2-one.php</a:t>
            </a:r>
          </a:p>
          <a:p>
            <a:r>
              <a:rPr lang="en-US" sz="2800" dirty="0" smtClean="0"/>
              <a:t>Self-submitting form, back to </a:t>
            </a:r>
            <a:br>
              <a:rPr lang="en-US" sz="2800" dirty="0" smtClean="0"/>
            </a:br>
            <a:r>
              <a:rPr lang="en-US" sz="2800" dirty="0" smtClean="0"/>
              <a:t>itself </a:t>
            </a:r>
            <a:r>
              <a:rPr lang="en-US" sz="2400" dirty="0" smtClean="0"/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q2-one.php)</a:t>
            </a:r>
            <a:endParaRPr lang="en-US" sz="2800" dirty="0"/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 through the sample examples.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Points to note: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values (checkboxes) via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$_POST</a:t>
            </a:r>
          </a:p>
          <a:p>
            <a:pPr lvl="1"/>
            <a:r>
              <a:rPr lang="en-US" sz="2400" dirty="0" smtClean="0"/>
              <a:t>Display in table format. </a:t>
            </a:r>
          </a:p>
          <a:p>
            <a:pPr lvl="1"/>
            <a:r>
              <a:rPr lang="en-US" sz="2400" dirty="0" smtClean="0"/>
              <a:t>Display pictures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Display a message “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selected X fruits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4674" y="123070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q2-one.php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4" y="1600035"/>
            <a:ext cx="5105400" cy="2712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9701" y="3352800"/>
            <a:ext cx="89535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182100" y="2629806"/>
            <a:ext cx="2266949" cy="608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19751" y="5547368"/>
            <a:ext cx="524209" cy="5295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5527" y="6124702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function </a:t>
            </a:r>
            <a:endParaRPr lang="en-SG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– Part </a:t>
            </a:r>
            <a:r>
              <a:rPr lang="en-US" dirty="0" smtClean="0"/>
              <a:t>B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Types of checks 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[Good practice, usually via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en-US" sz="2400" dirty="0" smtClean="0"/>
              <a:t>], if the user goes directly to the page, with partial input variables. You will not want to process it if it is loading for the first time.</a:t>
            </a:r>
          </a:p>
          <a:p>
            <a:pPr lvl="2"/>
            <a:r>
              <a:rPr lang="en-US" sz="2000" dirty="0" err="1" smtClean="0"/>
              <a:t>E.g</a:t>
            </a:r>
            <a:r>
              <a:rPr lang="en-US" sz="2000" dirty="0" smtClean="0"/>
              <a:t> submit via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$_GET </a:t>
            </a:r>
            <a:r>
              <a:rPr lang="en-US" sz="2000" dirty="0" smtClean="0"/>
              <a:t>with checkbox with data only.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Checkbox can be not checked. </a:t>
            </a:r>
            <a:r>
              <a:rPr lang="en-US" sz="2400" dirty="0" smtClean="0"/>
              <a:t>This can be</a:t>
            </a:r>
            <a:r>
              <a:rPr lang="en-US" sz="2400" dirty="0" smtClean="0"/>
              <a:t> acceptable. E.g. </a:t>
            </a:r>
            <a:r>
              <a:rPr lang="en-US" sz="2400" dirty="0" smtClean="0"/>
              <a:t>in this question.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Check if the submit button is clicked via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($_POST[‘send’])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32" y="5104417"/>
            <a:ext cx="6334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associative array and arrays in array.</a:t>
            </a:r>
          </a:p>
          <a:p>
            <a:r>
              <a:rPr lang="en-US" dirty="0" smtClean="0"/>
              <a:t>Suggested approach:</a:t>
            </a:r>
          </a:p>
          <a:p>
            <a:pPr lvl="1"/>
            <a:r>
              <a:rPr lang="en-US" dirty="0" smtClean="0"/>
              <a:t>Identify the pattern in the data provided.</a:t>
            </a:r>
          </a:p>
          <a:p>
            <a:pPr lvl="1"/>
            <a:r>
              <a:rPr lang="en-US" dirty="0" smtClean="0"/>
              <a:t>Sift out the required information, assigned it to a local variable for easy processing.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54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13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5" y="1455938"/>
            <a:ext cx="4629150" cy="494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79" y="1653744"/>
            <a:ext cx="2886075" cy="5143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46953" y="3200399"/>
            <a:ext cx="1873187" cy="221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1031291" y="1723748"/>
            <a:ext cx="1873187" cy="221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946953" y="4740767"/>
            <a:ext cx="1873187" cy="221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045041" y="1834718"/>
            <a:ext cx="3912038" cy="7620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5041" y="2075019"/>
            <a:ext cx="3912038" cy="12363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04478" y="2213499"/>
            <a:ext cx="4052601" cy="26382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6952" y="2942037"/>
            <a:ext cx="265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for the dropdown list</a:t>
            </a:r>
            <a:endParaRPr lang="en-SG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6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5" y="1455938"/>
            <a:ext cx="4629150" cy="494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1229341" y="2067757"/>
            <a:ext cx="3759518" cy="836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1031291" y="1723748"/>
            <a:ext cx="1873187" cy="221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09100" y="1792004"/>
            <a:ext cx="274939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91" y="1650942"/>
            <a:ext cx="5979604" cy="303035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906675" y="2329310"/>
            <a:ext cx="5852777" cy="23519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4178795" y="2155054"/>
            <a:ext cx="305803" cy="331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80034" y="2410684"/>
            <a:ext cx="1793019" cy="6889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27652" y="2405478"/>
            <a:ext cx="956289" cy="1494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– Part A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01133"/>
            <a:ext cx="6836965" cy="4968600"/>
          </a:xfrm>
        </p:spPr>
        <p:txBody>
          <a:bodyPr/>
          <a:lstStyle/>
          <a:p>
            <a:r>
              <a:rPr lang="en-US" sz="2400" dirty="0" smtClean="0"/>
              <a:t>q1-A.html is provided.</a:t>
            </a:r>
          </a:p>
          <a:p>
            <a:r>
              <a:rPr lang="en-US" sz="2400" dirty="0" smtClean="0"/>
              <a:t>Run it off your localhost to see the results.</a:t>
            </a:r>
          </a:p>
          <a:p>
            <a:r>
              <a:rPr lang="en-US" sz="2400" dirty="0" smtClean="0"/>
              <a:t>Upon clicking the SUBMIT button, it submits to q1-A.php via HTTP POST.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SG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21278" y="2757292"/>
            <a:ext cx="4273294" cy="3842367"/>
            <a:chOff x="2222656" y="2295526"/>
            <a:chExt cx="4644869" cy="41979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2656" y="2295526"/>
              <a:ext cx="4644869" cy="419791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45090" y="3071059"/>
              <a:ext cx="941310" cy="300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4140" y="3785433"/>
              <a:ext cx="941310" cy="300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4140" y="4366244"/>
              <a:ext cx="941310" cy="300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4139" y="5065362"/>
              <a:ext cx="1046085" cy="300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257925" y="2106028"/>
            <a:ext cx="123877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68" y="1336404"/>
            <a:ext cx="2971800" cy="179459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15425" y="3357149"/>
            <a:ext cx="2619375" cy="241773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note of the names.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form processing question. Missing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via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72325" y="3759587"/>
            <a:ext cx="1664850" cy="11683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24725" y="4284516"/>
            <a:ext cx="1512450" cy="6692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Part A</a:t>
            </a:r>
            <a:endParaRPr lang="en-S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01133"/>
            <a:ext cx="7995840" cy="4968600"/>
          </a:xfrm>
        </p:spPr>
        <p:txBody>
          <a:bodyPr/>
          <a:lstStyle/>
          <a:p>
            <a:r>
              <a:rPr lang="en-US" sz="2400" dirty="0" smtClean="0"/>
              <a:t>Create function –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is_divisible_by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$n)</a:t>
            </a:r>
            <a:r>
              <a:rPr lang="en-US" sz="2400" dirty="0" smtClean="0"/>
              <a:t> , returning a value as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Printing out as an unordered list.  Tags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&lt;li&gt;</a:t>
            </a:r>
          </a:p>
          <a:p>
            <a:r>
              <a:rPr lang="en-US" sz="2400" dirty="0" smtClean="0"/>
              <a:t>Types of checks 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to prevent user from going directly into </a:t>
            </a:r>
            <a:br>
              <a:rPr lang="en-US" sz="2000" dirty="0" smtClean="0"/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q1-A.php</a:t>
            </a:r>
          </a:p>
          <a:p>
            <a:pPr lvl="1"/>
            <a:r>
              <a:rPr lang="en-US" sz="2000" dirty="0" smtClean="0"/>
              <a:t>Number 1,2,3 must be numeric.</a:t>
            </a:r>
          </a:p>
          <a:p>
            <a:pPr lvl="1"/>
            <a:r>
              <a:rPr lang="en-US" sz="2000" dirty="0" smtClean="0"/>
              <a:t>Divisor has to be numeric.</a:t>
            </a:r>
          </a:p>
          <a:p>
            <a:r>
              <a:rPr lang="en-US" sz="2400" dirty="0" smtClean="0"/>
              <a:t>Question did not asked to output error messages </a:t>
            </a:r>
          </a:p>
          <a:p>
            <a:pPr lvl="1"/>
            <a:r>
              <a:rPr lang="en-US" sz="2000" dirty="0" smtClean="0"/>
              <a:t>Do not need to handle in this case.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48" y="1385887"/>
            <a:ext cx="3020223" cy="21288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5020733" y="4309533"/>
            <a:ext cx="279400" cy="643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468371" y="4336384"/>
            <a:ext cx="38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not specified in the question.</a:t>
            </a:r>
          </a:p>
          <a:p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make your own assumptions.</a:t>
            </a:r>
            <a:endParaRPr lang="en-SG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Part A</a:t>
            </a:r>
            <a:endParaRPr lang="en-S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01133"/>
            <a:ext cx="7995840" cy="4968600"/>
          </a:xfrm>
        </p:spPr>
        <p:txBody>
          <a:bodyPr/>
          <a:lstStyle/>
          <a:p>
            <a:r>
              <a:rPr lang="en-US" sz="2400" dirty="0" smtClean="0"/>
              <a:t>Output:</a:t>
            </a:r>
          </a:p>
          <a:p>
            <a:pPr lvl="1"/>
            <a:r>
              <a:rPr lang="en-US" sz="2000" dirty="0" smtClean="0"/>
              <a:t>Using 2 arrays : </a:t>
            </a:r>
            <a:br>
              <a:rPr lang="en-US" sz="2000" dirty="0" smtClean="0"/>
            </a:br>
            <a:r>
              <a:rPr lang="en-US" sz="2000" dirty="0" smtClean="0"/>
              <a:t>(1) to capture input from user, (2) to capture result – YES, NO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Using an associative array:  </a:t>
            </a:r>
            <a:br>
              <a:rPr lang="en-US" sz="2000" dirty="0" smtClean="0"/>
            </a:br>
            <a:r>
              <a:rPr lang="en-US" sz="2000" dirty="0" smtClean="0"/>
              <a:t>E.g.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$result = [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2 =&gt; “YES”,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5 =&gt; “NO”,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6 =&gt; “YES”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this out on your own.</a:t>
            </a:r>
          </a:p>
          <a:p>
            <a:pPr lvl="1"/>
            <a:r>
              <a:rPr lang="en-US" sz="2000" dirty="0" smtClean="0"/>
              <a:t>Or any other ways …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SG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1125"/>
          <a:stretch/>
        </p:blipFill>
        <p:spPr>
          <a:xfrm>
            <a:off x="8232864" y="1646600"/>
            <a:ext cx="2348011" cy="434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64" y="2197311"/>
            <a:ext cx="1968818" cy="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</a:t>
            </a:r>
            <a:r>
              <a:rPr lang="en-US" dirty="0" smtClean="0"/>
              <a:t>Part B</a:t>
            </a:r>
            <a:endParaRPr lang="en-S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01133"/>
            <a:ext cx="6836965" cy="4968600"/>
          </a:xfrm>
        </p:spPr>
        <p:txBody>
          <a:bodyPr/>
          <a:lstStyle/>
          <a:p>
            <a:r>
              <a:rPr lang="en-US" sz="2400" dirty="0" smtClean="0"/>
              <a:t>q1-B.html is provided.</a:t>
            </a:r>
          </a:p>
          <a:p>
            <a:r>
              <a:rPr lang="en-US" sz="2400" dirty="0" smtClean="0"/>
              <a:t>Run it off your localhost to see the results.</a:t>
            </a:r>
          </a:p>
          <a:p>
            <a:r>
              <a:rPr lang="en-US" sz="2400" dirty="0" smtClean="0"/>
              <a:t>One, or more numbers are input together in </a:t>
            </a:r>
            <a:r>
              <a:rPr lang="en-US" sz="2400" b="1" dirty="0" smtClean="0">
                <a:solidFill>
                  <a:srgbClr val="FF0000"/>
                </a:solidFill>
              </a:rPr>
              <a:t>ONE form input field</a:t>
            </a:r>
            <a:r>
              <a:rPr lang="en-US" sz="2400" dirty="0" smtClean="0"/>
              <a:t> separated by </a:t>
            </a:r>
            <a:r>
              <a:rPr lang="en-US" sz="2400" b="1" dirty="0" smtClean="0">
                <a:solidFill>
                  <a:srgbClr val="FF0000"/>
                </a:solidFill>
              </a:rPr>
              <a:t>comma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Upon clicking the SUBMIT </a:t>
            </a:r>
            <a:br>
              <a:rPr lang="en-US" sz="2400" dirty="0" smtClean="0"/>
            </a:br>
            <a:r>
              <a:rPr lang="en-US" sz="2400" dirty="0" smtClean="0"/>
              <a:t>button, it submits to </a:t>
            </a:r>
            <a:br>
              <a:rPr lang="en-US" sz="2400" dirty="0" smtClean="0"/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q1-A.php</a:t>
            </a:r>
            <a:r>
              <a:rPr lang="en-US" sz="2400" dirty="0" smtClean="0"/>
              <a:t> via HTTP </a:t>
            </a:r>
            <a:r>
              <a:rPr lang="en-US" sz="2400" b="1" dirty="0" smtClean="0"/>
              <a:t>GET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62" y="3232291"/>
            <a:ext cx="5038725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41" y="1373327"/>
            <a:ext cx="4338638" cy="17341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257925" y="2106028"/>
            <a:ext cx="9144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017351" y="3371849"/>
            <a:ext cx="1927000" cy="280987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Take note of the names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is a form processing question. Missing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 </a:t>
            </a:r>
            <a:r>
              <a:rPr lang="en-US" dirty="0" smtClean="0">
                <a:solidFill>
                  <a:schemeClr val="tx1"/>
                </a:solidFill>
              </a:rPr>
              <a:t>tags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Method via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68094" y="4371975"/>
            <a:ext cx="1547431" cy="5810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15570" y="4096659"/>
            <a:ext cx="1109279" cy="27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215570" y="4802542"/>
            <a:ext cx="1109279" cy="27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8205351" y="5383567"/>
            <a:ext cx="1033899" cy="25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4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Part </a:t>
            </a:r>
            <a:r>
              <a:rPr lang="en-US" dirty="0" smtClean="0"/>
              <a:t>B</a:t>
            </a:r>
            <a:endParaRPr lang="en-S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01133"/>
            <a:ext cx="7995840" cy="4968600"/>
          </a:xfrm>
        </p:spPr>
        <p:txBody>
          <a:bodyPr/>
          <a:lstStyle/>
          <a:p>
            <a:r>
              <a:rPr lang="en-US" sz="2400" dirty="0" smtClean="0"/>
              <a:t>Create function –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is_divisible_by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$n)</a:t>
            </a:r>
            <a:r>
              <a:rPr lang="en-US" sz="2400" dirty="0" smtClean="0"/>
              <a:t> , returning a value as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r>
              <a:rPr lang="en-US" sz="2400" dirty="0" smtClean="0"/>
              <a:t>Similar from Part A.</a:t>
            </a:r>
          </a:p>
          <a:p>
            <a:endParaRPr lang="en-US" sz="2400" dirty="0"/>
          </a:p>
          <a:p>
            <a:r>
              <a:rPr lang="en-US" sz="2400" dirty="0" smtClean="0"/>
              <a:t>explode function with comma </a:t>
            </a:r>
            <a:r>
              <a:rPr lang="en-US" sz="2400" dirty="0" smtClean="0"/>
              <a:t>as </a:t>
            </a:r>
            <a:r>
              <a:rPr lang="en-US" sz="2400" dirty="0" smtClean="0"/>
              <a:t>the </a:t>
            </a:r>
            <a:br>
              <a:rPr lang="en-US" sz="2400" dirty="0" smtClean="0"/>
            </a:br>
            <a:r>
              <a:rPr lang="en-US" sz="2400" dirty="0" smtClean="0"/>
              <a:t>separator</a:t>
            </a:r>
          </a:p>
          <a:p>
            <a:pPr marL="25400" indent="0">
              <a:buNone/>
            </a:pPr>
            <a:endParaRPr lang="en-US" sz="2400" dirty="0" smtClean="0"/>
          </a:p>
          <a:p>
            <a:r>
              <a:rPr lang="en-US" sz="2400" dirty="0" smtClean="0"/>
              <a:t>Rest is similar to Part A. </a:t>
            </a:r>
            <a:endParaRPr lang="en-SG" b="1" dirty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SG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4" y="3052540"/>
            <a:ext cx="4596343" cy="4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Part B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340768"/>
            <a:ext cx="7036990" cy="4968600"/>
          </a:xfrm>
        </p:spPr>
        <p:txBody>
          <a:bodyPr/>
          <a:lstStyle/>
          <a:p>
            <a:r>
              <a:rPr lang="en-US" sz="2400" dirty="0" smtClean="0"/>
              <a:t>Additional handling [not part of the question]. Based on the list of numbers provided.</a:t>
            </a:r>
          </a:p>
          <a:p>
            <a:pPr lvl="1"/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324225"/>
            <a:ext cx="3437694" cy="1409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82" y="4212556"/>
            <a:ext cx="3293940" cy="2162136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2490787" y="4736954"/>
            <a:ext cx="590550" cy="7143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22" y="1524040"/>
            <a:ext cx="51149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3499831"/>
            <a:ext cx="5105400" cy="271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712"/>
          <a:stretch/>
        </p:blipFill>
        <p:spPr>
          <a:xfrm>
            <a:off x="619124" y="3969481"/>
            <a:ext cx="5153025" cy="2136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SG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94939" y="1207925"/>
            <a:ext cx="11263661" cy="1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kern="0" dirty="0" smtClean="0"/>
              <a:t>All are </a:t>
            </a:r>
            <a:r>
              <a:rPr lang="en-US" sz="2400" kern="0" dirty="0" err="1" smtClean="0"/>
              <a:t>php</a:t>
            </a:r>
            <a:r>
              <a:rPr lang="en-US" sz="2400" kern="0" dirty="0" smtClean="0"/>
              <a:t> programs.</a:t>
            </a:r>
          </a:p>
          <a:p>
            <a:r>
              <a:rPr lang="en-US" sz="2400" kern="0" dirty="0" smtClean="0"/>
              <a:t>Look at what codes are provided.</a:t>
            </a:r>
          </a:p>
          <a:p>
            <a:r>
              <a:rPr lang="en-US" sz="2400" kern="0" dirty="0" smtClean="0"/>
              <a:t>Read the Sample Output to get an idea of how the programs work.</a:t>
            </a:r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SG" sz="2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19124" y="35068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q2.php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825" y="31304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q2-one.php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424" y="3855546"/>
            <a:ext cx="2324101" cy="42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323974" y="4365581"/>
            <a:ext cx="1047752" cy="21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909887" y="4572415"/>
            <a:ext cx="2195513" cy="59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8510587" y="4536430"/>
            <a:ext cx="2195513" cy="6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8324849" y="5307615"/>
            <a:ext cx="1047752" cy="21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386010" y="4355158"/>
            <a:ext cx="1766889" cy="21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6921299" y="4319173"/>
            <a:ext cx="1047752" cy="21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7956151" y="4297049"/>
            <a:ext cx="1416449" cy="23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4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– Part A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Start with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q2.php</a:t>
            </a:r>
          </a:p>
          <a:p>
            <a:r>
              <a:rPr lang="en-US" sz="2800" dirty="0" smtClean="0"/>
              <a:t>User clicks on words, the corresponding </a:t>
            </a:r>
            <a:br>
              <a:rPr lang="en-US" sz="2800" dirty="0" smtClean="0"/>
            </a:br>
            <a:r>
              <a:rPr lang="en-US" sz="2800" dirty="0" smtClean="0"/>
              <a:t>checkboxes will be selected/unselected 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&lt;label&gt;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In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q2-display.php</a:t>
            </a:r>
          </a:p>
          <a:p>
            <a:pPr lvl="1"/>
            <a:r>
              <a:rPr lang="en-US" sz="2400" dirty="0" smtClean="0"/>
              <a:t>get values (checkboxes) from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q2.php</a:t>
            </a:r>
            <a:r>
              <a:rPr lang="en-US" sz="2400" dirty="0" smtClean="0"/>
              <a:t> via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</a:p>
          <a:p>
            <a:pPr lvl="1"/>
            <a:r>
              <a:rPr lang="en-US" sz="2400" dirty="0" smtClean="0"/>
              <a:t>display in table format. </a:t>
            </a:r>
          </a:p>
          <a:p>
            <a:pPr lvl="1"/>
            <a:r>
              <a:rPr lang="en-US" sz="2400" dirty="0" smtClean="0"/>
              <a:t>display pictures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dirty="0"/>
              <a:t>Types of checks 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to check if the checkbox is empty. If not prompt the message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4" y="1595437"/>
            <a:ext cx="2447925" cy="362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4024" y="123070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q2-display.php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62319"/>
      </p:ext>
    </p:extLst>
  </p:cSld>
  <p:clrMapOvr>
    <a:masterClrMapping/>
  </p:clrMapOvr>
</p:sld>
</file>

<file path=ppt/theme/theme1.xml><?xml version="1.0" encoding="utf-8"?>
<a:theme xmlns:a="http://schemas.openxmlformats.org/drawingml/2006/main" name="SMU_SI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470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SMU_SIS</vt:lpstr>
      <vt:lpstr>IS113  Web Application Development 1  Debriefing on Trial Lab Test  (Set A)   ~ LAU Yi Meng ~</vt:lpstr>
      <vt:lpstr>Question 1 – Part A</vt:lpstr>
      <vt:lpstr>Question 1 – Part A</vt:lpstr>
      <vt:lpstr>Question 1 – Part A</vt:lpstr>
      <vt:lpstr>Question 1 – Part B</vt:lpstr>
      <vt:lpstr>Question 1 – Part B</vt:lpstr>
      <vt:lpstr>Question 1 – Part B</vt:lpstr>
      <vt:lpstr>Question 2</vt:lpstr>
      <vt:lpstr>Question 2 – Part A</vt:lpstr>
      <vt:lpstr>Question 2 – Part A</vt:lpstr>
      <vt:lpstr>Question 2 – Part B</vt:lpstr>
      <vt:lpstr>Question 2 – Part B</vt:lpstr>
      <vt:lpstr>Question 3</vt:lpstr>
      <vt:lpstr>Question 3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IS113 Lab Test 2</dc:title>
  <dc:creator>Kyong Jin SHIM</dc:creator>
  <cp:lastModifiedBy>LAU Yi Meng</cp:lastModifiedBy>
  <cp:revision>149</cp:revision>
  <dcterms:created xsi:type="dcterms:W3CDTF">2019-04-05T01:14:55Z</dcterms:created>
  <dcterms:modified xsi:type="dcterms:W3CDTF">2020-02-21T09:38:24Z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2019-04-05T03:18:41.8280923Z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Extended_MSFT_Method">
    <vt:lpwstr>Automatic</vt:lpwstr>
  </property>
  <property fmtid="{D5CDD505-2E9C-101B-9397-08002B2CF9AE}" pid="9" name="Sensitivity">
    <vt:lpwstr>Restricted</vt:lpwstr>
  </property>
</Properties>
</file>