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14" y="9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s://youtu.be/T2qQGqZxkD0" TargetMode="External" /><Relationship Id="rId3" Type="http://schemas.openxmlformats.org/officeDocument/2006/relationships/hyperlink" Target="https://medium.com/@warronbebster/teachable-machine-tutorial-bananameter-4bfffa765866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HY헤드라인M"/>
                <a:ea typeface="HY헤드라인M"/>
              </a:rPr>
              <a:t>2020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HY헤드라인M"/>
                <a:ea typeface="HY헤드라인M"/>
              </a:rPr>
              <a:t>동계 융합캠프</a:t>
            </a:r>
            <a:b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HY헤드라인M"/>
                <a:ea typeface="HY헤드라인M"/>
              </a:rPr>
            </a:b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HY헤드라인M"/>
                <a:ea typeface="HY헤드라인M"/>
              </a:rPr>
              <a:t>수행 결과서</a:t>
            </a:r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  <a:latin typeface="HY헤드라인M"/>
              <a:ea typeface="HY헤드라인M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defRPr/>
            </a:pPr>
            <a:b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HY헤드라인M"/>
                <a:ea typeface="HY헤드라인M"/>
              </a:rPr>
              <a:t>이름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HY헤드라인M"/>
                <a:ea typeface="HY헤드라인M"/>
              </a:rPr>
              <a:t>: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이영승</a:t>
            </a:r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86614" y="254616"/>
            <a:ext cx="709125" cy="709125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67724" y="254616"/>
            <a:ext cx="502953" cy="709125"/>
          </a:xfrm>
          <a:prstGeom prst="rect">
            <a:avLst/>
          </a:prstGeom>
          <a:noFill/>
        </p:spPr>
      </p:pic>
      <p:pic>
        <p:nvPicPr>
          <p:cNvPr id="9" name="Picture 4" descr="비공식 자바스크립트 로고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673292" y="254616"/>
            <a:ext cx="709125" cy="709125"/>
          </a:xfrm>
          <a:prstGeom prst="rect">
            <a:avLst/>
          </a:prstGeom>
          <a:noFill/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/>
                <a:ea typeface="HY헤드라인M"/>
              </a:rPr>
              <a:t>1. </a:t>
            </a:r>
            <a:r>
              <a:rPr lang="en-US" altLang="ko-KR" sz="2400">
                <a:solidFill>
                  <a:srgbClr val="1a73e8"/>
                </a:solidFill>
                <a:latin typeface="HY헤드라인M"/>
                <a:ea typeface="HY헤드라인M"/>
              </a:rPr>
              <a:t>Teachable</a:t>
            </a:r>
            <a:r>
              <a:rPr lang="ko-KR" altLang="en-US" sz="2400">
                <a:solidFill>
                  <a:srgbClr val="1a73e8"/>
                </a:solidFill>
                <a:latin typeface="HY헤드라인M"/>
                <a:ea typeface="HY헤드라인M"/>
              </a:rPr>
              <a:t> </a:t>
            </a:r>
            <a:r>
              <a:rPr lang="en-US" altLang="ko-KR" sz="2400">
                <a:solidFill>
                  <a:srgbClr val="1a73e8"/>
                </a:solidFill>
                <a:latin typeface="HY헤드라인M"/>
                <a:ea typeface="HY헤드라인M"/>
              </a:rPr>
              <a:t>Machine</a:t>
            </a:r>
            <a:r>
              <a:rPr lang="ko-KR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/>
                <a:ea typeface="HY헤드라인M"/>
              </a:rPr>
              <a:t>을 이용한 서비스 구상하기</a:t>
            </a:r>
            <a:endParaRPr lang="ko-KR" altLang="en-US" sz="2400">
              <a:solidFill>
                <a:schemeClr val="tx1">
                  <a:lumMod val="85000"/>
                  <a:lumOff val="15000"/>
                </a:schemeClr>
              </a:solidFill>
              <a:latin typeface="HY헤드라인M"/>
              <a:ea typeface="HY헤드라인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b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  <a:endParaRPr lang="en-US" altLang="ko-KR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0">
              <a:defRPr/>
            </a:pP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en-US" altLang="ko-KR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0">
              <a:defRPr/>
            </a:pP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ko-KR" altLang="en-US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0">
              <a:defRPr/>
            </a:pPr>
            <a:endParaRPr lang="en-US" altLang="ko-KR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0">
              <a:defRPr/>
            </a:pP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6335" y="342900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6334" y="3522306"/>
            <a:ext cx="11439332" cy="571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+mn-ea"/>
              </a:rPr>
              <a:t>나뭇잎을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보고 계절을 구별 할 수 있을까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?</a:t>
            </a:r>
            <a:endParaRPr lang="en-US" altLang="ko-KR" sz="1600">
              <a:solidFill>
                <a:schemeClr val="bg2">
                  <a:lumMod val="90000"/>
                </a:schemeClr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600">
                <a:solidFill>
                  <a:schemeClr val="bg2">
                    <a:lumMod val="90000"/>
                  </a:schemeClr>
                </a:solidFill>
                <a:latin typeface="+mn-ea"/>
              </a:rPr>
              <a:t>.</a:t>
            </a:r>
            <a:endParaRPr lang="en-US" altLang="ko-KR" sz="1600">
              <a:solidFill>
                <a:schemeClr val="bg2">
                  <a:lumMod val="9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/>
                <a:ea typeface="HY헤드라인M"/>
              </a:rPr>
              <a:t>2. </a:t>
            </a:r>
            <a:r>
              <a:rPr lang="ko-KR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/>
                <a:ea typeface="HY헤드라인M"/>
              </a:rPr>
              <a:t>웹 애플리케이션 상세 스펙 정의하기</a:t>
            </a:r>
            <a:endParaRPr lang="ko-KR" altLang="en-US" sz="2400">
              <a:solidFill>
                <a:schemeClr val="tx1">
                  <a:lumMod val="85000"/>
                  <a:lumOff val="15000"/>
                </a:schemeClr>
              </a:solidFill>
              <a:latin typeface="HY헤드라인M"/>
              <a:ea typeface="HY헤드라인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6335" y="1077942"/>
            <a:ext cx="11439332" cy="1301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웹 애플리케이션의 이름은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  <a:b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계절 맞추기</a:t>
            </a:r>
            <a:b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생성한 모델에 대해서 설명하세요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en-US" altLang="ko-KR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나뭇잎를 보여주면  계절을 알려준다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en-US" altLang="ko-KR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/>
                <a:ea typeface="HY헤드라인M"/>
              </a:rPr>
              <a:t>3. GitHub </a:t>
            </a:r>
            <a:r>
              <a:rPr lang="ko-KR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/>
                <a:ea typeface="HY헤드라인M"/>
              </a:rPr>
              <a:t>배포 및 공유하기</a:t>
            </a:r>
            <a:endParaRPr lang="ko-KR" altLang="en-US" sz="2400">
              <a:solidFill>
                <a:schemeClr val="tx1">
                  <a:lumMod val="85000"/>
                  <a:lumOff val="15000"/>
                </a:schemeClr>
              </a:solidFill>
              <a:latin typeface="HY헤드라인M"/>
              <a:ea typeface="HY헤드라인M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2083" y="5116454"/>
            <a:ext cx="11439332" cy="872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endParaRPr lang="ko-KR" altLang="en-US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0">
              <a:defRPr/>
            </a:pPr>
            <a:endParaRPr lang="ko-KR" altLang="en-US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0">
              <a:defRPr/>
            </a:pPr>
            <a:r>
              <a:rPr lang="ko-KR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웹 애플리케이션 주소</a:t>
            </a: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</a:rPr>
              <a:t>:  https://yy0597.github.io/human/</a:t>
            </a:r>
            <a:endParaRPr lang="en-US" altLang="ko-KR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406917" y="5055545"/>
            <a:ext cx="11439331" cy="390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0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95</ep:Words>
  <ep:PresentationFormat>와이드스크린</ep:PresentationFormat>
  <ep:Paragraphs>15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Office 테마</vt:lpstr>
      <vt:lpstr>2020 동계 융합캠프 수행 결과서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2020-11-16T04:48:21.000</dcterms:created>
  <dc:creator>Kim JiYong</dc:creator>
  <cp:lastModifiedBy>sk010</cp:lastModifiedBy>
  <dcterms:modified xsi:type="dcterms:W3CDTF">2020-11-26T16:01:46.147</dcterms:modified>
  <cp:revision>27</cp:revision>
  <dc:title>2020 동계 융합캠프 수행 결과서</dc:title>
  <cp:version/>
</cp:coreProperties>
</file>