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58" r:id="rId3"/>
    <p:sldId id="275" r:id="rId4"/>
    <p:sldId id="3357" r:id="rId5"/>
    <p:sldId id="280" r:id="rId6"/>
    <p:sldId id="3341" r:id="rId7"/>
    <p:sldId id="3361" r:id="rId8"/>
    <p:sldId id="3342" r:id="rId9"/>
    <p:sldId id="3360" r:id="rId10"/>
    <p:sldId id="3354" r:id="rId11"/>
    <p:sldId id="3351" r:id="rId12"/>
    <p:sldId id="3367" r:id="rId13"/>
    <p:sldId id="3362" r:id="rId14"/>
    <p:sldId id="3343" r:id="rId15"/>
    <p:sldId id="3344" r:id="rId16"/>
    <p:sldId id="3345" r:id="rId17"/>
    <p:sldId id="3363" r:id="rId18"/>
    <p:sldId id="3346" r:id="rId19"/>
    <p:sldId id="3347" r:id="rId20"/>
    <p:sldId id="3348" r:id="rId21"/>
    <p:sldId id="3365" r:id="rId22"/>
    <p:sldId id="3352" r:id="rId23"/>
    <p:sldId id="3353" r:id="rId24"/>
    <p:sldId id="3350" r:id="rId25"/>
    <p:sldId id="3349" r:id="rId26"/>
    <p:sldId id="3356" r:id="rId27"/>
    <p:sldId id="336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0253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5988-3838-4E0A-A8F4-2AAADF479D9A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4504C-6A49-4A42-9494-21B683CB0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9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引言</a:t>
            </a:r>
            <a:r>
              <a:rPr lang="en-US" altLang="zh-TW" dirty="0"/>
              <a:t>: Network </a:t>
            </a:r>
            <a:r>
              <a:rPr lang="zh-TW" altLang="en-US" dirty="0"/>
              <a:t>架構</a:t>
            </a:r>
          </a:p>
          <a:p>
            <a:r>
              <a:rPr lang="zh-TW" altLang="en-US" dirty="0"/>
              <a:t>歷史演進</a:t>
            </a:r>
          </a:p>
          <a:p>
            <a:r>
              <a:rPr lang="en-US" altLang="zh-TW" dirty="0"/>
              <a:t>Tokenize </a:t>
            </a:r>
          </a:p>
          <a:p>
            <a:r>
              <a:rPr lang="en-US" altLang="zh-TW" dirty="0"/>
              <a:t>Embedding (</a:t>
            </a:r>
            <a:r>
              <a:rPr lang="zh-TW" altLang="en-US" dirty="0"/>
              <a:t>沒有上下文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找出相關的</a:t>
            </a:r>
          </a:p>
          <a:p>
            <a:r>
              <a:rPr lang="zh-TW" altLang="en-US" dirty="0"/>
              <a:t>介紹 </a:t>
            </a:r>
            <a:r>
              <a:rPr lang="en-US" altLang="zh-TW" dirty="0"/>
              <a:t>attention </a:t>
            </a:r>
            <a:r>
              <a:rPr lang="zh-TW" altLang="en-US" dirty="0"/>
              <a:t>機制 </a:t>
            </a:r>
            <a:r>
              <a:rPr lang="en-US" altLang="zh-TW" dirty="0"/>
              <a:t>Q, K</a:t>
            </a:r>
          </a:p>
          <a:p>
            <a:r>
              <a:rPr lang="zh-TW" altLang="en-US" dirty="0"/>
              <a:t>介紹 </a:t>
            </a:r>
            <a:r>
              <a:rPr lang="en-US" altLang="zh-TW" dirty="0"/>
              <a:t>attention </a:t>
            </a:r>
            <a:r>
              <a:rPr lang="zh-TW" altLang="en-US" dirty="0"/>
              <a:t>機制 </a:t>
            </a:r>
            <a:r>
              <a:rPr lang="en-US" altLang="zh-TW" dirty="0"/>
              <a:t>Q, K, V</a:t>
            </a:r>
          </a:p>
          <a:p>
            <a:r>
              <a:rPr lang="zh-TW" altLang="en-US" dirty="0"/>
              <a:t>每個人都做一次</a:t>
            </a:r>
          </a:p>
          <a:p>
            <a:r>
              <a:rPr lang="en-US" altLang="zh-TW" dirty="0"/>
              <a:t>Attention Matrix</a:t>
            </a:r>
          </a:p>
          <a:p>
            <a:r>
              <a:rPr lang="zh-TW" altLang="en-US" dirty="0"/>
              <a:t>天涯若比林</a:t>
            </a:r>
          </a:p>
          <a:p>
            <a:r>
              <a:rPr lang="en-US" altLang="zh-TW" dirty="0"/>
              <a:t>Position: idea</a:t>
            </a:r>
          </a:p>
          <a:p>
            <a:r>
              <a:rPr lang="en-US" altLang="zh-TW" dirty="0"/>
              <a:t>position embedding</a:t>
            </a:r>
          </a:p>
          <a:p>
            <a:r>
              <a:rPr lang="zh-TW" altLang="en-US" dirty="0"/>
              <a:t>如果聽不懂的話 </a:t>
            </a:r>
            <a:r>
              <a:rPr lang="en-US" altLang="zh-TW" dirty="0"/>
              <a:t>-&gt; </a:t>
            </a:r>
            <a:r>
              <a:rPr lang="zh-TW" altLang="en-US" dirty="0"/>
              <a:t>反正就是考慮整句話</a:t>
            </a:r>
          </a:p>
          <a:p>
            <a:r>
              <a:rPr lang="en-US" altLang="zh-TW" dirty="0"/>
              <a:t>Paper: Attention is all you need</a:t>
            </a:r>
          </a:p>
          <a:p>
            <a:r>
              <a:rPr lang="en-US" altLang="zh-TW" dirty="0"/>
              <a:t>fully connected</a:t>
            </a:r>
          </a:p>
          <a:p>
            <a:r>
              <a:rPr lang="zh-TW" altLang="en-US" dirty="0"/>
              <a:t>如果聽不懂的話 </a:t>
            </a:r>
            <a:r>
              <a:rPr lang="en-US" altLang="zh-TW" dirty="0"/>
              <a:t>-&gt; </a:t>
            </a:r>
            <a:r>
              <a:rPr lang="zh-TW" altLang="en-US" dirty="0"/>
              <a:t>反正就是產生向量</a:t>
            </a:r>
          </a:p>
          <a:p>
            <a:r>
              <a:rPr lang="zh-TW" altLang="en-US" dirty="0"/>
              <a:t>再重複多次</a:t>
            </a:r>
          </a:p>
          <a:p>
            <a:r>
              <a:rPr lang="zh-TW" altLang="en-US" dirty="0"/>
              <a:t>最後做預測 </a:t>
            </a:r>
          </a:p>
          <a:p>
            <a:r>
              <a:rPr lang="zh-TW" altLang="en-US" dirty="0"/>
              <a:t>只看左邊</a:t>
            </a:r>
          </a:p>
          <a:p>
            <a:r>
              <a:rPr lang="zh-TW" altLang="en-US" dirty="0"/>
              <a:t>為了生成 </a:t>
            </a:r>
            <a:r>
              <a:rPr lang="en-US" altLang="zh-TW" dirty="0"/>
              <a:t>-&gt; </a:t>
            </a:r>
            <a:r>
              <a:rPr lang="zh-TW" altLang="en-US" dirty="0"/>
              <a:t>生成過程</a:t>
            </a:r>
          </a:p>
          <a:p>
            <a:r>
              <a:rPr lang="zh-TW" altLang="en-US" dirty="0"/>
              <a:t>所以只看左邊</a:t>
            </a:r>
          </a:p>
          <a:p>
            <a:r>
              <a:rPr lang="en-US" altLang="zh-TW" dirty="0"/>
              <a:t>PALM?</a:t>
            </a:r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endParaRPr lang="en-US" altLang="zh-TW" dirty="0"/>
          </a:p>
          <a:p>
            <a:r>
              <a:rPr lang="en-US" altLang="zh-TW" dirty="0"/>
              <a:t>Super long: people are making it longer and longer</a:t>
            </a:r>
          </a:p>
          <a:p>
            <a:r>
              <a:rPr lang="en-US" altLang="zh-TW" dirty="0"/>
              <a:t>Super long: can be a problem</a:t>
            </a:r>
          </a:p>
          <a:p>
            <a:r>
              <a:rPr lang="en-US" altLang="zh-TW" dirty="0"/>
              <a:t>Super long: approximate </a:t>
            </a:r>
          </a:p>
          <a:p>
            <a:r>
              <a:rPr lang="zh-TW" altLang="en-US" dirty="0"/>
              <a:t>如何處理長 </a:t>
            </a:r>
            <a:r>
              <a:rPr lang="en-US" altLang="zh-TW" dirty="0"/>
              <a:t>seq: Super long: only attend a few position, Position: ROPE?, train short, test long, Position: Infinite </a:t>
            </a:r>
          </a:p>
          <a:p>
            <a:r>
              <a:rPr lang="en-US" altLang="zh-TW" dirty="0" err="1"/>
              <a:t>Memba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Old plan:</a:t>
            </a:r>
          </a:p>
          <a:p>
            <a:r>
              <a:rPr lang="en-US" altLang="zh-TW" dirty="0"/>
              <a:t>================</a:t>
            </a:r>
          </a:p>
          <a:p>
            <a:endParaRPr lang="en-US" altLang="zh-TW" dirty="0"/>
          </a:p>
          <a:p>
            <a:r>
              <a:rPr lang="zh-TW" altLang="en-US" dirty="0"/>
              <a:t>引言</a:t>
            </a:r>
            <a:r>
              <a:rPr lang="en-US" altLang="zh-TW" dirty="0"/>
              <a:t>: Network </a:t>
            </a:r>
            <a:r>
              <a:rPr lang="zh-TW" altLang="en-US" dirty="0"/>
              <a:t>架構</a:t>
            </a:r>
          </a:p>
          <a:p>
            <a:r>
              <a:rPr lang="zh-TW" altLang="en-US" dirty="0"/>
              <a:t>直接講 </a:t>
            </a:r>
            <a:r>
              <a:rPr lang="en-US" altLang="zh-TW" dirty="0"/>
              <a:t>transformer </a:t>
            </a:r>
          </a:p>
          <a:p>
            <a:r>
              <a:rPr lang="en-US" altLang="zh-TW" dirty="0"/>
              <a:t>bi-gram</a:t>
            </a:r>
          </a:p>
          <a:p>
            <a:r>
              <a:rPr lang="en-US" altLang="zh-TW" dirty="0"/>
              <a:t>N-gram</a:t>
            </a:r>
          </a:p>
          <a:p>
            <a:r>
              <a:rPr lang="en-US" altLang="zh-TW" dirty="0"/>
              <a:t>N-gram </a:t>
            </a:r>
            <a:r>
              <a:rPr lang="zh-TW" altLang="en-US" dirty="0"/>
              <a:t>的限制</a:t>
            </a:r>
          </a:p>
          <a:p>
            <a:r>
              <a:rPr lang="en-US" altLang="zh-TW" dirty="0"/>
              <a:t>Smoothing …</a:t>
            </a:r>
          </a:p>
          <a:p>
            <a:r>
              <a:rPr lang="en-US" altLang="zh-TW" dirty="0"/>
              <a:t>Class-based LM </a:t>
            </a:r>
          </a:p>
          <a:p>
            <a:r>
              <a:rPr lang="en-US" altLang="zh-TW" dirty="0"/>
              <a:t>Brown clustering</a:t>
            </a:r>
          </a:p>
          <a:p>
            <a:r>
              <a:rPr lang="en-US" altLang="zh-TW" dirty="0"/>
              <a:t>Word embedding (Each word assign a vector) </a:t>
            </a:r>
          </a:p>
          <a:p>
            <a:r>
              <a:rPr lang="zh-TW" altLang="en-US" dirty="0"/>
              <a:t>自動根據上下文 </a:t>
            </a:r>
            <a:r>
              <a:rPr lang="en-US" altLang="zh-TW" dirty="0"/>
              <a:t>- skip gram / c-bow</a:t>
            </a:r>
          </a:p>
          <a:p>
            <a:r>
              <a:rPr lang="en-US" altLang="zh-TW" dirty="0"/>
              <a:t>Add and </a:t>
            </a:r>
            <a:r>
              <a:rPr lang="en-US" altLang="zh-TW" dirty="0" err="1"/>
              <a:t>substract</a:t>
            </a:r>
            <a:endParaRPr lang="en-US" altLang="zh-TW" dirty="0"/>
          </a:p>
          <a:p>
            <a:r>
              <a:rPr lang="en-US" altLang="zh-TW" dirty="0"/>
              <a:t>network - with number</a:t>
            </a:r>
          </a:p>
          <a:p>
            <a:r>
              <a:rPr lang="en-US" altLang="zh-TW" dirty="0"/>
              <a:t>network - without number</a:t>
            </a:r>
          </a:p>
          <a:p>
            <a:r>
              <a:rPr lang="zh-TW" altLang="en-US" dirty="0"/>
              <a:t>神經元</a:t>
            </a:r>
            <a:r>
              <a:rPr lang="en-US" altLang="zh-TW" dirty="0"/>
              <a:t>, </a:t>
            </a:r>
            <a:r>
              <a:rPr lang="zh-TW" altLang="en-US" dirty="0"/>
              <a:t>神經網路</a:t>
            </a:r>
            <a:r>
              <a:rPr lang="en-US" altLang="zh-TW" dirty="0"/>
              <a:t>, embedding </a:t>
            </a:r>
          </a:p>
          <a:p>
            <a:r>
              <a:rPr lang="en-US" altLang="zh-TW" dirty="0"/>
              <a:t>network </a:t>
            </a:r>
            <a:r>
              <a:rPr lang="zh-TW" altLang="en-US" dirty="0"/>
              <a:t>簡化畫法</a:t>
            </a:r>
          </a:p>
          <a:p>
            <a:r>
              <a:rPr lang="en-US" altLang="zh-TW" dirty="0"/>
              <a:t>Feedforward (</a:t>
            </a:r>
            <a:r>
              <a:rPr lang="en-US" altLang="zh-TW" dirty="0" err="1"/>
              <a:t>traning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longer context (concatenate)</a:t>
            </a:r>
          </a:p>
          <a:p>
            <a:r>
              <a:rPr lang="en-US" altLang="zh-TW" dirty="0"/>
              <a:t>RNN</a:t>
            </a:r>
          </a:p>
          <a:p>
            <a:r>
              <a:rPr lang="en-US" altLang="zh-TW" dirty="0"/>
              <a:t>LSTM, GRU</a:t>
            </a:r>
          </a:p>
          <a:p>
            <a:r>
              <a:rPr lang="en-US" altLang="zh-TW" dirty="0"/>
              <a:t>limitation -&gt; Attention</a:t>
            </a:r>
          </a:p>
          <a:p>
            <a:r>
              <a:rPr lang="zh-TW" altLang="en-US" dirty="0"/>
              <a:t>介紹 </a:t>
            </a:r>
            <a:r>
              <a:rPr lang="en-US" altLang="zh-TW" dirty="0"/>
              <a:t>attention </a:t>
            </a:r>
            <a:r>
              <a:rPr lang="zh-TW" altLang="en-US" dirty="0"/>
              <a:t>機制 </a:t>
            </a:r>
            <a:r>
              <a:rPr lang="en-US" altLang="zh-TW" dirty="0"/>
              <a:t>Q, K</a:t>
            </a:r>
          </a:p>
          <a:p>
            <a:r>
              <a:rPr lang="zh-TW" altLang="en-US" dirty="0"/>
              <a:t>介紹 </a:t>
            </a:r>
            <a:r>
              <a:rPr lang="en-US" altLang="zh-TW" dirty="0"/>
              <a:t>attention </a:t>
            </a:r>
            <a:r>
              <a:rPr lang="zh-TW" altLang="en-US" dirty="0"/>
              <a:t>機制 </a:t>
            </a:r>
            <a:r>
              <a:rPr lang="en-US" altLang="zh-TW" dirty="0"/>
              <a:t>Q, K, V</a:t>
            </a:r>
          </a:p>
          <a:p>
            <a:r>
              <a:rPr lang="en-US" altLang="zh-TW" dirty="0"/>
              <a:t>RNN + Attention (CNN replace RNN X)</a:t>
            </a:r>
          </a:p>
          <a:p>
            <a:r>
              <a:rPr lang="en-US" altLang="zh-TW" dirty="0"/>
              <a:t>Transformer </a:t>
            </a:r>
          </a:p>
          <a:p>
            <a:r>
              <a:rPr lang="zh-TW" altLang="en-US" dirty="0"/>
              <a:t>天涯若比林</a:t>
            </a:r>
          </a:p>
          <a:p>
            <a:r>
              <a:rPr lang="en-US" altLang="zh-TW" dirty="0"/>
              <a:t>Position: idea</a:t>
            </a:r>
          </a:p>
          <a:p>
            <a:r>
              <a:rPr lang="en-US" altLang="zh-TW" dirty="0"/>
              <a:t>position embedding </a:t>
            </a:r>
          </a:p>
          <a:p>
            <a:r>
              <a:rPr lang="en-US" altLang="zh-TW" dirty="0"/>
              <a:t>Super long: people are making it longer and longer</a:t>
            </a:r>
          </a:p>
          <a:p>
            <a:r>
              <a:rPr lang="en-US" altLang="zh-TW" dirty="0"/>
              <a:t>Super long: can be a problem</a:t>
            </a:r>
          </a:p>
          <a:p>
            <a:r>
              <a:rPr lang="en-US" altLang="zh-TW" dirty="0"/>
              <a:t>Super long: approximate </a:t>
            </a:r>
          </a:p>
          <a:p>
            <a:r>
              <a:rPr lang="en-US" altLang="zh-TW" dirty="0"/>
              <a:t>Super long: only attend a few position</a:t>
            </a:r>
          </a:p>
          <a:p>
            <a:r>
              <a:rPr lang="en-US" altLang="zh-TW" dirty="0"/>
              <a:t>Position: ROPE?, train short, test long</a:t>
            </a:r>
          </a:p>
          <a:p>
            <a:r>
              <a:rPr lang="en-US" altLang="zh-TW" dirty="0"/>
              <a:t>Position: Infinite </a:t>
            </a:r>
          </a:p>
          <a:p>
            <a:r>
              <a:rPr lang="en-US" altLang="zh-TW" dirty="0" err="1"/>
              <a:t>Memba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2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多點例子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人訂的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模糊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不知道有多少 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Embedding</a:t>
            </a:r>
            <a:r>
              <a:rPr lang="zh-TW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是一種將物件（如單詞、句子或者其他資料）轉換成實數向量（一種數學表示）的技術</a:t>
            </a:r>
            <a:endParaRPr lang="en-US" altLang="zh-TW" b="0" i="0" dirty="0">
              <a:solidFill>
                <a:srgbClr val="4D515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TW" dirty="0" err="1"/>
              <a:t>Embbeding</a:t>
            </a:r>
            <a:r>
              <a:rPr lang="en-US" altLang="zh-TW" dirty="0"/>
              <a:t> : </a:t>
            </a:r>
            <a:r>
              <a:rPr lang="zh-TW" altLang="en-US" dirty="0"/>
              <a:t>轉向量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Token </a:t>
            </a:r>
            <a:r>
              <a:rPr lang="zh-TW" altLang="en-US" dirty="0"/>
              <a:t>彼此獨立的</a:t>
            </a:r>
            <a:r>
              <a:rPr lang="en-US" altLang="zh-TW" dirty="0"/>
              <a:t>, “apple”, “</a:t>
            </a:r>
            <a:r>
              <a:rPr lang="en-US" altLang="zh-TW" dirty="0" err="1"/>
              <a:t>organce</a:t>
            </a:r>
            <a:r>
              <a:rPr lang="en-US" altLang="zh-TW" dirty="0"/>
              <a:t>”, “dog” 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0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Embedding</a:t>
            </a:r>
            <a:r>
              <a:rPr lang="zh-TW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是一種將物件（如單詞、句子或者其他資料）轉換成實數向量（一種數學表示）的技術</a:t>
            </a:r>
            <a:endParaRPr lang="en-US" altLang="zh-TW" b="0" i="0" dirty="0">
              <a:solidFill>
                <a:srgbClr val="4D515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TW" dirty="0" err="1"/>
              <a:t>Embbeding</a:t>
            </a:r>
            <a:r>
              <a:rPr lang="en-US" altLang="zh-TW" dirty="0"/>
              <a:t> : </a:t>
            </a:r>
            <a:r>
              <a:rPr lang="zh-TW" altLang="en-US" dirty="0"/>
              <a:t>轉向量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Token </a:t>
            </a:r>
            <a:r>
              <a:rPr lang="zh-TW" altLang="en-US" dirty="0"/>
              <a:t>彼此獨立的</a:t>
            </a:r>
            <a:r>
              <a:rPr lang="en-US" altLang="zh-TW" dirty="0"/>
              <a:t>, “apple”, “</a:t>
            </a:r>
            <a:r>
              <a:rPr lang="en-US" altLang="zh-TW" dirty="0" err="1"/>
              <a:t>organce</a:t>
            </a:r>
            <a:r>
              <a:rPr lang="en-US" altLang="zh-TW" dirty="0"/>
              <a:t>”, “dog” 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2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舉例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8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彼此間交換訊息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9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4504C-6A49-4A42-9494-21B683CB0A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DDC40-29E3-A252-DC1D-858577E4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057BA-7384-9189-0001-BFC74EB7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7185E-3E62-7A6E-E3C7-6AC248D0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37596-CF3D-4868-7524-657D4D32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A2DDDC-0578-3480-DEEB-0E38425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7C7BC-0008-7604-27C9-47BCA63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CD70FA-2294-ED05-594F-A8436502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C6212-09C4-8575-910D-031643FF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EB5E3-FE79-5672-3BD5-82363FA6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DEF60D-CD04-61C5-3C00-0D44C1A0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CB2204-016E-2B42-E5CF-591F1F8B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5B401E-793A-0ED0-78BD-EF3B9E7D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842AA-718B-88F6-9562-1D5A0165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AC414D-6CA5-03B9-EA45-6DABFD00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420FB-ABDC-4413-E74C-AA4DC87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D35D-A72A-BDEA-1B96-8A263B9A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2AFB4-1FF3-BA72-8F56-3FCAA603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A4893-6D65-31D2-1CEB-51ADB95A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626BC2-4053-B9F2-A7E1-508D1EA8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5B4774-2AA8-1D07-75A2-1F749212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C01A-AFB0-E9EE-80F3-274A8D26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F8E470-76AF-1A7C-1BA9-63BFED22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E5C6E-A9B0-93D9-3FB8-7F5D042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72080-5ECF-0D12-7A35-AACB5DC3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4A566-14DC-D781-A5F0-C579EF14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8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31972-6C90-6C5B-D256-51421E75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44F00-AB0E-7AF7-A8F1-3A9FA5462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C56D0-3345-658F-762B-149C56DD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E8D596-1D11-1A64-5CAB-C8FC1404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2151A0-9673-D9CA-BDF8-B1C1DB78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DA1B1-436E-AE56-0983-8D7348E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22FDB-D493-B140-9E11-9C70CB2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14965-F314-034F-2C8A-E80ABCAB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0F114C-92E7-0E55-3ED1-1BC51008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5AE69C-F6A5-CB39-FD5D-1E6F0839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43554E-93AC-085B-325D-2E28B57D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DC0F50-807C-56C8-68EF-207AE3D1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1A382E-B11D-C1F1-C16D-479DA0D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BF4B60-6667-2CDD-7CA6-FB0A017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A0F3B-198A-7520-218F-D1A57BF8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0E7712-77D8-DDE0-3A9C-FC369B97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B051D9-A02E-45FA-C336-5C7F541E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0E3CA1-97A8-9C82-0120-17702577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9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ED417-F25A-4F1A-CB2A-DF2E5282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D7971C-6776-0DB1-0B88-475DCB8C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347AE1-F074-E58A-B13A-0F40373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9FB93-D519-1C9B-6EE5-A84FB8DD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6844-85E9-45C2-0652-064B168E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5BFB61-FA7B-FC06-A881-C50E17A5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CDECA-2593-28EC-D330-DB31D89D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BE67-7F5F-08EA-5411-6107F7DA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59ADF9-19CF-E737-1644-3B4F930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5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3BA63-80D6-84D9-BDC8-DFE7C8D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98EE50-25CC-2768-9975-9F103E80A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5D0904-5CE3-40E9-5F37-FB55DEBA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05AFFD-8518-615C-A217-14223A86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72DDC8-16D3-FCCE-F7D7-CEEE06FA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1DB2EA-F0CF-C86A-CF3C-1F800CCD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5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DD9E33-5941-B064-76C1-86820E2E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032C7-CCB1-6CD0-D39A-4F162E14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3758C-E936-D5FC-790B-87A743C5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6B0A-FF64-41F2-A840-E31FFDF894BE}" type="datetimeFigureOut">
              <a:rPr lang="zh-TW" altLang="en-US" smtClean="0"/>
              <a:t>2024/5/3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317E7-EA2D-F04D-7E06-49E0F4D3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DC8F9-7E6E-A661-15DD-1DB451BD3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D87E-09B5-4735-8ACA-14A18FAD1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95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985A8-B769-51FC-EA05-81C9C78C5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4615" b="198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028039-587B-FE6C-B1F9-B994F598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今日的語言模型</a:t>
            </a:r>
            <a:br>
              <a:rPr lang="en-US" altLang="zh-TW" sz="7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是如何做文字接龍的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9A5B84-453E-80EA-BAA4-67A964879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15549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2CE61-60F7-1B8D-A5D4-27E2D81D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A4A68-7D3D-0C6F-E128-CD4E2843B801}"/>
              </a:ext>
            </a:extLst>
          </p:cNvPr>
          <p:cNvSpPr txBox="1"/>
          <p:nvPr/>
        </p:nvSpPr>
        <p:spPr>
          <a:xfrm>
            <a:off x="7235318" y="3863307"/>
            <a:ext cx="40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每一個位置有一個獨特的向量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Positional Embedding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3A6C1EC-FE49-86A6-082E-691C856C9583}"/>
              </a:ext>
            </a:extLst>
          </p:cNvPr>
          <p:cNvSpPr txBox="1"/>
          <p:nvPr/>
        </p:nvSpPr>
        <p:spPr>
          <a:xfrm>
            <a:off x="11074505" y="1627982"/>
            <a:ext cx="126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C265774-AC83-A9FB-A95A-2B7124A37F36}"/>
              </a:ext>
            </a:extLst>
          </p:cNvPr>
          <p:cNvSpPr/>
          <p:nvPr/>
        </p:nvSpPr>
        <p:spPr>
          <a:xfrm>
            <a:off x="7235318" y="2309343"/>
            <a:ext cx="285525" cy="11280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E214339-DD3D-2A55-5792-3C3667981DE7}"/>
              </a:ext>
            </a:extLst>
          </p:cNvPr>
          <p:cNvSpPr/>
          <p:nvPr/>
        </p:nvSpPr>
        <p:spPr>
          <a:xfrm>
            <a:off x="8072621" y="2309343"/>
            <a:ext cx="285525" cy="11280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606395C-BBF2-777B-9B6E-6667612D6F3C}"/>
              </a:ext>
            </a:extLst>
          </p:cNvPr>
          <p:cNvSpPr/>
          <p:nvPr/>
        </p:nvSpPr>
        <p:spPr>
          <a:xfrm>
            <a:off x="8889910" y="2309343"/>
            <a:ext cx="285525" cy="11280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67C46B9-191E-0E9B-861B-1BB644F06D18}"/>
              </a:ext>
            </a:extLst>
          </p:cNvPr>
          <p:cNvSpPr/>
          <p:nvPr/>
        </p:nvSpPr>
        <p:spPr>
          <a:xfrm>
            <a:off x="9699985" y="2309343"/>
            <a:ext cx="285525" cy="11280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646058E-F492-1F88-8332-7EA0D40E39FD}"/>
              </a:ext>
            </a:extLst>
          </p:cNvPr>
          <p:cNvSpPr/>
          <p:nvPr/>
        </p:nvSpPr>
        <p:spPr>
          <a:xfrm>
            <a:off x="10510060" y="2309343"/>
            <a:ext cx="285525" cy="1128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7202E1-9B55-14B1-33AE-125A0521E6B4}"/>
              </a:ext>
            </a:extLst>
          </p:cNvPr>
          <p:cNvSpPr txBox="1"/>
          <p:nvPr/>
        </p:nvSpPr>
        <p:spPr>
          <a:xfrm>
            <a:off x="7234566" y="4983089"/>
            <a:ext cx="40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Positional Embedding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可以在訓練時得到的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84FD1D-1507-C65E-3B04-6A91F458B8B0}"/>
              </a:ext>
            </a:extLst>
          </p:cNvPr>
          <p:cNvSpPr txBox="1"/>
          <p:nvPr/>
        </p:nvSpPr>
        <p:spPr>
          <a:xfrm>
            <a:off x="10772381" y="3032575"/>
            <a:ext cx="11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E814A8E8-8FE0-440F-763F-699F608B8A37}"/>
              </a:ext>
            </a:extLst>
          </p:cNvPr>
          <p:cNvSpPr/>
          <p:nvPr/>
        </p:nvSpPr>
        <p:spPr>
          <a:xfrm rot="5400000" flipH="1">
            <a:off x="6152900" y="2451475"/>
            <a:ext cx="437216" cy="91958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3B3E12C-A80E-7DAF-1997-BBD1D27865F3}"/>
              </a:ext>
            </a:extLst>
          </p:cNvPr>
          <p:cNvSpPr txBox="1"/>
          <p:nvPr/>
        </p:nvSpPr>
        <p:spPr>
          <a:xfrm>
            <a:off x="5858287" y="3253723"/>
            <a:ext cx="11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查表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A387A38-18E9-8593-6CDD-3E210F8A666D}"/>
              </a:ext>
            </a:extLst>
          </p:cNvPr>
          <p:cNvSpPr/>
          <p:nvPr/>
        </p:nvSpPr>
        <p:spPr>
          <a:xfrm>
            <a:off x="1256139" y="5926702"/>
            <a:ext cx="488403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179653D-BE88-DA9A-BA59-D8E5D49DB85A}"/>
              </a:ext>
            </a:extLst>
          </p:cNvPr>
          <p:cNvSpPr/>
          <p:nvPr/>
        </p:nvSpPr>
        <p:spPr>
          <a:xfrm>
            <a:off x="1798249" y="5926702"/>
            <a:ext cx="113986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roduction</a:t>
            </a: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32741AF1-3B21-6576-A9D7-ADCD7B650A2D}"/>
              </a:ext>
            </a:extLst>
          </p:cNvPr>
          <p:cNvSpPr/>
          <p:nvPr/>
        </p:nvSpPr>
        <p:spPr>
          <a:xfrm>
            <a:off x="2981197" y="5926702"/>
            <a:ext cx="474697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1F99E72-E0B4-716D-8533-851072AD7357}"/>
              </a:ext>
            </a:extLst>
          </p:cNvPr>
          <p:cNvSpPr/>
          <p:nvPr/>
        </p:nvSpPr>
        <p:spPr>
          <a:xfrm>
            <a:off x="3516170" y="5926702"/>
            <a:ext cx="775464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9167C80-B41F-F30F-46A0-D6DDBBB3BB81}"/>
              </a:ext>
            </a:extLst>
          </p:cNvPr>
          <p:cNvSpPr/>
          <p:nvPr/>
        </p:nvSpPr>
        <p:spPr>
          <a:xfrm>
            <a:off x="4364246" y="5926702"/>
            <a:ext cx="775464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ative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2456618B-EBDD-5152-792D-AD3AC50BD73A}"/>
              </a:ext>
            </a:extLst>
          </p:cNvPr>
          <p:cNvSpPr/>
          <p:nvPr/>
        </p:nvSpPr>
        <p:spPr>
          <a:xfrm>
            <a:off x="5212256" y="5926702"/>
            <a:ext cx="474697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038D6B95-8018-86B7-6F0F-144C49FE6366}"/>
              </a:ext>
            </a:extLst>
          </p:cNvPr>
          <p:cNvSpPr/>
          <p:nvPr/>
        </p:nvSpPr>
        <p:spPr>
          <a:xfrm>
            <a:off x="1359335" y="3624982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83F430B3-F00A-07F6-BAD3-252A91BA60CC}"/>
              </a:ext>
            </a:extLst>
          </p:cNvPr>
          <p:cNvSpPr/>
          <p:nvPr/>
        </p:nvSpPr>
        <p:spPr>
          <a:xfrm>
            <a:off x="2244764" y="3624982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488D24F2-DC2B-ADF8-F4B1-65DAADF4EB08}"/>
              </a:ext>
            </a:extLst>
          </p:cNvPr>
          <p:cNvSpPr/>
          <p:nvPr/>
        </p:nvSpPr>
        <p:spPr>
          <a:xfrm>
            <a:off x="3046011" y="3624982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DC43FEDE-77F6-B46C-192A-C78C9EB51050}"/>
              </a:ext>
            </a:extLst>
          </p:cNvPr>
          <p:cNvSpPr/>
          <p:nvPr/>
        </p:nvSpPr>
        <p:spPr>
          <a:xfrm>
            <a:off x="3768250" y="3624982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2EEFBC30-8188-BC91-856D-4788BCA725D3}"/>
              </a:ext>
            </a:extLst>
          </p:cNvPr>
          <p:cNvSpPr/>
          <p:nvPr/>
        </p:nvSpPr>
        <p:spPr>
          <a:xfrm>
            <a:off x="4575058" y="3624982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21BC1139-57DB-6A69-039D-55F7AADBCED1}"/>
              </a:ext>
            </a:extLst>
          </p:cNvPr>
          <p:cNvSpPr/>
          <p:nvPr/>
        </p:nvSpPr>
        <p:spPr>
          <a:xfrm>
            <a:off x="5293366" y="362498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90917DE4-31B3-2510-1C53-352EA796DF20}"/>
                  </a:ext>
                </a:extLst>
              </p:cNvPr>
              <p:cNvSpPr txBox="1"/>
              <p:nvPr/>
            </p:nvSpPr>
            <p:spPr>
              <a:xfrm>
                <a:off x="493516" y="3557037"/>
                <a:ext cx="69217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−3.5</m:t>
                              </m:r>
                            </m: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−1.9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90917DE4-31B3-2510-1C53-352EA796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6" y="3557037"/>
                <a:ext cx="692177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31DF06B-93FC-347A-1F2D-FA21976571D9}"/>
              </a:ext>
            </a:extLst>
          </p:cNvPr>
          <p:cNvCxnSpPr>
            <a:cxnSpLocks/>
          </p:cNvCxnSpPr>
          <p:nvPr/>
        </p:nvCxnSpPr>
        <p:spPr>
          <a:xfrm flipV="1">
            <a:off x="1496152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C599E4F-29ED-7673-F387-9A15D69724C3}"/>
              </a:ext>
            </a:extLst>
          </p:cNvPr>
          <p:cNvCxnSpPr>
            <a:cxnSpLocks/>
          </p:cNvCxnSpPr>
          <p:nvPr/>
        </p:nvCxnSpPr>
        <p:spPr>
          <a:xfrm flipV="1">
            <a:off x="2387526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8074574-20F4-2EB4-5FC9-57BF0D3C55D8}"/>
              </a:ext>
            </a:extLst>
          </p:cNvPr>
          <p:cNvCxnSpPr>
            <a:cxnSpLocks/>
          </p:cNvCxnSpPr>
          <p:nvPr/>
        </p:nvCxnSpPr>
        <p:spPr>
          <a:xfrm flipV="1">
            <a:off x="3199494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DE627A4-7B06-79CC-AB30-CBF212470162}"/>
              </a:ext>
            </a:extLst>
          </p:cNvPr>
          <p:cNvCxnSpPr>
            <a:cxnSpLocks/>
          </p:cNvCxnSpPr>
          <p:nvPr/>
        </p:nvCxnSpPr>
        <p:spPr>
          <a:xfrm flipV="1">
            <a:off x="3920254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6C6D479-D033-F600-43CB-54D03720293D}"/>
              </a:ext>
            </a:extLst>
          </p:cNvPr>
          <p:cNvCxnSpPr>
            <a:cxnSpLocks/>
          </p:cNvCxnSpPr>
          <p:nvPr/>
        </p:nvCxnSpPr>
        <p:spPr>
          <a:xfrm flipV="1">
            <a:off x="4712447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1EEB124-6912-BB2A-896F-C5B533E8C95C}"/>
              </a:ext>
            </a:extLst>
          </p:cNvPr>
          <p:cNvCxnSpPr>
            <a:cxnSpLocks/>
          </p:cNvCxnSpPr>
          <p:nvPr/>
        </p:nvCxnSpPr>
        <p:spPr>
          <a:xfrm flipV="1">
            <a:off x="5434486" y="491211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B9F1C83-8516-4B19-2108-6585DBC91822}"/>
              </a:ext>
            </a:extLst>
          </p:cNvPr>
          <p:cNvSpPr txBox="1"/>
          <p:nvPr/>
        </p:nvSpPr>
        <p:spPr>
          <a:xfrm>
            <a:off x="6980030" y="1627982"/>
            <a:ext cx="8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F0C8CBC-5B1F-1B46-E502-7E2FAE842721}"/>
              </a:ext>
            </a:extLst>
          </p:cNvPr>
          <p:cNvSpPr txBox="1"/>
          <p:nvPr/>
        </p:nvSpPr>
        <p:spPr>
          <a:xfrm>
            <a:off x="7813001" y="1627982"/>
            <a:ext cx="8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1D1206C-F88D-3EF5-07E3-B279C9D216F2}"/>
              </a:ext>
            </a:extLst>
          </p:cNvPr>
          <p:cNvSpPr txBox="1"/>
          <p:nvPr/>
        </p:nvSpPr>
        <p:spPr>
          <a:xfrm>
            <a:off x="8622534" y="1627982"/>
            <a:ext cx="8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231BF01-155A-3AEA-48B3-29653C10830D}"/>
              </a:ext>
            </a:extLst>
          </p:cNvPr>
          <p:cNvSpPr txBox="1"/>
          <p:nvPr/>
        </p:nvSpPr>
        <p:spPr>
          <a:xfrm>
            <a:off x="9432066" y="1627982"/>
            <a:ext cx="8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DFC9C87-530D-0F09-5AC1-D0076433451C}"/>
              </a:ext>
            </a:extLst>
          </p:cNvPr>
          <p:cNvSpPr txBox="1"/>
          <p:nvPr/>
        </p:nvSpPr>
        <p:spPr>
          <a:xfrm>
            <a:off x="10227563" y="1627982"/>
            <a:ext cx="80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352F8433-0288-B363-4352-1AAB06641C13}"/>
              </a:ext>
            </a:extLst>
          </p:cNvPr>
          <p:cNvSpPr/>
          <p:nvPr/>
        </p:nvSpPr>
        <p:spPr>
          <a:xfrm>
            <a:off x="1387190" y="1871169"/>
            <a:ext cx="285525" cy="11280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B2C5E29F-A8C8-70B8-3A49-782B2728D55F}"/>
              </a:ext>
            </a:extLst>
          </p:cNvPr>
          <p:cNvSpPr/>
          <p:nvPr/>
        </p:nvSpPr>
        <p:spPr>
          <a:xfrm>
            <a:off x="2256843" y="1871169"/>
            <a:ext cx="285525" cy="11280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A45D1B61-C1D5-C0F8-7F90-2D513E6F2A45}"/>
              </a:ext>
            </a:extLst>
          </p:cNvPr>
          <p:cNvSpPr/>
          <p:nvPr/>
        </p:nvSpPr>
        <p:spPr>
          <a:xfrm>
            <a:off x="3056730" y="1871169"/>
            <a:ext cx="285525" cy="11280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5EEDBE9F-9011-6FDA-6ED6-FE248713BDEA}"/>
              </a:ext>
            </a:extLst>
          </p:cNvPr>
          <p:cNvSpPr/>
          <p:nvPr/>
        </p:nvSpPr>
        <p:spPr>
          <a:xfrm>
            <a:off x="3752681" y="1871169"/>
            <a:ext cx="285525" cy="11280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713853D0-D713-F291-25F7-53A4D485BF96}"/>
              </a:ext>
            </a:extLst>
          </p:cNvPr>
          <p:cNvSpPr/>
          <p:nvPr/>
        </p:nvSpPr>
        <p:spPr>
          <a:xfrm>
            <a:off x="4565838" y="1871169"/>
            <a:ext cx="285525" cy="1128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2970E280-9F89-37F8-4B05-10D72C3F5285}"/>
              </a:ext>
            </a:extLst>
          </p:cNvPr>
          <p:cNvSpPr/>
          <p:nvPr/>
        </p:nvSpPr>
        <p:spPr>
          <a:xfrm>
            <a:off x="5305666" y="1871169"/>
            <a:ext cx="285525" cy="112801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410DA0D-D1F4-B6E8-A877-01380B8E260A}"/>
              </a:ext>
            </a:extLst>
          </p:cNvPr>
          <p:cNvSpPr txBox="1"/>
          <p:nvPr/>
        </p:nvSpPr>
        <p:spPr>
          <a:xfrm>
            <a:off x="929788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2A1C5A3-B683-F4AB-C078-56DD44948345}"/>
              </a:ext>
            </a:extLst>
          </p:cNvPr>
          <p:cNvSpPr txBox="1"/>
          <p:nvPr/>
        </p:nvSpPr>
        <p:spPr>
          <a:xfrm>
            <a:off x="1785597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F9DE85C-0A6C-E4E6-3DD2-02679F25E7B2}"/>
              </a:ext>
            </a:extLst>
          </p:cNvPr>
          <p:cNvSpPr txBox="1"/>
          <p:nvPr/>
        </p:nvSpPr>
        <p:spPr>
          <a:xfrm>
            <a:off x="2606647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97783AE-FA5C-2B4A-9010-C3A911D1F70B}"/>
              </a:ext>
            </a:extLst>
          </p:cNvPr>
          <p:cNvSpPr txBox="1"/>
          <p:nvPr/>
        </p:nvSpPr>
        <p:spPr>
          <a:xfrm>
            <a:off x="3327183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BD52F50-9407-233E-72D5-6B3425E10A75}"/>
              </a:ext>
            </a:extLst>
          </p:cNvPr>
          <p:cNvSpPr txBox="1"/>
          <p:nvPr/>
        </p:nvSpPr>
        <p:spPr>
          <a:xfrm>
            <a:off x="4142144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7C1DD0A0-9233-C8E8-26DF-A8E0D08C1CF2}"/>
              </a:ext>
            </a:extLst>
          </p:cNvPr>
          <p:cNvSpPr txBox="1"/>
          <p:nvPr/>
        </p:nvSpPr>
        <p:spPr>
          <a:xfrm>
            <a:off x="4844468" y="3023865"/>
            <a:ext cx="118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908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32" grpId="0" animBg="1"/>
      <p:bldP spid="33" grpId="0"/>
      <p:bldP spid="66" grpId="0"/>
      <p:bldP spid="67" grpId="0"/>
      <p:bldP spid="68" grpId="0"/>
      <p:bldP spid="69" grpId="0"/>
      <p:bldP spid="70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1839299" y="5005150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063424" y="5011633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</p:cNvCxnSpPr>
          <p:nvPr/>
        </p:nvCxnSpPr>
        <p:spPr>
          <a:xfrm flipH="1" flipV="1">
            <a:off x="4194755" y="442117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3136ABC-C780-E184-C9FC-552AC768E0A3}"/>
              </a:ext>
            </a:extLst>
          </p:cNvPr>
          <p:cNvSpPr/>
          <p:nvPr/>
        </p:nvSpPr>
        <p:spPr>
          <a:xfrm>
            <a:off x="1650984" y="3086870"/>
            <a:ext cx="3980557" cy="1252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6CFB79-60A3-C767-81DB-CEE8976CC4BE}"/>
              </a:ext>
            </a:extLst>
          </p:cNvPr>
          <p:cNvCxnSpPr>
            <a:cxnSpLocks/>
          </p:cNvCxnSpPr>
          <p:nvPr/>
        </p:nvCxnSpPr>
        <p:spPr>
          <a:xfrm flipH="1" flipV="1">
            <a:off x="1962334" y="44146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5177835" y="5011633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1FE1AF-2EC4-5AAC-8424-ACB10574C5F9}"/>
              </a:ext>
            </a:extLst>
          </p:cNvPr>
          <p:cNvCxnSpPr>
            <a:cxnSpLocks/>
          </p:cNvCxnSpPr>
          <p:nvPr/>
        </p:nvCxnSpPr>
        <p:spPr>
          <a:xfrm flipH="1" flipV="1">
            <a:off x="5317462" y="442117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FFDAA1-CECA-5828-059F-A3D261F4ACC3}"/>
              </a:ext>
            </a:extLst>
          </p:cNvPr>
          <p:cNvSpPr/>
          <p:nvPr/>
        </p:nvSpPr>
        <p:spPr>
          <a:xfrm>
            <a:off x="2917851" y="5011633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4C9CB00-F5D3-E484-7CCA-C3A106CBA7DE}"/>
              </a:ext>
            </a:extLst>
          </p:cNvPr>
          <p:cNvCxnSpPr>
            <a:cxnSpLocks/>
          </p:cNvCxnSpPr>
          <p:nvPr/>
        </p:nvCxnSpPr>
        <p:spPr>
          <a:xfrm flipH="1" flipV="1">
            <a:off x="3065774" y="442117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0022B66-F4A7-3159-242B-128506B7BDB6}"/>
              </a:ext>
            </a:extLst>
          </p:cNvPr>
          <p:cNvSpPr txBox="1"/>
          <p:nvPr/>
        </p:nvSpPr>
        <p:spPr>
          <a:xfrm>
            <a:off x="1621956" y="5769755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81EE29B-2EA4-93B1-F3BA-FE21913D0C4A}"/>
              </a:ext>
            </a:extLst>
          </p:cNvPr>
          <p:cNvSpPr txBox="1"/>
          <p:nvPr/>
        </p:nvSpPr>
        <p:spPr>
          <a:xfrm>
            <a:off x="2706256" y="5769755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1AB499C-DC48-9D76-1D69-65398F37391A}"/>
              </a:ext>
            </a:extLst>
          </p:cNvPr>
          <p:cNvSpPr txBox="1"/>
          <p:nvPr/>
        </p:nvSpPr>
        <p:spPr>
          <a:xfrm>
            <a:off x="3840398" y="5769755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91EA0E9-21EF-D2EC-E0F9-2EA58A5A935A}"/>
              </a:ext>
            </a:extLst>
          </p:cNvPr>
          <p:cNvSpPr txBox="1"/>
          <p:nvPr/>
        </p:nvSpPr>
        <p:spPr>
          <a:xfrm>
            <a:off x="4963105" y="5769755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7138A13-5CE7-B82B-A92E-0DFAD82E1F7A}"/>
              </a:ext>
            </a:extLst>
          </p:cNvPr>
          <p:cNvCxnSpPr>
            <a:cxnSpLocks/>
          </p:cNvCxnSpPr>
          <p:nvPr/>
        </p:nvCxnSpPr>
        <p:spPr>
          <a:xfrm flipH="1" flipV="1">
            <a:off x="4163701" y="254687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49D141B-856F-0B87-613B-C6D3A52B1144}"/>
              </a:ext>
            </a:extLst>
          </p:cNvPr>
          <p:cNvCxnSpPr>
            <a:cxnSpLocks/>
          </p:cNvCxnSpPr>
          <p:nvPr/>
        </p:nvCxnSpPr>
        <p:spPr>
          <a:xfrm flipH="1" flipV="1">
            <a:off x="1931280" y="254038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7920A50-9B56-0D67-507A-4A0BFBEAB275}"/>
              </a:ext>
            </a:extLst>
          </p:cNvPr>
          <p:cNvCxnSpPr>
            <a:cxnSpLocks/>
          </p:cNvCxnSpPr>
          <p:nvPr/>
        </p:nvCxnSpPr>
        <p:spPr>
          <a:xfrm flipH="1" flipV="1">
            <a:off x="5286408" y="254687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590A801-8C9C-A4D7-72BF-66E6B9E80C4D}"/>
              </a:ext>
            </a:extLst>
          </p:cNvPr>
          <p:cNvCxnSpPr>
            <a:cxnSpLocks/>
          </p:cNvCxnSpPr>
          <p:nvPr/>
        </p:nvCxnSpPr>
        <p:spPr>
          <a:xfrm flipH="1" flipV="1">
            <a:off x="3034720" y="254687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0A469703-F420-24C5-F88B-6E95FDBA15A0}"/>
              </a:ext>
            </a:extLst>
          </p:cNvPr>
          <p:cNvSpPr/>
          <p:nvPr/>
        </p:nvSpPr>
        <p:spPr>
          <a:xfrm>
            <a:off x="1816464" y="1791917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B38597-EAAC-5524-8013-CB139CDE173F}"/>
              </a:ext>
            </a:extLst>
          </p:cNvPr>
          <p:cNvSpPr/>
          <p:nvPr/>
        </p:nvSpPr>
        <p:spPr>
          <a:xfrm>
            <a:off x="4040589" y="1798400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5960D13-1781-B89A-DC86-906F4B6B4970}"/>
              </a:ext>
            </a:extLst>
          </p:cNvPr>
          <p:cNvSpPr/>
          <p:nvPr/>
        </p:nvSpPr>
        <p:spPr>
          <a:xfrm>
            <a:off x="5155000" y="179840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8108142-6F7C-971A-7E38-FC44E2A07EDF}"/>
              </a:ext>
            </a:extLst>
          </p:cNvPr>
          <p:cNvSpPr/>
          <p:nvPr/>
        </p:nvSpPr>
        <p:spPr>
          <a:xfrm>
            <a:off x="2895016" y="1798400"/>
            <a:ext cx="285525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B81BD02-838A-A40D-A239-B9EF33F927C3}"/>
              </a:ext>
            </a:extLst>
          </p:cNvPr>
          <p:cNvSpPr/>
          <p:nvPr/>
        </p:nvSpPr>
        <p:spPr>
          <a:xfrm>
            <a:off x="9354574" y="4998667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78EDB3A-B429-D5F4-9502-1ABCACAB9192}"/>
              </a:ext>
            </a:extLst>
          </p:cNvPr>
          <p:cNvSpPr/>
          <p:nvPr/>
        </p:nvSpPr>
        <p:spPr>
          <a:xfrm>
            <a:off x="8211358" y="4998667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CEAB2F6-0E19-F572-B175-AB3CB9E1A8E5}"/>
              </a:ext>
            </a:extLst>
          </p:cNvPr>
          <p:cNvCxnSpPr>
            <a:cxnSpLocks/>
          </p:cNvCxnSpPr>
          <p:nvPr/>
        </p:nvCxnSpPr>
        <p:spPr>
          <a:xfrm flipH="1" flipV="1">
            <a:off x="9507422" y="44146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76B8D2BC-6039-186C-5047-68480F01CABC}"/>
              </a:ext>
            </a:extLst>
          </p:cNvPr>
          <p:cNvSpPr/>
          <p:nvPr/>
        </p:nvSpPr>
        <p:spPr>
          <a:xfrm>
            <a:off x="6963651" y="3080387"/>
            <a:ext cx="3980557" cy="1252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ED1101B-862D-8B11-FFC0-978A70B0F357}"/>
              </a:ext>
            </a:extLst>
          </p:cNvPr>
          <p:cNvCxnSpPr>
            <a:cxnSpLocks/>
          </p:cNvCxnSpPr>
          <p:nvPr/>
        </p:nvCxnSpPr>
        <p:spPr>
          <a:xfrm flipH="1" flipV="1">
            <a:off x="7275001" y="440821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4576581-9BD7-B374-305D-97421F6704BC}"/>
              </a:ext>
            </a:extLst>
          </p:cNvPr>
          <p:cNvCxnSpPr>
            <a:cxnSpLocks/>
          </p:cNvCxnSpPr>
          <p:nvPr/>
        </p:nvCxnSpPr>
        <p:spPr>
          <a:xfrm flipH="1" flipV="1">
            <a:off x="10630129" y="44146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1BD4FC6E-6AAF-0089-63DE-6D0F142B85C4}"/>
              </a:ext>
            </a:extLst>
          </p:cNvPr>
          <p:cNvSpPr/>
          <p:nvPr/>
        </p:nvSpPr>
        <p:spPr>
          <a:xfrm>
            <a:off x="10456312" y="5011684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9C9BB60-0CFD-51B6-F623-3E1829E5C9B6}"/>
              </a:ext>
            </a:extLst>
          </p:cNvPr>
          <p:cNvCxnSpPr>
            <a:cxnSpLocks/>
          </p:cNvCxnSpPr>
          <p:nvPr/>
        </p:nvCxnSpPr>
        <p:spPr>
          <a:xfrm flipH="1" flipV="1">
            <a:off x="8378441" y="44146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ECA7525-EF2F-7A90-13E6-1C27CD143761}"/>
              </a:ext>
            </a:extLst>
          </p:cNvPr>
          <p:cNvSpPr txBox="1"/>
          <p:nvPr/>
        </p:nvSpPr>
        <p:spPr>
          <a:xfrm>
            <a:off x="6934623" y="5763272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F980D32-07A6-B37D-56B0-9058553607CB}"/>
              </a:ext>
            </a:extLst>
          </p:cNvPr>
          <p:cNvSpPr txBox="1"/>
          <p:nvPr/>
        </p:nvSpPr>
        <p:spPr>
          <a:xfrm>
            <a:off x="8018923" y="5763272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吃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0A94A56-4467-7797-2E78-9C776749B59D}"/>
              </a:ext>
            </a:extLst>
          </p:cNvPr>
          <p:cNvSpPr txBox="1"/>
          <p:nvPr/>
        </p:nvSpPr>
        <p:spPr>
          <a:xfrm>
            <a:off x="9153065" y="5763272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3CB3682-B0CD-D63B-7309-9C2BCDDC57CE}"/>
              </a:ext>
            </a:extLst>
          </p:cNvPr>
          <p:cNvSpPr txBox="1"/>
          <p:nvPr/>
        </p:nvSpPr>
        <p:spPr>
          <a:xfrm>
            <a:off x="10275772" y="5763272"/>
            <a:ext cx="7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B55D91D-063B-E2D7-6D83-97EB83706762}"/>
              </a:ext>
            </a:extLst>
          </p:cNvPr>
          <p:cNvCxnSpPr>
            <a:cxnSpLocks/>
          </p:cNvCxnSpPr>
          <p:nvPr/>
        </p:nvCxnSpPr>
        <p:spPr>
          <a:xfrm flipH="1" flipV="1">
            <a:off x="9476368" y="254038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8199E27-570A-91E3-D084-172DFE903D40}"/>
              </a:ext>
            </a:extLst>
          </p:cNvPr>
          <p:cNvCxnSpPr>
            <a:cxnSpLocks/>
          </p:cNvCxnSpPr>
          <p:nvPr/>
        </p:nvCxnSpPr>
        <p:spPr>
          <a:xfrm flipH="1" flipV="1">
            <a:off x="7243947" y="253390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17AE0338-76A7-AFBF-A875-7CB29CEB0BEA}"/>
              </a:ext>
            </a:extLst>
          </p:cNvPr>
          <p:cNvCxnSpPr>
            <a:cxnSpLocks/>
          </p:cNvCxnSpPr>
          <p:nvPr/>
        </p:nvCxnSpPr>
        <p:spPr>
          <a:xfrm flipH="1" flipV="1">
            <a:off x="10599075" y="254038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02A6489-2D70-D9CD-9AD7-CB74E2003579}"/>
              </a:ext>
            </a:extLst>
          </p:cNvPr>
          <p:cNvCxnSpPr>
            <a:cxnSpLocks/>
          </p:cNvCxnSpPr>
          <p:nvPr/>
        </p:nvCxnSpPr>
        <p:spPr>
          <a:xfrm flipH="1" flipV="1">
            <a:off x="8347387" y="254038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CD0C75DE-52F5-6D13-9E66-D3D9F736EE75}"/>
              </a:ext>
            </a:extLst>
          </p:cNvPr>
          <p:cNvSpPr/>
          <p:nvPr/>
        </p:nvSpPr>
        <p:spPr>
          <a:xfrm>
            <a:off x="10467667" y="1791917"/>
            <a:ext cx="285525" cy="72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88E5A8D4-DF99-AB5B-3633-4AC400B8EB2E}"/>
              </a:ext>
            </a:extLst>
          </p:cNvPr>
          <p:cNvSpPr/>
          <p:nvPr/>
        </p:nvSpPr>
        <p:spPr>
          <a:xfrm>
            <a:off x="7096947" y="494821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DF17C41B-68E2-DD5B-E299-BC3432FC7999}"/>
              </a:ext>
            </a:extLst>
          </p:cNvPr>
          <p:cNvSpPr/>
          <p:nvPr/>
        </p:nvSpPr>
        <p:spPr>
          <a:xfrm>
            <a:off x="9353256" y="1741145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252AE727-974C-1FA1-F8D4-CC21FF771F98}"/>
              </a:ext>
            </a:extLst>
          </p:cNvPr>
          <p:cNvSpPr/>
          <p:nvPr/>
        </p:nvSpPr>
        <p:spPr>
          <a:xfrm>
            <a:off x="8210040" y="1741145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2642A5E-E6EA-78F9-5466-44DD0AA5FD21}"/>
              </a:ext>
            </a:extLst>
          </p:cNvPr>
          <p:cNvSpPr/>
          <p:nvPr/>
        </p:nvSpPr>
        <p:spPr>
          <a:xfrm>
            <a:off x="7095629" y="1690688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060B8853-9049-3888-14A9-49803E688570}"/>
              </a:ext>
            </a:extLst>
          </p:cNvPr>
          <p:cNvSpPr/>
          <p:nvPr/>
        </p:nvSpPr>
        <p:spPr>
          <a:xfrm>
            <a:off x="2720675" y="4913960"/>
            <a:ext cx="692091" cy="1317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13D0502-4762-462F-E866-BBCBD7A6C61C}"/>
              </a:ext>
            </a:extLst>
          </p:cNvPr>
          <p:cNvSpPr/>
          <p:nvPr/>
        </p:nvSpPr>
        <p:spPr>
          <a:xfrm>
            <a:off x="10292393" y="4870832"/>
            <a:ext cx="692091" cy="1317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8467DF6-1673-0B4C-0B4D-0B38915D7B34}"/>
              </a:ext>
            </a:extLst>
          </p:cNvPr>
          <p:cNvSpPr/>
          <p:nvPr/>
        </p:nvSpPr>
        <p:spPr>
          <a:xfrm>
            <a:off x="2680399" y="1526894"/>
            <a:ext cx="692091" cy="1317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6268AD9E-14B1-FFFF-D139-D8793FC73389}"/>
              </a:ext>
            </a:extLst>
          </p:cNvPr>
          <p:cNvSpPr/>
          <p:nvPr/>
        </p:nvSpPr>
        <p:spPr>
          <a:xfrm>
            <a:off x="10252117" y="1483766"/>
            <a:ext cx="692091" cy="1317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2" grpId="0"/>
      <p:bldP spid="43" grpId="0"/>
      <p:bldP spid="61" grpId="0"/>
      <p:bldP spid="62" grpId="0"/>
      <p:bldP spid="63" grpId="0"/>
      <p:bldP spid="64" grpId="0"/>
      <p:bldP spid="77" grpId="0" animBg="1"/>
      <p:bldP spid="78" grpId="0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6195-C761-FD66-B171-FA22AA81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4B819E-03FE-BAD5-FAC0-66D3447E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90" y="1442754"/>
            <a:ext cx="6796619" cy="397249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84512A9-8A87-C5D1-745D-B23827F012EA}"/>
              </a:ext>
            </a:extLst>
          </p:cNvPr>
          <p:cNvSpPr txBox="1"/>
          <p:nvPr/>
        </p:nvSpPr>
        <p:spPr>
          <a:xfrm>
            <a:off x="8049688" y="2583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8191E2-FA06-3092-3E67-121574FB4192}"/>
              </a:ext>
            </a:extLst>
          </p:cNvPr>
          <p:cNvSpPr txBox="1"/>
          <p:nvPr/>
        </p:nvSpPr>
        <p:spPr>
          <a:xfrm>
            <a:off x="1456262" y="5661878"/>
            <a:ext cx="989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這篇文章主要的貢獻是發現不需要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Recurrent Neural Network (RNN)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，只需要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就夠了</a:t>
            </a:r>
          </a:p>
        </p:txBody>
      </p:sp>
    </p:spTree>
    <p:extLst>
      <p:ext uri="{BB962C8B-B14F-4D97-AF65-F5344CB8AC3E}">
        <p14:creationId xmlns:p14="http://schemas.microsoft.com/office/powerpoint/2010/main" val="315485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42A1E-8790-6902-88EE-C0EA4B0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53FD091-C07F-BFB9-0CD1-08FE06E18A56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824CF2D-2E3D-54A4-EE48-2D9588DC3A3D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E9D62DD-DA43-802B-EB24-059D0FEB49B7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3A1DB1-6485-4465-EBF5-67A1E2282DEC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BE11A0A-1286-3DE4-D84E-C4E32447712C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B4CB0C-14AE-97AC-CC91-852406C4D003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61A56FB-E0C2-BC47-8B13-3C52A8576431}"/>
              </a:ext>
            </a:extLst>
          </p:cNvPr>
          <p:cNvCxnSpPr>
            <a:cxnSpLocks/>
          </p:cNvCxnSpPr>
          <p:nvPr/>
        </p:nvCxnSpPr>
        <p:spPr>
          <a:xfrm flipH="1" flipV="1">
            <a:off x="2367247" y="443041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ACE0009-D431-1213-C281-F1977AD44549}"/>
              </a:ext>
            </a:extLst>
          </p:cNvPr>
          <p:cNvSpPr/>
          <p:nvPr/>
        </p:nvSpPr>
        <p:spPr>
          <a:xfrm>
            <a:off x="2192552" y="1556288"/>
            <a:ext cx="285525" cy="11280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E6E96D1-DC97-EEC9-5FE7-143F033A9976}"/>
              </a:ext>
            </a:extLst>
          </p:cNvPr>
          <p:cNvSpPr/>
          <p:nvPr/>
        </p:nvSpPr>
        <p:spPr>
          <a:xfrm>
            <a:off x="4143109" y="1556288"/>
            <a:ext cx="285525" cy="11280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930EA5-C118-6A9A-F4FE-D5F7E90165C7}"/>
              </a:ext>
            </a:extLst>
          </p:cNvPr>
          <p:cNvSpPr/>
          <p:nvPr/>
        </p:nvSpPr>
        <p:spPr>
          <a:xfrm>
            <a:off x="8044223" y="1556288"/>
            <a:ext cx="285525" cy="11280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D366EF0-E039-3ECF-BCE3-E8295FBA210A}"/>
              </a:ext>
            </a:extLst>
          </p:cNvPr>
          <p:cNvSpPr/>
          <p:nvPr/>
        </p:nvSpPr>
        <p:spPr>
          <a:xfrm>
            <a:off x="9994779" y="1531893"/>
            <a:ext cx="285525" cy="11280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3BB41F7-089C-D9BB-CBAD-C5D6650F5A1C}"/>
              </a:ext>
            </a:extLst>
          </p:cNvPr>
          <p:cNvSpPr/>
          <p:nvPr/>
        </p:nvSpPr>
        <p:spPr>
          <a:xfrm>
            <a:off x="6091283" y="1498486"/>
            <a:ext cx="285525" cy="11280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5EA7C2-4991-8C35-4390-5ED7A33EBFD9}"/>
              </a:ext>
            </a:extLst>
          </p:cNvPr>
          <p:cNvSpPr/>
          <p:nvPr/>
        </p:nvSpPr>
        <p:spPr>
          <a:xfrm>
            <a:off x="5992909" y="1409333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F0DC035-C356-C897-B074-485ADC8B614A}"/>
              </a:ext>
            </a:extLst>
          </p:cNvPr>
          <p:cNvCxnSpPr>
            <a:cxnSpLocks/>
          </p:cNvCxnSpPr>
          <p:nvPr/>
        </p:nvCxnSpPr>
        <p:spPr>
          <a:xfrm flipH="1" flipV="1">
            <a:off x="4335710" y="441126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86D7038-C168-E2AD-71C6-3C16BFE04DCC}"/>
              </a:ext>
            </a:extLst>
          </p:cNvPr>
          <p:cNvCxnSpPr>
            <a:cxnSpLocks/>
          </p:cNvCxnSpPr>
          <p:nvPr/>
        </p:nvCxnSpPr>
        <p:spPr>
          <a:xfrm flipH="1" flipV="1">
            <a:off x="6278403" y="4440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63FEAC4-DCD8-9B8B-0B7A-E82810A9FB1C}"/>
              </a:ext>
            </a:extLst>
          </p:cNvPr>
          <p:cNvCxnSpPr>
            <a:cxnSpLocks/>
          </p:cNvCxnSpPr>
          <p:nvPr/>
        </p:nvCxnSpPr>
        <p:spPr>
          <a:xfrm flipH="1" flipV="1">
            <a:off x="8229123" y="4440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8609A9-D9CA-2DC8-AB77-3AF0CD8DF13B}"/>
              </a:ext>
            </a:extLst>
          </p:cNvPr>
          <p:cNvCxnSpPr>
            <a:cxnSpLocks/>
          </p:cNvCxnSpPr>
          <p:nvPr/>
        </p:nvCxnSpPr>
        <p:spPr>
          <a:xfrm flipH="1" flipV="1">
            <a:off x="10200000" y="445480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BFFE6B8-8C04-CE32-47FB-E05BF8F8E60C}"/>
              </a:ext>
            </a:extLst>
          </p:cNvPr>
          <p:cNvCxnSpPr>
            <a:cxnSpLocks/>
          </p:cNvCxnSpPr>
          <p:nvPr/>
        </p:nvCxnSpPr>
        <p:spPr>
          <a:xfrm flipH="1" flipV="1">
            <a:off x="2330485" y="272501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6161FCF-4D87-625B-8355-745B81AEDA4F}"/>
              </a:ext>
            </a:extLst>
          </p:cNvPr>
          <p:cNvCxnSpPr>
            <a:cxnSpLocks/>
          </p:cNvCxnSpPr>
          <p:nvPr/>
        </p:nvCxnSpPr>
        <p:spPr>
          <a:xfrm flipH="1" flipV="1">
            <a:off x="4298948" y="270586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10B814-1719-CA2C-EFF6-ED478E66467D}"/>
              </a:ext>
            </a:extLst>
          </p:cNvPr>
          <p:cNvCxnSpPr>
            <a:cxnSpLocks/>
          </p:cNvCxnSpPr>
          <p:nvPr/>
        </p:nvCxnSpPr>
        <p:spPr>
          <a:xfrm flipH="1" flipV="1">
            <a:off x="6241641" y="273489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0BF8DEC-B695-6DC1-9CC6-9198421000DD}"/>
              </a:ext>
            </a:extLst>
          </p:cNvPr>
          <p:cNvCxnSpPr>
            <a:cxnSpLocks/>
          </p:cNvCxnSpPr>
          <p:nvPr/>
        </p:nvCxnSpPr>
        <p:spPr>
          <a:xfrm flipH="1" flipV="1">
            <a:off x="8192361" y="273489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A052B0B-A683-14EF-8B31-573EFBE79D24}"/>
              </a:ext>
            </a:extLst>
          </p:cNvPr>
          <p:cNvCxnSpPr>
            <a:cxnSpLocks/>
          </p:cNvCxnSpPr>
          <p:nvPr/>
        </p:nvCxnSpPr>
        <p:spPr>
          <a:xfrm flipH="1" flipV="1">
            <a:off x="10163238" y="274941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E5C7141-D640-6865-66E4-44EBCF990E1F}"/>
              </a:ext>
            </a:extLst>
          </p:cNvPr>
          <p:cNvSpPr/>
          <p:nvPr/>
        </p:nvSpPr>
        <p:spPr>
          <a:xfrm>
            <a:off x="1785259" y="3164526"/>
            <a:ext cx="8897256" cy="1252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5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5498F9-5766-9D08-6B27-C93425069B83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B35F29-B506-204C-B4B7-9079BB76F3FB}"/>
              </a:ext>
            </a:extLst>
          </p:cNvPr>
          <p:cNvSpPr txBox="1"/>
          <p:nvPr/>
        </p:nvSpPr>
        <p:spPr>
          <a:xfrm>
            <a:off x="737077" y="1459855"/>
            <a:ext cx="29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找出相關的 </a:t>
            </a:r>
            <a:r>
              <a:rPr lang="en-US" altLang="zh-TW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90C1DD1-A01E-74EA-594D-94A4A90A38FB}"/>
              </a:ext>
            </a:extLst>
          </p:cNvPr>
          <p:cNvSpPr/>
          <p:nvPr/>
        </p:nvSpPr>
        <p:spPr>
          <a:xfrm>
            <a:off x="334532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4320602" y="4054081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66FF86B-6581-5FB8-D00B-F72866742F1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320602" y="4054081"/>
            <a:ext cx="1887987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0495CA-AFB5-020B-1D92-05E635202650}"/>
              </a:ext>
            </a:extLst>
          </p:cNvPr>
          <p:cNvCxnSpPr>
            <a:cxnSpLocks/>
          </p:cNvCxnSpPr>
          <p:nvPr/>
        </p:nvCxnSpPr>
        <p:spPr>
          <a:xfrm flipV="1">
            <a:off x="4320601" y="250335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860851" y="202657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DDB62C-B3FF-6C79-0124-E89E47D5B82D}"/>
              </a:ext>
            </a:extLst>
          </p:cNvPr>
          <p:cNvSpPr txBox="1"/>
          <p:nvPr/>
        </p:nvSpPr>
        <p:spPr>
          <a:xfrm>
            <a:off x="3063035" y="1988993"/>
            <a:ext cx="9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057FA7-71F5-5EC5-AF73-3E28281E90A4}"/>
              </a:ext>
            </a:extLst>
          </p:cNvPr>
          <p:cNvSpPr txBox="1"/>
          <p:nvPr/>
        </p:nvSpPr>
        <p:spPr>
          <a:xfrm>
            <a:off x="6723134" y="2868884"/>
            <a:ext cx="9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E15CEEE-D536-0A96-6360-D7B2EE3B5ED0}"/>
              </a:ext>
            </a:extLst>
          </p:cNvPr>
          <p:cNvGrpSpPr/>
          <p:nvPr/>
        </p:nvGrpSpPr>
        <p:grpSpPr>
          <a:xfrm>
            <a:off x="7520050" y="2739956"/>
            <a:ext cx="3127780" cy="701094"/>
            <a:chOff x="6860482" y="2739956"/>
            <a:chExt cx="3127780" cy="701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9F90147-AA74-86C7-D632-53EFB3BDE33B}"/>
                    </a:ext>
                  </a:extLst>
                </p:cNvPr>
                <p:cNvSpPr txBox="1"/>
                <p:nvPr/>
              </p:nvSpPr>
              <p:spPr>
                <a:xfrm>
                  <a:off x="6860482" y="2853694"/>
                  <a:ext cx="3127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  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            ,                </m:t>
                          </m:r>
                        </m:e>
                      </m:d>
                    </m:oMath>
                  </a14:m>
                  <a:endPara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9F90147-AA74-86C7-D632-53EFB3BDE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482" y="2853694"/>
                  <a:ext cx="3127780" cy="461665"/>
                </a:xfrm>
                <a:prstGeom prst="rect">
                  <a:avLst/>
                </a:prstGeom>
                <a:blipFill>
                  <a:blip r:embed="rId2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26FAFFBF-6308-ED3C-8D92-3C9A91DDFA77}"/>
                </a:ext>
              </a:extLst>
            </p:cNvPr>
            <p:cNvSpPr/>
            <p:nvPr/>
          </p:nvSpPr>
          <p:spPr>
            <a:xfrm>
              <a:off x="8217483" y="2739956"/>
              <a:ext cx="285524" cy="7010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4B9DA66-A2B7-EB3A-D855-A3069FF33FA1}"/>
                </a:ext>
              </a:extLst>
            </p:cNvPr>
            <p:cNvSpPr/>
            <p:nvPr/>
          </p:nvSpPr>
          <p:spPr>
            <a:xfrm>
              <a:off x="9145158" y="2739956"/>
              <a:ext cx="285525" cy="7010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9714FC-D2E8-6819-B42D-F266229340CB}"/>
              </a:ext>
            </a:extLst>
          </p:cNvPr>
          <p:cNvSpPr txBox="1"/>
          <p:nvPr/>
        </p:nvSpPr>
        <p:spPr>
          <a:xfrm>
            <a:off x="7390151" y="3861784"/>
            <a:ext cx="352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有參數，透過訓練得到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3CA215D-C5B1-D998-D3F5-C78BC15EC1E6}"/>
              </a:ext>
            </a:extLst>
          </p:cNvPr>
          <p:cNvCxnSpPr/>
          <p:nvPr/>
        </p:nvCxnSpPr>
        <p:spPr>
          <a:xfrm flipV="1">
            <a:off x="8373290" y="3366100"/>
            <a:ext cx="0" cy="42073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7860D04A-A19F-F89F-916A-E9CE84C19550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90C1DD1-A01E-74EA-594D-94A4A90A38FB}"/>
              </a:ext>
            </a:extLst>
          </p:cNvPr>
          <p:cNvSpPr/>
          <p:nvPr/>
        </p:nvSpPr>
        <p:spPr>
          <a:xfrm>
            <a:off x="334532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4320602" y="4054081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66FF86B-6581-5FB8-D00B-F72866742F1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320602" y="4054081"/>
            <a:ext cx="1887987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0495CA-AFB5-020B-1D92-05E635202650}"/>
              </a:ext>
            </a:extLst>
          </p:cNvPr>
          <p:cNvCxnSpPr>
            <a:cxnSpLocks/>
          </p:cNvCxnSpPr>
          <p:nvPr/>
        </p:nvCxnSpPr>
        <p:spPr>
          <a:xfrm flipV="1">
            <a:off x="4320601" y="250335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860851" y="202657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DDB62C-B3FF-6C79-0124-E89E47D5B82D}"/>
              </a:ext>
            </a:extLst>
          </p:cNvPr>
          <p:cNvSpPr txBox="1"/>
          <p:nvPr/>
        </p:nvSpPr>
        <p:spPr>
          <a:xfrm>
            <a:off x="3063035" y="1988993"/>
            <a:ext cx="9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3136ABC-C780-E184-C9FC-552AC768E0A3}"/>
              </a:ext>
            </a:extLst>
          </p:cNvPr>
          <p:cNvSpPr/>
          <p:nvPr/>
        </p:nvSpPr>
        <p:spPr>
          <a:xfrm>
            <a:off x="1394766" y="2918056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FA5669E-C3C9-E1A4-7379-96CA412A5919}"/>
              </a:ext>
            </a:extLst>
          </p:cNvPr>
          <p:cNvSpPr/>
          <p:nvPr/>
        </p:nvSpPr>
        <p:spPr>
          <a:xfrm>
            <a:off x="5296841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ED238A6-62FC-A0A6-2ED4-032E8CF45B42}"/>
              </a:ext>
            </a:extLst>
          </p:cNvPr>
          <p:cNvSpPr/>
          <p:nvPr/>
        </p:nvSpPr>
        <p:spPr>
          <a:xfrm>
            <a:off x="726287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083D0B7-2F4F-351C-F083-FC008A9987E6}"/>
              </a:ext>
            </a:extLst>
          </p:cNvPr>
          <p:cNvSpPr/>
          <p:nvPr/>
        </p:nvSpPr>
        <p:spPr>
          <a:xfrm>
            <a:off x="9237210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6CFB79-60A3-C767-81DB-CEE8976CC4BE}"/>
              </a:ext>
            </a:extLst>
          </p:cNvPr>
          <p:cNvCxnSpPr>
            <a:cxnSpLocks/>
          </p:cNvCxnSpPr>
          <p:nvPr/>
        </p:nvCxnSpPr>
        <p:spPr>
          <a:xfrm flipH="1" flipV="1">
            <a:off x="2361233" y="4024340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A6F9518-4A8B-3B9A-877A-3A14801EB732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2370045" y="4046066"/>
            <a:ext cx="3909926" cy="948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1FE1AF-2EC4-5AAC-8424-ACB10574C5F9}"/>
              </a:ext>
            </a:extLst>
          </p:cNvPr>
          <p:cNvCxnSpPr>
            <a:cxnSpLocks/>
          </p:cNvCxnSpPr>
          <p:nvPr/>
        </p:nvCxnSpPr>
        <p:spPr>
          <a:xfrm flipH="1" flipV="1">
            <a:off x="6284118" y="402589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A42AECB-FCB8-D8D3-6628-C539C102D922}"/>
              </a:ext>
            </a:extLst>
          </p:cNvPr>
          <p:cNvCxnSpPr>
            <a:cxnSpLocks/>
          </p:cNvCxnSpPr>
          <p:nvPr/>
        </p:nvCxnSpPr>
        <p:spPr>
          <a:xfrm flipH="1" flipV="1">
            <a:off x="8232533" y="407086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000B599-2706-AE3E-3F2C-266C8E15F997}"/>
              </a:ext>
            </a:extLst>
          </p:cNvPr>
          <p:cNvCxnSpPr>
            <a:cxnSpLocks/>
          </p:cNvCxnSpPr>
          <p:nvPr/>
        </p:nvCxnSpPr>
        <p:spPr>
          <a:xfrm flipV="1">
            <a:off x="6271159" y="4048841"/>
            <a:ext cx="3909926" cy="948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7DEC49-71C1-26BD-BE50-C988BA171801}"/>
              </a:ext>
            </a:extLst>
          </p:cNvPr>
          <p:cNvCxnSpPr>
            <a:cxnSpLocks/>
          </p:cNvCxnSpPr>
          <p:nvPr/>
        </p:nvCxnSpPr>
        <p:spPr>
          <a:xfrm flipH="1" flipV="1">
            <a:off x="10196644" y="4026894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AA0550-AC3E-E797-D195-D6C0831C1876}"/>
              </a:ext>
            </a:extLst>
          </p:cNvPr>
          <p:cNvCxnSpPr>
            <a:cxnSpLocks/>
          </p:cNvCxnSpPr>
          <p:nvPr/>
        </p:nvCxnSpPr>
        <p:spPr>
          <a:xfrm flipV="1">
            <a:off x="6285162" y="4086836"/>
            <a:ext cx="1887987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3E8A60-BFF0-095E-0AA3-97489E065755}"/>
              </a:ext>
            </a:extLst>
          </p:cNvPr>
          <p:cNvCxnSpPr>
            <a:cxnSpLocks/>
          </p:cNvCxnSpPr>
          <p:nvPr/>
        </p:nvCxnSpPr>
        <p:spPr>
          <a:xfrm flipV="1">
            <a:off x="2378856" y="248823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4CF91CF-65D0-1D41-210F-7DEF13E3F9C2}"/>
              </a:ext>
            </a:extLst>
          </p:cNvPr>
          <p:cNvCxnSpPr>
            <a:cxnSpLocks/>
          </p:cNvCxnSpPr>
          <p:nvPr/>
        </p:nvCxnSpPr>
        <p:spPr>
          <a:xfrm flipV="1">
            <a:off x="6263902" y="250335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C24AB97-BAF9-C375-99F6-642B3F4EA52A}"/>
              </a:ext>
            </a:extLst>
          </p:cNvPr>
          <p:cNvCxnSpPr>
            <a:cxnSpLocks/>
          </p:cNvCxnSpPr>
          <p:nvPr/>
        </p:nvCxnSpPr>
        <p:spPr>
          <a:xfrm flipV="1">
            <a:off x="8210587" y="2522340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B7F3AA0-921C-F181-8E93-34678B17D5AC}"/>
              </a:ext>
            </a:extLst>
          </p:cNvPr>
          <p:cNvCxnSpPr>
            <a:cxnSpLocks/>
          </p:cNvCxnSpPr>
          <p:nvPr/>
        </p:nvCxnSpPr>
        <p:spPr>
          <a:xfrm flipV="1">
            <a:off x="10205456" y="2450658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809854" y="204559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721333" y="201798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739599" y="2034730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07649" y="205444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345A599-1BE4-6415-59CF-98DA0374D500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0F69AC-8FB4-FCD6-9307-6D679658F24E}"/>
              </a:ext>
            </a:extLst>
          </p:cNvPr>
          <p:cNvSpPr txBox="1"/>
          <p:nvPr/>
        </p:nvSpPr>
        <p:spPr>
          <a:xfrm>
            <a:off x="737077" y="1459855"/>
            <a:ext cx="29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找出相關的 </a:t>
            </a:r>
            <a:r>
              <a:rPr lang="en-US" altLang="zh-TW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ADD7C50-62A1-D997-689A-9947ABDC212A}"/>
              </a:ext>
            </a:extLst>
          </p:cNvPr>
          <p:cNvGrpSpPr/>
          <p:nvPr/>
        </p:nvGrpSpPr>
        <p:grpSpPr>
          <a:xfrm>
            <a:off x="4663740" y="1456743"/>
            <a:ext cx="3248794" cy="605415"/>
            <a:chOff x="4663740" y="1456743"/>
            <a:chExt cx="3248794" cy="60541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D523429-0145-EC18-07F1-914AF496C159}"/>
                </a:ext>
              </a:extLst>
            </p:cNvPr>
            <p:cNvSpPr txBox="1"/>
            <p:nvPr/>
          </p:nvSpPr>
          <p:spPr>
            <a:xfrm>
              <a:off x="4883420" y="1456743"/>
              <a:ext cx="302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Attention Weight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17D793D-E161-AF62-9C38-3134B4A6C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740" y="1826814"/>
              <a:ext cx="439361" cy="235344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7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5" grpId="0" animBg="1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B35F29-B506-204C-B4B7-9079BB76F3FB}"/>
              </a:ext>
            </a:extLst>
          </p:cNvPr>
          <p:cNvSpPr txBox="1"/>
          <p:nvPr/>
        </p:nvSpPr>
        <p:spPr>
          <a:xfrm>
            <a:off x="737077" y="1459855"/>
            <a:ext cx="29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集合相關資訊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905822" y="448087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825797" y="449990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766304" y="4472294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900682" y="4489036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52620" y="450874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D4E5D6-221E-D9D2-0275-939B4606CB66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0425A61-B6DA-EFA6-F16B-4339874D8F90}"/>
              </a:ext>
            </a:extLst>
          </p:cNvPr>
          <p:cNvSpPr/>
          <p:nvPr/>
        </p:nvSpPr>
        <p:spPr>
          <a:xfrm>
            <a:off x="6096000" y="1459855"/>
            <a:ext cx="285525" cy="11280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BE2C2B-26D8-5A65-F0D1-F94BE8B8A478}"/>
              </a:ext>
            </a:extLst>
          </p:cNvPr>
          <p:cNvSpPr txBox="1"/>
          <p:nvPr/>
        </p:nvSpPr>
        <p:spPr>
          <a:xfrm>
            <a:off x="4900253" y="80822"/>
            <a:ext cx="783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此處為簡化的講法，事實上在相加前還要過一個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Transformer)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0DD7266-43EE-48F1-D87D-96BDB6E60AFF}"/>
              </a:ext>
            </a:extLst>
          </p:cNvPr>
          <p:cNvSpPr/>
          <p:nvPr/>
        </p:nvSpPr>
        <p:spPr>
          <a:xfrm>
            <a:off x="9256677" y="1487021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AE744B8-1942-237F-E3EF-680B6AD1E5BB}"/>
              </a:ext>
            </a:extLst>
          </p:cNvPr>
          <p:cNvSpPr/>
          <p:nvPr/>
        </p:nvSpPr>
        <p:spPr>
          <a:xfrm>
            <a:off x="7751917" y="147342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5CD92A-1BA5-9F6E-6A82-C3E6BB5631B4}"/>
              </a:ext>
            </a:extLst>
          </p:cNvPr>
          <p:cNvSpPr/>
          <p:nvPr/>
        </p:nvSpPr>
        <p:spPr>
          <a:xfrm>
            <a:off x="10615638" y="1481199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D5BC79-AFEF-DDEE-DFF1-426BFC0AF418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229950" y="2587865"/>
            <a:ext cx="8813" cy="181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F461CF-2521-47B9-4D19-4E9384CAF560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6238763" y="2587865"/>
            <a:ext cx="1849002" cy="181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BFE4B88-2ECD-3BF6-B021-6B489C6528C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413755" y="2587865"/>
            <a:ext cx="1825008" cy="1769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A0DCE55-4DA5-1228-EBFA-2160E2522C2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350226" y="2587865"/>
            <a:ext cx="3888537" cy="192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76C9745-32E7-8F73-DB8F-837C85B61BC2}"/>
              </a:ext>
            </a:extLst>
          </p:cNvPr>
          <p:cNvCxnSpPr>
            <a:cxnSpLocks/>
          </p:cNvCxnSpPr>
          <p:nvPr/>
        </p:nvCxnSpPr>
        <p:spPr>
          <a:xfrm flipH="1" flipV="1">
            <a:off x="6326070" y="2592196"/>
            <a:ext cx="3888537" cy="192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45B81A6-10B0-A1B5-75DC-1EBBF7F0ACEF}"/>
              </a:ext>
            </a:extLst>
          </p:cNvPr>
          <p:cNvSpPr txBox="1"/>
          <p:nvPr/>
        </p:nvSpPr>
        <p:spPr>
          <a:xfrm>
            <a:off x="6089867" y="1747603"/>
            <a:ext cx="120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473949B-D2DA-33A1-70BC-729E43E4CB8C}"/>
              </a:ext>
            </a:extLst>
          </p:cNvPr>
          <p:cNvSpPr txBox="1"/>
          <p:nvPr/>
        </p:nvSpPr>
        <p:spPr>
          <a:xfrm>
            <a:off x="8403796" y="1815932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0.5 x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6D8BDF-046F-D72B-28D1-D14B1ACC83D8}"/>
              </a:ext>
            </a:extLst>
          </p:cNvPr>
          <p:cNvSpPr txBox="1"/>
          <p:nvPr/>
        </p:nvSpPr>
        <p:spPr>
          <a:xfrm>
            <a:off x="6994177" y="1806599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0.1 x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470324D-DB90-B663-1FA4-6403591E5EAE}"/>
              </a:ext>
            </a:extLst>
          </p:cNvPr>
          <p:cNvSpPr txBox="1"/>
          <p:nvPr/>
        </p:nvSpPr>
        <p:spPr>
          <a:xfrm>
            <a:off x="9832343" y="1828249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0.4 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25617B6-2F74-FE1B-00AE-3D621D462337}"/>
              </a:ext>
            </a:extLst>
          </p:cNvPr>
          <p:cNvSpPr txBox="1"/>
          <p:nvPr/>
        </p:nvSpPr>
        <p:spPr>
          <a:xfrm>
            <a:off x="7860667" y="177945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5529C17-3FF7-0634-C32A-E0C82A642878}"/>
              </a:ext>
            </a:extLst>
          </p:cNvPr>
          <p:cNvSpPr txBox="1"/>
          <p:nvPr/>
        </p:nvSpPr>
        <p:spPr>
          <a:xfrm>
            <a:off x="9286742" y="179985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66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42A1E-8790-6902-88EE-C0EA4B0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53FD091-C07F-BFB9-0CD1-08FE06E18A56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824CF2D-2E3D-54A4-EE48-2D9588DC3A3D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E9D62DD-DA43-802B-EB24-059D0FEB49B7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3A1DB1-6485-4465-EBF5-67A1E2282DEC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BE11A0A-1286-3DE4-D84E-C4E32447712C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B4CB0C-14AE-97AC-CC91-852406C4D003}"/>
              </a:ext>
            </a:extLst>
          </p:cNvPr>
          <p:cNvSpPr/>
          <p:nvPr/>
        </p:nvSpPr>
        <p:spPr>
          <a:xfrm>
            <a:off x="7984522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61A56FB-E0C2-BC47-8B13-3C52A8576431}"/>
              </a:ext>
            </a:extLst>
          </p:cNvPr>
          <p:cNvCxnSpPr>
            <a:cxnSpLocks/>
          </p:cNvCxnSpPr>
          <p:nvPr/>
        </p:nvCxnSpPr>
        <p:spPr>
          <a:xfrm flipH="1" flipV="1">
            <a:off x="2367247" y="443041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ACE0009-D431-1213-C281-F1977AD44549}"/>
              </a:ext>
            </a:extLst>
          </p:cNvPr>
          <p:cNvSpPr/>
          <p:nvPr/>
        </p:nvSpPr>
        <p:spPr>
          <a:xfrm>
            <a:off x="2192552" y="1556288"/>
            <a:ext cx="285525" cy="11280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E6E96D1-DC97-EEC9-5FE7-143F033A9976}"/>
              </a:ext>
            </a:extLst>
          </p:cNvPr>
          <p:cNvSpPr/>
          <p:nvPr/>
        </p:nvSpPr>
        <p:spPr>
          <a:xfrm>
            <a:off x="4143109" y="1556288"/>
            <a:ext cx="285525" cy="11280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930EA5-C118-6A9A-F4FE-D5F7E90165C7}"/>
              </a:ext>
            </a:extLst>
          </p:cNvPr>
          <p:cNvSpPr/>
          <p:nvPr/>
        </p:nvSpPr>
        <p:spPr>
          <a:xfrm>
            <a:off x="8044223" y="1556288"/>
            <a:ext cx="285525" cy="11280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D366EF0-E039-3ECF-BCE3-E8295FBA210A}"/>
              </a:ext>
            </a:extLst>
          </p:cNvPr>
          <p:cNvSpPr/>
          <p:nvPr/>
        </p:nvSpPr>
        <p:spPr>
          <a:xfrm>
            <a:off x="9994779" y="1531893"/>
            <a:ext cx="285525" cy="11280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3BB41F7-089C-D9BB-CBAD-C5D6650F5A1C}"/>
              </a:ext>
            </a:extLst>
          </p:cNvPr>
          <p:cNvSpPr/>
          <p:nvPr/>
        </p:nvSpPr>
        <p:spPr>
          <a:xfrm>
            <a:off x="6091283" y="1498486"/>
            <a:ext cx="285525" cy="11280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5EA7C2-4991-8C35-4390-5ED7A33EBFD9}"/>
              </a:ext>
            </a:extLst>
          </p:cNvPr>
          <p:cNvSpPr/>
          <p:nvPr/>
        </p:nvSpPr>
        <p:spPr>
          <a:xfrm>
            <a:off x="7937823" y="1409333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F0DC035-C356-C897-B074-485ADC8B614A}"/>
              </a:ext>
            </a:extLst>
          </p:cNvPr>
          <p:cNvCxnSpPr>
            <a:cxnSpLocks/>
          </p:cNvCxnSpPr>
          <p:nvPr/>
        </p:nvCxnSpPr>
        <p:spPr>
          <a:xfrm flipH="1" flipV="1">
            <a:off x="4335710" y="441126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86D7038-C168-E2AD-71C6-3C16BFE04DCC}"/>
              </a:ext>
            </a:extLst>
          </p:cNvPr>
          <p:cNvCxnSpPr>
            <a:cxnSpLocks/>
          </p:cNvCxnSpPr>
          <p:nvPr/>
        </p:nvCxnSpPr>
        <p:spPr>
          <a:xfrm flipH="1" flipV="1">
            <a:off x="6278403" y="4440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63FEAC4-DCD8-9B8B-0B7A-E82810A9FB1C}"/>
              </a:ext>
            </a:extLst>
          </p:cNvPr>
          <p:cNvCxnSpPr>
            <a:cxnSpLocks/>
          </p:cNvCxnSpPr>
          <p:nvPr/>
        </p:nvCxnSpPr>
        <p:spPr>
          <a:xfrm flipH="1" flipV="1">
            <a:off x="8229123" y="444029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8609A9-D9CA-2DC8-AB77-3AF0CD8DF13B}"/>
              </a:ext>
            </a:extLst>
          </p:cNvPr>
          <p:cNvCxnSpPr>
            <a:cxnSpLocks/>
          </p:cNvCxnSpPr>
          <p:nvPr/>
        </p:nvCxnSpPr>
        <p:spPr>
          <a:xfrm flipH="1" flipV="1">
            <a:off x="10200000" y="445480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BFFE6B8-8C04-CE32-47FB-E05BF8F8E60C}"/>
              </a:ext>
            </a:extLst>
          </p:cNvPr>
          <p:cNvCxnSpPr>
            <a:cxnSpLocks/>
          </p:cNvCxnSpPr>
          <p:nvPr/>
        </p:nvCxnSpPr>
        <p:spPr>
          <a:xfrm flipH="1" flipV="1">
            <a:off x="2330485" y="272501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6161FCF-4D87-625B-8355-745B81AEDA4F}"/>
              </a:ext>
            </a:extLst>
          </p:cNvPr>
          <p:cNvCxnSpPr>
            <a:cxnSpLocks/>
          </p:cNvCxnSpPr>
          <p:nvPr/>
        </p:nvCxnSpPr>
        <p:spPr>
          <a:xfrm flipH="1" flipV="1">
            <a:off x="4298948" y="270586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10B814-1719-CA2C-EFF6-ED478E66467D}"/>
              </a:ext>
            </a:extLst>
          </p:cNvPr>
          <p:cNvCxnSpPr>
            <a:cxnSpLocks/>
          </p:cNvCxnSpPr>
          <p:nvPr/>
        </p:nvCxnSpPr>
        <p:spPr>
          <a:xfrm flipH="1" flipV="1">
            <a:off x="6241641" y="273489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0BF8DEC-B695-6DC1-9CC6-9198421000DD}"/>
              </a:ext>
            </a:extLst>
          </p:cNvPr>
          <p:cNvCxnSpPr>
            <a:cxnSpLocks/>
          </p:cNvCxnSpPr>
          <p:nvPr/>
        </p:nvCxnSpPr>
        <p:spPr>
          <a:xfrm flipH="1" flipV="1">
            <a:off x="8192361" y="273489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A052B0B-A683-14EF-8B31-573EFBE79D24}"/>
              </a:ext>
            </a:extLst>
          </p:cNvPr>
          <p:cNvCxnSpPr>
            <a:cxnSpLocks/>
          </p:cNvCxnSpPr>
          <p:nvPr/>
        </p:nvCxnSpPr>
        <p:spPr>
          <a:xfrm flipH="1" flipV="1">
            <a:off x="10163238" y="274941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E5C7141-D640-6865-66E4-44EBCF990E1F}"/>
              </a:ext>
            </a:extLst>
          </p:cNvPr>
          <p:cNvSpPr/>
          <p:nvPr/>
        </p:nvSpPr>
        <p:spPr>
          <a:xfrm>
            <a:off x="1785259" y="3164526"/>
            <a:ext cx="8897256" cy="1252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9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90C1DD1-A01E-74EA-594D-94A4A90A38FB}"/>
              </a:ext>
            </a:extLst>
          </p:cNvPr>
          <p:cNvSpPr/>
          <p:nvPr/>
        </p:nvSpPr>
        <p:spPr>
          <a:xfrm>
            <a:off x="334532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4320602" y="4054081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66FF86B-6581-5FB8-D00B-F72866742F1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4320602" y="4054081"/>
            <a:ext cx="3909926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0495CA-AFB5-020B-1D92-05E635202650}"/>
              </a:ext>
            </a:extLst>
          </p:cNvPr>
          <p:cNvCxnSpPr>
            <a:cxnSpLocks/>
          </p:cNvCxnSpPr>
          <p:nvPr/>
        </p:nvCxnSpPr>
        <p:spPr>
          <a:xfrm flipV="1">
            <a:off x="4320601" y="250335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860851" y="202657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3136ABC-C780-E184-C9FC-552AC768E0A3}"/>
              </a:ext>
            </a:extLst>
          </p:cNvPr>
          <p:cNvSpPr/>
          <p:nvPr/>
        </p:nvSpPr>
        <p:spPr>
          <a:xfrm>
            <a:off x="1394766" y="2918056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FA5669E-C3C9-E1A4-7379-96CA412A5919}"/>
              </a:ext>
            </a:extLst>
          </p:cNvPr>
          <p:cNvSpPr/>
          <p:nvPr/>
        </p:nvSpPr>
        <p:spPr>
          <a:xfrm>
            <a:off x="534038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ED238A6-62FC-A0A6-2ED4-032E8CF45B42}"/>
              </a:ext>
            </a:extLst>
          </p:cNvPr>
          <p:cNvSpPr/>
          <p:nvPr/>
        </p:nvSpPr>
        <p:spPr>
          <a:xfrm>
            <a:off x="7335443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083D0B7-2F4F-351C-F083-FC008A9987E6}"/>
              </a:ext>
            </a:extLst>
          </p:cNvPr>
          <p:cNvSpPr/>
          <p:nvPr/>
        </p:nvSpPr>
        <p:spPr>
          <a:xfrm>
            <a:off x="9063042" y="2926071"/>
            <a:ext cx="1950557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6CFB79-60A3-C767-81DB-CEE8976CC4BE}"/>
              </a:ext>
            </a:extLst>
          </p:cNvPr>
          <p:cNvCxnSpPr>
            <a:cxnSpLocks/>
          </p:cNvCxnSpPr>
          <p:nvPr/>
        </p:nvCxnSpPr>
        <p:spPr>
          <a:xfrm flipH="1" flipV="1">
            <a:off x="2361233" y="4024340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A6F9518-4A8B-3B9A-877A-3A14801EB73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2370045" y="4046066"/>
            <a:ext cx="5860483" cy="948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1FE1AF-2EC4-5AAC-8424-ACB10574C5F9}"/>
              </a:ext>
            </a:extLst>
          </p:cNvPr>
          <p:cNvCxnSpPr>
            <a:cxnSpLocks/>
          </p:cNvCxnSpPr>
          <p:nvPr/>
        </p:nvCxnSpPr>
        <p:spPr>
          <a:xfrm flipH="1" flipV="1">
            <a:off x="6240576" y="402589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A42AECB-FCB8-D8D3-6628-C539C102D922}"/>
              </a:ext>
            </a:extLst>
          </p:cNvPr>
          <p:cNvCxnSpPr>
            <a:cxnSpLocks/>
          </p:cNvCxnSpPr>
          <p:nvPr/>
        </p:nvCxnSpPr>
        <p:spPr>
          <a:xfrm flipH="1" flipV="1">
            <a:off x="8232533" y="407086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000B599-2706-AE3E-3F2C-266C8E15F99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230528" y="4048841"/>
            <a:ext cx="1950557" cy="945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7DEC49-71C1-26BD-BE50-C988BA171801}"/>
              </a:ext>
            </a:extLst>
          </p:cNvPr>
          <p:cNvCxnSpPr>
            <a:cxnSpLocks/>
          </p:cNvCxnSpPr>
          <p:nvPr/>
        </p:nvCxnSpPr>
        <p:spPr>
          <a:xfrm flipH="1" flipV="1">
            <a:off x="10196644" y="4026894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AA0550-AC3E-E797-D195-D6C0831C187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315662" y="4054081"/>
            <a:ext cx="1914866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3E8A60-BFF0-095E-0AA3-97489E065755}"/>
              </a:ext>
            </a:extLst>
          </p:cNvPr>
          <p:cNvCxnSpPr>
            <a:cxnSpLocks/>
          </p:cNvCxnSpPr>
          <p:nvPr/>
        </p:nvCxnSpPr>
        <p:spPr>
          <a:xfrm flipV="1">
            <a:off x="2378856" y="248823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4CF91CF-65D0-1D41-210F-7DEF13E3F9C2}"/>
              </a:ext>
            </a:extLst>
          </p:cNvPr>
          <p:cNvCxnSpPr>
            <a:cxnSpLocks/>
          </p:cNvCxnSpPr>
          <p:nvPr/>
        </p:nvCxnSpPr>
        <p:spPr>
          <a:xfrm flipV="1">
            <a:off x="6249388" y="2503357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C24AB97-BAF9-C375-99F6-642B3F4EA52A}"/>
              </a:ext>
            </a:extLst>
          </p:cNvPr>
          <p:cNvCxnSpPr>
            <a:cxnSpLocks/>
          </p:cNvCxnSpPr>
          <p:nvPr/>
        </p:nvCxnSpPr>
        <p:spPr>
          <a:xfrm flipV="1">
            <a:off x="8326699" y="2522340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B7F3AA0-921C-F181-8E93-34678B17D5AC}"/>
              </a:ext>
            </a:extLst>
          </p:cNvPr>
          <p:cNvCxnSpPr>
            <a:cxnSpLocks/>
          </p:cNvCxnSpPr>
          <p:nvPr/>
        </p:nvCxnSpPr>
        <p:spPr>
          <a:xfrm flipV="1">
            <a:off x="10205456" y="2450658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780826" y="204559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721333" y="201798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855711" y="2034730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07649" y="205444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345A599-1BE4-6415-59CF-98DA0374D500}"/>
              </a:ext>
            </a:extLst>
          </p:cNvPr>
          <p:cNvSpPr/>
          <p:nvPr/>
        </p:nvSpPr>
        <p:spPr>
          <a:xfrm>
            <a:off x="8035520" y="4871635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93E319-1222-C5B9-C497-61D8F88872C2}"/>
              </a:ext>
            </a:extLst>
          </p:cNvPr>
          <p:cNvSpPr txBox="1"/>
          <p:nvPr/>
        </p:nvSpPr>
        <p:spPr>
          <a:xfrm>
            <a:off x="737077" y="1459855"/>
            <a:ext cx="29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找出相關的 </a:t>
            </a:r>
            <a:r>
              <a:rPr lang="en-US" altLang="zh-TW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6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905822" y="448087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825797" y="449990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766304" y="4472294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900682" y="4489036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52620" y="450874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D4E5D6-221E-D9D2-0275-939B4606CB66}"/>
              </a:ext>
            </a:extLst>
          </p:cNvPr>
          <p:cNvSpPr/>
          <p:nvPr/>
        </p:nvSpPr>
        <p:spPr>
          <a:xfrm>
            <a:off x="7988198" y="4942543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BE2C2B-26D8-5A65-F0D1-F94BE8B8A478}"/>
              </a:ext>
            </a:extLst>
          </p:cNvPr>
          <p:cNvSpPr txBox="1"/>
          <p:nvPr/>
        </p:nvSpPr>
        <p:spPr>
          <a:xfrm>
            <a:off x="4900253" y="80822"/>
            <a:ext cx="783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此處為簡化的講法，事實上在相加前還要過一個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Transformer)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5CD92A-1BA5-9F6E-6A82-C3E6BB5631B4}"/>
              </a:ext>
            </a:extLst>
          </p:cNvPr>
          <p:cNvSpPr/>
          <p:nvPr/>
        </p:nvSpPr>
        <p:spPr>
          <a:xfrm>
            <a:off x="7062971" y="1500294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D5BC79-AFEF-DDEE-DFF1-426BFC0AF418}"/>
              </a:ext>
            </a:extLst>
          </p:cNvPr>
          <p:cNvCxnSpPr>
            <a:cxnSpLocks/>
          </p:cNvCxnSpPr>
          <p:nvPr/>
        </p:nvCxnSpPr>
        <p:spPr>
          <a:xfrm flipV="1">
            <a:off x="8324135" y="2592196"/>
            <a:ext cx="0" cy="1743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F461CF-2521-47B9-4D19-4E9384CAF560}"/>
              </a:ext>
            </a:extLst>
          </p:cNvPr>
          <p:cNvCxnSpPr>
            <a:cxnSpLocks/>
          </p:cNvCxnSpPr>
          <p:nvPr/>
        </p:nvCxnSpPr>
        <p:spPr>
          <a:xfrm flipH="1" flipV="1">
            <a:off x="8330093" y="2556302"/>
            <a:ext cx="1849002" cy="181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BFE4B88-2ECD-3BF6-B021-6B489C6528C9}"/>
              </a:ext>
            </a:extLst>
          </p:cNvPr>
          <p:cNvCxnSpPr>
            <a:cxnSpLocks/>
          </p:cNvCxnSpPr>
          <p:nvPr/>
        </p:nvCxnSpPr>
        <p:spPr>
          <a:xfrm flipV="1">
            <a:off x="4413755" y="2556302"/>
            <a:ext cx="3916338" cy="1800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A0DCE55-4DA5-1228-EBFA-2160E2522C27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12370" y="2556302"/>
            <a:ext cx="5917723" cy="1952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76C9745-32E7-8F73-DB8F-837C85B61BC2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flipV="1">
            <a:off x="6285547" y="2556302"/>
            <a:ext cx="2016987" cy="194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45B81A6-10B0-A1B5-75DC-1EBBF7F0ACEF}"/>
              </a:ext>
            </a:extLst>
          </p:cNvPr>
          <p:cNvSpPr txBox="1"/>
          <p:nvPr/>
        </p:nvSpPr>
        <p:spPr>
          <a:xfrm>
            <a:off x="7163587" y="1811019"/>
            <a:ext cx="120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473949B-D2DA-33A1-70BC-729E43E4CB8C}"/>
              </a:ext>
            </a:extLst>
          </p:cNvPr>
          <p:cNvSpPr txBox="1"/>
          <p:nvPr/>
        </p:nvSpPr>
        <p:spPr>
          <a:xfrm>
            <a:off x="3389955" y="1822375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0.3 x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6D8BDF-046F-D72B-28D1-D14B1ACC83D8}"/>
              </a:ext>
            </a:extLst>
          </p:cNvPr>
          <p:cNvSpPr txBox="1"/>
          <p:nvPr/>
        </p:nvSpPr>
        <p:spPr>
          <a:xfrm>
            <a:off x="4871405" y="183346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0.3 x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470324D-DB90-B663-1FA4-6403591E5EAE}"/>
              </a:ext>
            </a:extLst>
          </p:cNvPr>
          <p:cNvSpPr txBox="1"/>
          <p:nvPr/>
        </p:nvSpPr>
        <p:spPr>
          <a:xfrm>
            <a:off x="6279676" y="1847344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0.4 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25617B6-2F74-FE1B-00AE-3D621D462337}"/>
              </a:ext>
            </a:extLst>
          </p:cNvPr>
          <p:cNvSpPr txBox="1"/>
          <p:nvPr/>
        </p:nvSpPr>
        <p:spPr>
          <a:xfrm>
            <a:off x="4308000" y="1813065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5529C17-3FF7-0634-C32A-E0C82A642878}"/>
              </a:ext>
            </a:extLst>
          </p:cNvPr>
          <p:cNvSpPr txBox="1"/>
          <p:nvPr/>
        </p:nvSpPr>
        <p:spPr>
          <a:xfrm>
            <a:off x="5734075" y="1833465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F6F7DD2-ADD4-9C4B-C80A-50C76FE0CC1C}"/>
              </a:ext>
            </a:extLst>
          </p:cNvPr>
          <p:cNvSpPr/>
          <p:nvPr/>
        </p:nvSpPr>
        <p:spPr>
          <a:xfrm>
            <a:off x="4262426" y="1489202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56BDCAC-1D57-913C-A999-1B552804B762}"/>
              </a:ext>
            </a:extLst>
          </p:cNvPr>
          <p:cNvSpPr/>
          <p:nvPr/>
        </p:nvSpPr>
        <p:spPr>
          <a:xfrm>
            <a:off x="5653951" y="1479892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13A3CAD-E302-BD7A-CCCC-77CE6A58FA5D}"/>
              </a:ext>
            </a:extLst>
          </p:cNvPr>
          <p:cNvSpPr txBox="1"/>
          <p:nvPr/>
        </p:nvSpPr>
        <p:spPr>
          <a:xfrm>
            <a:off x="737077" y="1459855"/>
            <a:ext cx="29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集合相關資訊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7145BA9-1B67-4993-D797-7A503179A947}"/>
              </a:ext>
            </a:extLst>
          </p:cNvPr>
          <p:cNvSpPr/>
          <p:nvPr/>
        </p:nvSpPr>
        <p:spPr>
          <a:xfrm>
            <a:off x="8159771" y="1428292"/>
            <a:ext cx="285525" cy="11280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07D05-CDDC-A8EB-2E09-0069D04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19469F-2675-543F-9A03-C11FA5F7DC60}"/>
              </a:ext>
            </a:extLst>
          </p:cNvPr>
          <p:cNvSpPr/>
          <p:nvPr/>
        </p:nvSpPr>
        <p:spPr>
          <a:xfrm>
            <a:off x="5249009" y="1342381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B4EE52-7A4F-054D-CE7D-23305DDFAAB1}"/>
              </a:ext>
            </a:extLst>
          </p:cNvPr>
          <p:cNvSpPr txBox="1"/>
          <p:nvPr/>
        </p:nvSpPr>
        <p:spPr>
          <a:xfrm>
            <a:off x="772149" y="1619871"/>
            <a:ext cx="351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這門課是生成式 </a:t>
            </a: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導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7260B44-10F2-57DD-DAB5-5DCFBF47C9D0}"/>
              </a:ext>
            </a:extLst>
          </p:cNvPr>
          <p:cNvCxnSpPr>
            <a:cxnSpLocks/>
          </p:cNvCxnSpPr>
          <p:nvPr/>
        </p:nvCxnSpPr>
        <p:spPr>
          <a:xfrm>
            <a:off x="4515892" y="1825956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1B5B34-C0A2-65F1-6CF9-5E76CD52C924}"/>
              </a:ext>
            </a:extLst>
          </p:cNvPr>
          <p:cNvCxnSpPr>
            <a:cxnSpLocks/>
          </p:cNvCxnSpPr>
          <p:nvPr/>
        </p:nvCxnSpPr>
        <p:spPr>
          <a:xfrm>
            <a:off x="6969565" y="1870650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29ADF3-AFFD-2569-5CB5-E1F95098FC0A}"/>
              </a:ext>
            </a:extLst>
          </p:cNvPr>
          <p:cNvGrpSpPr/>
          <p:nvPr/>
        </p:nvGrpSpPr>
        <p:grpSpPr>
          <a:xfrm>
            <a:off x="7750747" y="853859"/>
            <a:ext cx="3142916" cy="1461624"/>
            <a:chOff x="4970429" y="167720"/>
            <a:chExt cx="3142916" cy="14616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F4BE76-8D4C-2739-9FE6-55FE0EE8D9DF}"/>
                </a:ext>
              </a:extLst>
            </p:cNvPr>
            <p:cNvSpPr/>
            <p:nvPr/>
          </p:nvSpPr>
          <p:spPr>
            <a:xfrm>
              <a:off x="5174890" y="1463272"/>
              <a:ext cx="180000" cy="1444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73CD8-C8D3-DF32-12D6-80D8ED0A9E52}"/>
                </a:ext>
              </a:extLst>
            </p:cNvPr>
            <p:cNvSpPr/>
            <p:nvPr/>
          </p:nvSpPr>
          <p:spPr>
            <a:xfrm>
              <a:off x="5593414" y="1215029"/>
              <a:ext cx="180000" cy="3926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EB7BE4-2951-B939-4B78-AC5652BF8525}"/>
                </a:ext>
              </a:extLst>
            </p:cNvPr>
            <p:cNvSpPr/>
            <p:nvPr/>
          </p:nvSpPr>
          <p:spPr>
            <a:xfrm>
              <a:off x="6430463" y="1262296"/>
              <a:ext cx="180000" cy="3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74E732-2B11-EEDA-AA09-EF9AA67C1B89}"/>
                </a:ext>
              </a:extLst>
            </p:cNvPr>
            <p:cNvSpPr/>
            <p:nvPr/>
          </p:nvSpPr>
          <p:spPr>
            <a:xfrm>
              <a:off x="7370066" y="1239866"/>
              <a:ext cx="180000" cy="3673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1D6E47-AAE4-354B-5C90-C517F7D512ED}"/>
                </a:ext>
              </a:extLst>
            </p:cNvPr>
            <p:cNvSpPr/>
            <p:nvPr/>
          </p:nvSpPr>
          <p:spPr>
            <a:xfrm>
              <a:off x="6011938" y="167720"/>
              <a:ext cx="180000" cy="14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B0BFB01-A64F-8604-8010-99CCB5178478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29" y="1629344"/>
              <a:ext cx="31429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0D767E-B830-0DEE-A880-9B3B54CFF993}"/>
                </a:ext>
              </a:extLst>
            </p:cNvPr>
            <p:cNvSpPr/>
            <p:nvPr/>
          </p:nvSpPr>
          <p:spPr>
            <a:xfrm>
              <a:off x="7742845" y="972011"/>
              <a:ext cx="180000" cy="6357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24B06E0-0A93-91C2-5E15-52D0A3CE7A5C}"/>
                </a:ext>
              </a:extLst>
            </p:cNvPr>
            <p:cNvSpPr txBox="1"/>
            <p:nvPr/>
          </p:nvSpPr>
          <p:spPr>
            <a:xfrm>
              <a:off x="6179238" y="1079055"/>
              <a:ext cx="1638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7BE64F-5ECC-4FCB-1437-759CBC0AE190}"/>
              </a:ext>
            </a:extLst>
          </p:cNvPr>
          <p:cNvSpPr txBox="1"/>
          <p:nvPr/>
        </p:nvSpPr>
        <p:spPr>
          <a:xfrm>
            <a:off x="8506784" y="365125"/>
            <a:ext cx="75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749032A-0B5F-93D4-FA59-0B506C97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33" y="2609154"/>
            <a:ext cx="2757724" cy="4010561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074A24B9-291A-5C5B-9DF5-8EFFF73E78F9}"/>
              </a:ext>
            </a:extLst>
          </p:cNvPr>
          <p:cNvGrpSpPr/>
          <p:nvPr/>
        </p:nvGrpSpPr>
        <p:grpSpPr>
          <a:xfrm>
            <a:off x="524600" y="3429000"/>
            <a:ext cx="7101579" cy="2791015"/>
            <a:chOff x="3820038" y="3440329"/>
            <a:chExt cx="7101579" cy="279101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CB0D185-4A04-F138-1888-06742891D2F6}"/>
                </a:ext>
              </a:extLst>
            </p:cNvPr>
            <p:cNvSpPr txBox="1"/>
            <p:nvPr/>
          </p:nvSpPr>
          <p:spPr>
            <a:xfrm>
              <a:off x="5878981" y="5708124"/>
              <a:ext cx="1631853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訓練資料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252D035F-85DF-DD61-1B3C-ACC9485B6B53}"/>
                </a:ext>
              </a:extLst>
            </p:cNvPr>
            <p:cNvSpPr/>
            <p:nvPr/>
          </p:nvSpPr>
          <p:spPr>
            <a:xfrm>
              <a:off x="3820038" y="3440329"/>
              <a:ext cx="5759391" cy="2202404"/>
            </a:xfrm>
            <a:prstGeom prst="roundRect">
              <a:avLst>
                <a:gd name="adj" fmla="val 9151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2F73312-A2FB-55E0-0856-EC5A0B9D23CE}"/>
                </a:ext>
              </a:extLst>
            </p:cNvPr>
            <p:cNvSpPr txBox="1"/>
            <p:nvPr/>
          </p:nvSpPr>
          <p:spPr>
            <a:xfrm>
              <a:off x="3993633" y="3557073"/>
              <a:ext cx="3051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輸入：人工智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92706FC-C6C4-FD86-A211-1BD6DC87C8D9}"/>
                </a:ext>
              </a:extLst>
            </p:cNvPr>
            <p:cNvSpPr txBox="1"/>
            <p:nvPr/>
          </p:nvSpPr>
          <p:spPr>
            <a:xfrm>
              <a:off x="7869888" y="3557073"/>
              <a:ext cx="3051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輸出：慧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9D2DFC-0371-9D06-A7C6-A7164111FE32}"/>
                </a:ext>
              </a:extLst>
            </p:cNvPr>
            <p:cNvSpPr txBox="1"/>
            <p:nvPr/>
          </p:nvSpPr>
          <p:spPr>
            <a:xfrm>
              <a:off x="3979177" y="4056772"/>
              <a:ext cx="3715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輸入：不要忘了今天來開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7D22E85-FE76-6803-337B-6DBB2F487114}"/>
                </a:ext>
              </a:extLst>
            </p:cNvPr>
            <p:cNvSpPr txBox="1"/>
            <p:nvPr/>
          </p:nvSpPr>
          <p:spPr>
            <a:xfrm>
              <a:off x="7869888" y="4026831"/>
              <a:ext cx="3051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輸出：會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5AB8B7-9234-B837-4F25-5E413155EC8E}"/>
                </a:ext>
              </a:extLst>
            </p:cNvPr>
            <p:cNvSpPr txBox="1"/>
            <p:nvPr/>
          </p:nvSpPr>
          <p:spPr>
            <a:xfrm>
              <a:off x="3979177" y="4556471"/>
              <a:ext cx="3715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輸入：床前明月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6FA29EA-BF6A-AFCE-ADCB-A71E4F7911A4}"/>
                </a:ext>
              </a:extLst>
            </p:cNvPr>
            <p:cNvSpPr txBox="1"/>
            <p:nvPr/>
          </p:nvSpPr>
          <p:spPr>
            <a:xfrm>
              <a:off x="7869888" y="4515622"/>
              <a:ext cx="1709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輸出：光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1E3E8C8-F39C-0618-D475-2C52400213B1}"/>
                </a:ext>
              </a:extLst>
            </p:cNvPr>
            <p:cNvSpPr txBox="1"/>
            <p:nvPr/>
          </p:nvSpPr>
          <p:spPr>
            <a:xfrm rot="5400000">
              <a:off x="4617414" y="5131293"/>
              <a:ext cx="611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89C715A-69A9-94D6-A7C7-340703FFB1DB}"/>
                </a:ext>
              </a:extLst>
            </p:cNvPr>
            <p:cNvSpPr txBox="1"/>
            <p:nvPr/>
          </p:nvSpPr>
          <p:spPr>
            <a:xfrm rot="5400000">
              <a:off x="8515704" y="5105944"/>
              <a:ext cx="611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0043D96-3BC5-35B3-5B5A-14F5436839F1}"/>
              </a:ext>
            </a:extLst>
          </p:cNvPr>
          <p:cNvSpPr txBox="1"/>
          <p:nvPr/>
        </p:nvSpPr>
        <p:spPr>
          <a:xfrm>
            <a:off x="9635846" y="5900709"/>
            <a:ext cx="222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/>
              <a:t>Transformer </a:t>
            </a:r>
            <a:endParaRPr lang="zh-TW" altLang="en-US" sz="2800" b="1" u="sng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95AE3F2-C2AB-8C63-D601-A19BBA02E9EA}"/>
              </a:ext>
            </a:extLst>
          </p:cNvPr>
          <p:cNvCxnSpPr>
            <a:cxnSpLocks/>
          </p:cNvCxnSpPr>
          <p:nvPr/>
        </p:nvCxnSpPr>
        <p:spPr>
          <a:xfrm flipV="1">
            <a:off x="4153766" y="2420399"/>
            <a:ext cx="1693054" cy="91588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BA486A8-9BD4-6A07-59D7-DA040BBF04CF}"/>
              </a:ext>
            </a:extLst>
          </p:cNvPr>
          <p:cNvCxnSpPr>
            <a:cxnSpLocks/>
          </p:cNvCxnSpPr>
          <p:nvPr/>
        </p:nvCxnSpPr>
        <p:spPr>
          <a:xfrm>
            <a:off x="6457586" y="2436988"/>
            <a:ext cx="1293161" cy="10816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B979C77-85D1-1C60-450E-5CE10BA646AB}"/>
              </a:ext>
            </a:extLst>
          </p:cNvPr>
          <p:cNvSpPr txBox="1"/>
          <p:nvPr/>
        </p:nvSpPr>
        <p:spPr>
          <a:xfrm>
            <a:off x="3170899" y="2539364"/>
            <a:ext cx="169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找出參數</a:t>
            </a:r>
          </a:p>
        </p:txBody>
      </p:sp>
    </p:spTree>
    <p:extLst>
      <p:ext uri="{BB962C8B-B14F-4D97-AF65-F5344CB8AC3E}">
        <p14:creationId xmlns:p14="http://schemas.microsoft.com/office/powerpoint/2010/main" val="35245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D8415-0897-B674-C77B-C9254C22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5B2610-B802-A32B-07F3-FA3DE10A43CC}"/>
              </a:ext>
            </a:extLst>
          </p:cNvPr>
          <p:cNvSpPr txBox="1"/>
          <p:nvPr/>
        </p:nvSpPr>
        <p:spPr>
          <a:xfrm>
            <a:off x="838200" y="5451233"/>
            <a:ext cx="3143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計算所有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兩兩間的相關性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91C56-E05E-F810-929F-C6CC09D20409}"/>
              </a:ext>
            </a:extLst>
          </p:cNvPr>
          <p:cNvSpPr/>
          <p:nvPr/>
        </p:nvSpPr>
        <p:spPr>
          <a:xfrm>
            <a:off x="5753128" y="5475628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BFB2F1-364E-0412-7D0A-7AB7E8212ABB}"/>
              </a:ext>
            </a:extLst>
          </p:cNvPr>
          <p:cNvSpPr/>
          <p:nvPr/>
        </p:nvSpPr>
        <p:spPr>
          <a:xfrm>
            <a:off x="7067578" y="5451233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4B80485-3CF3-0BA1-B26A-0BABCA478116}"/>
              </a:ext>
            </a:extLst>
          </p:cNvPr>
          <p:cNvSpPr/>
          <p:nvPr/>
        </p:nvSpPr>
        <p:spPr>
          <a:xfrm>
            <a:off x="8382028" y="5451233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D9917B4-AAE9-DD83-F711-388884758BA1}"/>
              </a:ext>
            </a:extLst>
          </p:cNvPr>
          <p:cNvSpPr/>
          <p:nvPr/>
        </p:nvSpPr>
        <p:spPr>
          <a:xfrm>
            <a:off x="9696478" y="5451233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00C961B-8829-5AEF-D93C-9CAF11911988}"/>
              </a:ext>
            </a:extLst>
          </p:cNvPr>
          <p:cNvSpPr/>
          <p:nvPr/>
        </p:nvSpPr>
        <p:spPr>
          <a:xfrm>
            <a:off x="11010928" y="5451233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1193353-70A9-6890-DE15-0E02BB342DEA}"/>
              </a:ext>
            </a:extLst>
          </p:cNvPr>
          <p:cNvSpPr/>
          <p:nvPr/>
        </p:nvSpPr>
        <p:spPr>
          <a:xfrm rot="5400000">
            <a:off x="4310001" y="1525763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6581C8E-23A8-02B6-1A9F-4BCBF8C47CB3}"/>
              </a:ext>
            </a:extLst>
          </p:cNvPr>
          <p:cNvSpPr/>
          <p:nvPr/>
        </p:nvSpPr>
        <p:spPr>
          <a:xfrm rot="5400000">
            <a:off x="4310001" y="2230191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6211760-C8C5-B129-E993-AF5037F8BECE}"/>
              </a:ext>
            </a:extLst>
          </p:cNvPr>
          <p:cNvSpPr/>
          <p:nvPr/>
        </p:nvSpPr>
        <p:spPr>
          <a:xfrm rot="5400000">
            <a:off x="4310001" y="2934619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38D5B4D-18CF-C1AC-5280-BE62C708FF14}"/>
              </a:ext>
            </a:extLst>
          </p:cNvPr>
          <p:cNvSpPr/>
          <p:nvPr/>
        </p:nvSpPr>
        <p:spPr>
          <a:xfrm rot="5400000">
            <a:off x="4310001" y="363904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D244CD5-8C9C-8841-596C-E820CEFB36C6}"/>
              </a:ext>
            </a:extLst>
          </p:cNvPr>
          <p:cNvSpPr/>
          <p:nvPr/>
        </p:nvSpPr>
        <p:spPr>
          <a:xfrm rot="5400000">
            <a:off x="4310001" y="4343473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176F57-0A8C-7445-4BC8-857BE998FE4C}"/>
              </a:ext>
            </a:extLst>
          </p:cNvPr>
          <p:cNvSpPr txBox="1"/>
          <p:nvPr/>
        </p:nvSpPr>
        <p:spPr>
          <a:xfrm>
            <a:off x="8068606" y="258747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5DD7D2-232E-8C4B-D7E1-A7251C9872E5}"/>
              </a:ext>
            </a:extLst>
          </p:cNvPr>
          <p:cNvSpPr txBox="1"/>
          <p:nvPr/>
        </p:nvSpPr>
        <p:spPr>
          <a:xfrm>
            <a:off x="8068606" y="332394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A358AF-9E28-4BE7-C662-370A903356D7}"/>
              </a:ext>
            </a:extLst>
          </p:cNvPr>
          <p:cNvSpPr txBox="1"/>
          <p:nvPr/>
        </p:nvSpPr>
        <p:spPr>
          <a:xfrm>
            <a:off x="8068606" y="479688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373ED4-B003-99A6-8862-0B9965ADACF2}"/>
              </a:ext>
            </a:extLst>
          </p:cNvPr>
          <p:cNvSpPr txBox="1"/>
          <p:nvPr/>
        </p:nvSpPr>
        <p:spPr>
          <a:xfrm>
            <a:off x="8068606" y="406041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0D2D5-1B21-F56B-7555-B22003F54971}"/>
              </a:ext>
            </a:extLst>
          </p:cNvPr>
          <p:cNvSpPr txBox="1"/>
          <p:nvPr/>
        </p:nvSpPr>
        <p:spPr>
          <a:xfrm>
            <a:off x="8068606" y="185100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D5F279-0655-B334-9B4E-711926DD8C96}"/>
              </a:ext>
            </a:extLst>
          </p:cNvPr>
          <p:cNvSpPr txBox="1"/>
          <p:nvPr/>
        </p:nvSpPr>
        <p:spPr>
          <a:xfrm>
            <a:off x="9439491" y="258747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3B45DE-8D69-F46B-536A-7F9C898522E3}"/>
              </a:ext>
            </a:extLst>
          </p:cNvPr>
          <p:cNvSpPr txBox="1"/>
          <p:nvPr/>
        </p:nvSpPr>
        <p:spPr>
          <a:xfrm>
            <a:off x="9439491" y="332394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56C706-E9DB-09C3-E3C2-C88485220270}"/>
              </a:ext>
            </a:extLst>
          </p:cNvPr>
          <p:cNvSpPr txBox="1"/>
          <p:nvPr/>
        </p:nvSpPr>
        <p:spPr>
          <a:xfrm>
            <a:off x="9439491" y="479688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1583E64-C67F-5DBF-CFE1-659DAB6C127A}"/>
              </a:ext>
            </a:extLst>
          </p:cNvPr>
          <p:cNvSpPr txBox="1"/>
          <p:nvPr/>
        </p:nvSpPr>
        <p:spPr>
          <a:xfrm>
            <a:off x="9439491" y="406041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A666965-5758-6608-2E19-865DF5F2B8C6}"/>
              </a:ext>
            </a:extLst>
          </p:cNvPr>
          <p:cNvSpPr txBox="1"/>
          <p:nvPr/>
        </p:nvSpPr>
        <p:spPr>
          <a:xfrm>
            <a:off x="9439491" y="185100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595C3C6-6873-A714-DEA0-A8E47AE862E3}"/>
              </a:ext>
            </a:extLst>
          </p:cNvPr>
          <p:cNvSpPr txBox="1"/>
          <p:nvPr/>
        </p:nvSpPr>
        <p:spPr>
          <a:xfrm>
            <a:off x="6867471" y="1323027"/>
            <a:ext cx="302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Attention Matrix 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A0C9A73-20B1-F494-4F43-5CBFC946A3B0}"/>
              </a:ext>
            </a:extLst>
          </p:cNvPr>
          <p:cNvSpPr txBox="1"/>
          <p:nvPr/>
        </p:nvSpPr>
        <p:spPr>
          <a:xfrm>
            <a:off x="10758186" y="258747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BCD3A78-2C52-C422-FC48-23BDEC7581AD}"/>
              </a:ext>
            </a:extLst>
          </p:cNvPr>
          <p:cNvSpPr txBox="1"/>
          <p:nvPr/>
        </p:nvSpPr>
        <p:spPr>
          <a:xfrm>
            <a:off x="10758186" y="332394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54E2339-EABD-CF4C-A96C-9B3556215DF1}"/>
              </a:ext>
            </a:extLst>
          </p:cNvPr>
          <p:cNvSpPr txBox="1"/>
          <p:nvPr/>
        </p:nvSpPr>
        <p:spPr>
          <a:xfrm>
            <a:off x="10758186" y="479688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1F2BEE-FB77-22EC-5ACC-07610BDF492A}"/>
              </a:ext>
            </a:extLst>
          </p:cNvPr>
          <p:cNvSpPr txBox="1"/>
          <p:nvPr/>
        </p:nvSpPr>
        <p:spPr>
          <a:xfrm>
            <a:off x="10758186" y="406041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8F39D46-7C62-AE43-1C95-3EF7A6CA5916}"/>
              </a:ext>
            </a:extLst>
          </p:cNvPr>
          <p:cNvSpPr txBox="1"/>
          <p:nvPr/>
        </p:nvSpPr>
        <p:spPr>
          <a:xfrm>
            <a:off x="10758186" y="185100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498E714-F40C-BCC5-E97F-04C386EA4CB0}"/>
              </a:ext>
            </a:extLst>
          </p:cNvPr>
          <p:cNvSpPr txBox="1"/>
          <p:nvPr/>
        </p:nvSpPr>
        <p:spPr>
          <a:xfrm>
            <a:off x="6773622" y="258747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0.9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87E980-D6D8-1AB0-0F96-B2BF70AE197A}"/>
              </a:ext>
            </a:extLst>
          </p:cNvPr>
          <p:cNvSpPr txBox="1"/>
          <p:nvPr/>
        </p:nvSpPr>
        <p:spPr>
          <a:xfrm>
            <a:off x="6773622" y="332394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0E24B97-A87F-39AD-B6EE-5EF3FD23012C}"/>
              </a:ext>
            </a:extLst>
          </p:cNvPr>
          <p:cNvSpPr txBox="1"/>
          <p:nvPr/>
        </p:nvSpPr>
        <p:spPr>
          <a:xfrm>
            <a:off x="6773622" y="479688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CDF8856-BB35-1501-128C-24FC6DA860C1}"/>
              </a:ext>
            </a:extLst>
          </p:cNvPr>
          <p:cNvSpPr txBox="1"/>
          <p:nvPr/>
        </p:nvSpPr>
        <p:spPr>
          <a:xfrm>
            <a:off x="6773622" y="406041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D875F6-A24C-430C-83AD-61C9571F45E9}"/>
              </a:ext>
            </a:extLst>
          </p:cNvPr>
          <p:cNvSpPr txBox="1"/>
          <p:nvPr/>
        </p:nvSpPr>
        <p:spPr>
          <a:xfrm>
            <a:off x="6773622" y="185100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33B73F0-0ACE-80E8-A99D-FD32B42A88FB}"/>
              </a:ext>
            </a:extLst>
          </p:cNvPr>
          <p:cNvSpPr txBox="1"/>
          <p:nvPr/>
        </p:nvSpPr>
        <p:spPr>
          <a:xfrm>
            <a:off x="5482562" y="258747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5E4BA6A-4FDA-A2F3-F440-4597A4919F4A}"/>
              </a:ext>
            </a:extLst>
          </p:cNvPr>
          <p:cNvSpPr txBox="1"/>
          <p:nvPr/>
        </p:nvSpPr>
        <p:spPr>
          <a:xfrm>
            <a:off x="5482562" y="332394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649AE8C-584F-DACA-6CBF-04CA756F4EEB}"/>
              </a:ext>
            </a:extLst>
          </p:cNvPr>
          <p:cNvSpPr txBox="1"/>
          <p:nvPr/>
        </p:nvSpPr>
        <p:spPr>
          <a:xfrm>
            <a:off x="5482562" y="479688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6D09915-6789-2F02-9F63-D32E4A0E1BDF}"/>
              </a:ext>
            </a:extLst>
          </p:cNvPr>
          <p:cNvSpPr txBox="1"/>
          <p:nvPr/>
        </p:nvSpPr>
        <p:spPr>
          <a:xfrm>
            <a:off x="5482562" y="406041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36462F-6947-279F-EEF8-CECC10C72DF3}"/>
              </a:ext>
            </a:extLst>
          </p:cNvPr>
          <p:cNvSpPr txBox="1"/>
          <p:nvPr/>
        </p:nvSpPr>
        <p:spPr>
          <a:xfrm>
            <a:off x="5482562" y="185100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C04CF7E-DE10-D1F2-949F-F1B12337A31D}"/>
              </a:ext>
            </a:extLst>
          </p:cNvPr>
          <p:cNvSpPr/>
          <p:nvPr/>
        </p:nvSpPr>
        <p:spPr>
          <a:xfrm>
            <a:off x="5312946" y="1768468"/>
            <a:ext cx="6423688" cy="3604986"/>
          </a:xfrm>
          <a:prstGeom prst="roundRect">
            <a:avLst>
              <a:gd name="adj" fmla="val 7156"/>
            </a:avLst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B12D4-D677-ED29-E849-0901BC7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Attention: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考慮上下文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905822" y="448087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825797" y="449990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52620" y="450874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D4E5D6-221E-D9D2-0275-939B4606CB66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0425A61-B6DA-EFA6-F16B-4339874D8F90}"/>
              </a:ext>
            </a:extLst>
          </p:cNvPr>
          <p:cNvSpPr/>
          <p:nvPr/>
        </p:nvSpPr>
        <p:spPr>
          <a:xfrm>
            <a:off x="6096000" y="1459855"/>
            <a:ext cx="285525" cy="11280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0DD7266-43EE-48F1-D87D-96BDB6E60AFF}"/>
              </a:ext>
            </a:extLst>
          </p:cNvPr>
          <p:cNvSpPr/>
          <p:nvPr/>
        </p:nvSpPr>
        <p:spPr>
          <a:xfrm>
            <a:off x="9256677" y="1487021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AE744B8-1942-237F-E3EF-680B6AD1E5BB}"/>
              </a:ext>
            </a:extLst>
          </p:cNvPr>
          <p:cNvSpPr/>
          <p:nvPr/>
        </p:nvSpPr>
        <p:spPr>
          <a:xfrm>
            <a:off x="7751917" y="147342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D5BC79-AFEF-DDEE-DFF1-426BFC0AF418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229950" y="2587865"/>
            <a:ext cx="8813" cy="181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BFE4B88-2ECD-3BF6-B021-6B489C6528C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413755" y="2587865"/>
            <a:ext cx="1825008" cy="1769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A0DCE55-4DA5-1228-EBFA-2160E2522C2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350226" y="2587865"/>
            <a:ext cx="3888537" cy="1920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45B81A6-10B0-A1B5-75DC-1EBBF7F0ACEF}"/>
              </a:ext>
            </a:extLst>
          </p:cNvPr>
          <p:cNvSpPr txBox="1"/>
          <p:nvPr/>
        </p:nvSpPr>
        <p:spPr>
          <a:xfrm>
            <a:off x="6089867" y="1747603"/>
            <a:ext cx="120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473949B-D2DA-33A1-70BC-729E43E4CB8C}"/>
              </a:ext>
            </a:extLst>
          </p:cNvPr>
          <p:cNvSpPr txBox="1"/>
          <p:nvPr/>
        </p:nvSpPr>
        <p:spPr>
          <a:xfrm>
            <a:off x="8403796" y="1815932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0.7 x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6D8BDF-046F-D72B-28D1-D14B1ACC83D8}"/>
              </a:ext>
            </a:extLst>
          </p:cNvPr>
          <p:cNvSpPr txBox="1"/>
          <p:nvPr/>
        </p:nvSpPr>
        <p:spPr>
          <a:xfrm>
            <a:off x="6994177" y="1806599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0.3 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25617B6-2F74-FE1B-00AE-3D621D462337}"/>
              </a:ext>
            </a:extLst>
          </p:cNvPr>
          <p:cNvSpPr txBox="1"/>
          <p:nvPr/>
        </p:nvSpPr>
        <p:spPr>
          <a:xfrm>
            <a:off x="7860667" y="177945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6CA360-318B-3350-F79D-375096A8DEE1}"/>
              </a:ext>
            </a:extLst>
          </p:cNvPr>
          <p:cNvSpPr txBox="1"/>
          <p:nvPr/>
        </p:nvSpPr>
        <p:spPr>
          <a:xfrm>
            <a:off x="758846" y="1716198"/>
            <a:ext cx="3143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實作時只會考慮左邊的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A3016D-6BFB-3F20-59AC-999D0FBB0458}"/>
              </a:ext>
            </a:extLst>
          </p:cNvPr>
          <p:cNvSpPr txBox="1"/>
          <p:nvPr/>
        </p:nvSpPr>
        <p:spPr>
          <a:xfrm>
            <a:off x="7007498" y="3526477"/>
            <a:ext cx="460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Causal Attention 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B35F29-B506-204C-B4B7-9079BB76F3FB}"/>
              </a:ext>
            </a:extLst>
          </p:cNvPr>
          <p:cNvSpPr txBox="1"/>
          <p:nvPr/>
        </p:nvSpPr>
        <p:spPr>
          <a:xfrm>
            <a:off x="9454009" y="359504"/>
            <a:ext cx="34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關聯性不只一種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90C1DD1-A01E-74EA-594D-94A4A90A38FB}"/>
              </a:ext>
            </a:extLst>
          </p:cNvPr>
          <p:cNvSpPr/>
          <p:nvPr/>
        </p:nvSpPr>
        <p:spPr>
          <a:xfrm>
            <a:off x="3345323" y="3428999"/>
            <a:ext cx="1950557" cy="625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4320602" y="4054080"/>
            <a:ext cx="8812" cy="94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66FF86B-6581-5FB8-D00B-F72866742F1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320602" y="4054080"/>
            <a:ext cx="1887987" cy="94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0495CA-AFB5-020B-1D92-05E635202650}"/>
              </a:ext>
            </a:extLst>
          </p:cNvPr>
          <p:cNvCxnSpPr>
            <a:cxnSpLocks/>
          </p:cNvCxnSpPr>
          <p:nvPr/>
        </p:nvCxnSpPr>
        <p:spPr>
          <a:xfrm flipV="1">
            <a:off x="4296230" y="304220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836480" y="2565416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3136ABC-C780-E184-C9FC-552AC768E0A3}"/>
              </a:ext>
            </a:extLst>
          </p:cNvPr>
          <p:cNvSpPr/>
          <p:nvPr/>
        </p:nvSpPr>
        <p:spPr>
          <a:xfrm>
            <a:off x="1394766" y="3420984"/>
            <a:ext cx="1950557" cy="625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FA5669E-C3C9-E1A4-7379-96CA412A5919}"/>
              </a:ext>
            </a:extLst>
          </p:cNvPr>
          <p:cNvSpPr/>
          <p:nvPr/>
        </p:nvSpPr>
        <p:spPr>
          <a:xfrm>
            <a:off x="5340383" y="3428999"/>
            <a:ext cx="1950557" cy="625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ED238A6-62FC-A0A6-2ED4-032E8CF45B42}"/>
              </a:ext>
            </a:extLst>
          </p:cNvPr>
          <p:cNvSpPr/>
          <p:nvPr/>
        </p:nvSpPr>
        <p:spPr>
          <a:xfrm>
            <a:off x="7335443" y="3428999"/>
            <a:ext cx="1950557" cy="625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083D0B7-2F4F-351C-F083-FC008A9987E6}"/>
              </a:ext>
            </a:extLst>
          </p:cNvPr>
          <p:cNvSpPr/>
          <p:nvPr/>
        </p:nvSpPr>
        <p:spPr>
          <a:xfrm>
            <a:off x="9231114" y="3428803"/>
            <a:ext cx="1950557" cy="625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6CFB79-60A3-C767-81DB-CEE8976CC4BE}"/>
              </a:ext>
            </a:extLst>
          </p:cNvPr>
          <p:cNvCxnSpPr>
            <a:cxnSpLocks/>
          </p:cNvCxnSpPr>
          <p:nvPr/>
        </p:nvCxnSpPr>
        <p:spPr>
          <a:xfrm flipH="1" flipV="1">
            <a:off x="2361233" y="4024340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A6F9518-4A8B-3B9A-877A-3A14801EB732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2370045" y="4046065"/>
            <a:ext cx="3909926" cy="94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1FE1AF-2EC4-5AAC-8424-ACB10574C5F9}"/>
              </a:ext>
            </a:extLst>
          </p:cNvPr>
          <p:cNvCxnSpPr>
            <a:cxnSpLocks/>
          </p:cNvCxnSpPr>
          <p:nvPr/>
        </p:nvCxnSpPr>
        <p:spPr>
          <a:xfrm flipH="1" flipV="1">
            <a:off x="6240576" y="402589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A42AECB-FCB8-D8D3-6628-C539C102D922}"/>
              </a:ext>
            </a:extLst>
          </p:cNvPr>
          <p:cNvCxnSpPr>
            <a:cxnSpLocks/>
          </p:cNvCxnSpPr>
          <p:nvPr/>
        </p:nvCxnSpPr>
        <p:spPr>
          <a:xfrm flipH="1" flipV="1">
            <a:off x="8232533" y="4070863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000B599-2706-AE3E-3F2C-266C8E15F997}"/>
              </a:ext>
            </a:extLst>
          </p:cNvPr>
          <p:cNvCxnSpPr>
            <a:cxnSpLocks/>
          </p:cNvCxnSpPr>
          <p:nvPr/>
        </p:nvCxnSpPr>
        <p:spPr>
          <a:xfrm flipV="1">
            <a:off x="6271159" y="4048841"/>
            <a:ext cx="3909926" cy="948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7DEC49-71C1-26BD-BE50-C988BA171801}"/>
              </a:ext>
            </a:extLst>
          </p:cNvPr>
          <p:cNvCxnSpPr>
            <a:cxnSpLocks/>
          </p:cNvCxnSpPr>
          <p:nvPr/>
        </p:nvCxnSpPr>
        <p:spPr>
          <a:xfrm flipH="1" flipV="1">
            <a:off x="10196644" y="4026894"/>
            <a:ext cx="8812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AA0550-AC3E-E797-D195-D6C0831C1876}"/>
              </a:ext>
            </a:extLst>
          </p:cNvPr>
          <p:cNvCxnSpPr>
            <a:cxnSpLocks/>
          </p:cNvCxnSpPr>
          <p:nvPr/>
        </p:nvCxnSpPr>
        <p:spPr>
          <a:xfrm flipV="1">
            <a:off x="6285162" y="4086836"/>
            <a:ext cx="1887987" cy="94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3E8A60-BFF0-095E-0AA3-97489E065755}"/>
              </a:ext>
            </a:extLst>
          </p:cNvPr>
          <p:cNvCxnSpPr>
            <a:cxnSpLocks/>
          </p:cNvCxnSpPr>
          <p:nvPr/>
        </p:nvCxnSpPr>
        <p:spPr>
          <a:xfrm flipV="1">
            <a:off x="2354485" y="302708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4CF91CF-65D0-1D41-210F-7DEF13E3F9C2}"/>
              </a:ext>
            </a:extLst>
          </p:cNvPr>
          <p:cNvCxnSpPr>
            <a:cxnSpLocks/>
          </p:cNvCxnSpPr>
          <p:nvPr/>
        </p:nvCxnSpPr>
        <p:spPr>
          <a:xfrm flipV="1">
            <a:off x="6225017" y="304220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C24AB97-BAF9-C375-99F6-642B3F4EA52A}"/>
              </a:ext>
            </a:extLst>
          </p:cNvPr>
          <p:cNvCxnSpPr>
            <a:cxnSpLocks/>
          </p:cNvCxnSpPr>
          <p:nvPr/>
        </p:nvCxnSpPr>
        <p:spPr>
          <a:xfrm flipV="1">
            <a:off x="8302328" y="3061184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B7F3AA0-921C-F181-8E93-34678B17D5AC}"/>
              </a:ext>
            </a:extLst>
          </p:cNvPr>
          <p:cNvCxnSpPr>
            <a:cxnSpLocks/>
          </p:cNvCxnSpPr>
          <p:nvPr/>
        </p:nvCxnSpPr>
        <p:spPr>
          <a:xfrm flipV="1">
            <a:off x="10181085" y="2989502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756455" y="258444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696962" y="255683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831340" y="2573574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883278" y="259328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3345A599-1BE4-6415-59CF-98DA0374D500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BAAF26E-E2DC-43AD-AEAD-26AE6DFF706C}"/>
              </a:ext>
            </a:extLst>
          </p:cNvPr>
          <p:cNvSpPr/>
          <p:nvPr/>
        </p:nvSpPr>
        <p:spPr>
          <a:xfrm>
            <a:off x="3270237" y="1827809"/>
            <a:ext cx="1950557" cy="6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60A08E-A91B-A257-0C70-3E364BCA10E0}"/>
              </a:ext>
            </a:extLst>
          </p:cNvPr>
          <p:cNvCxnSpPr>
            <a:cxnSpLocks/>
          </p:cNvCxnSpPr>
          <p:nvPr/>
        </p:nvCxnSpPr>
        <p:spPr>
          <a:xfrm flipV="1">
            <a:off x="4221144" y="144101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422BF4-ECE6-F84F-A3AA-4DDA496CBEF8}"/>
              </a:ext>
            </a:extLst>
          </p:cNvPr>
          <p:cNvSpPr txBox="1"/>
          <p:nvPr/>
        </p:nvSpPr>
        <p:spPr>
          <a:xfrm>
            <a:off x="3761394" y="964226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78D18784-F7BF-C3D3-5114-BE21A591DCA4}"/>
              </a:ext>
            </a:extLst>
          </p:cNvPr>
          <p:cNvSpPr/>
          <p:nvPr/>
        </p:nvSpPr>
        <p:spPr>
          <a:xfrm>
            <a:off x="1319680" y="1819794"/>
            <a:ext cx="1950557" cy="6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9E4CD17-5520-9286-219D-415B52FA74EF}"/>
              </a:ext>
            </a:extLst>
          </p:cNvPr>
          <p:cNvSpPr/>
          <p:nvPr/>
        </p:nvSpPr>
        <p:spPr>
          <a:xfrm>
            <a:off x="5265297" y="1827809"/>
            <a:ext cx="1950557" cy="6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E4782DC-227C-E0AA-470E-78273E7A65F1}"/>
              </a:ext>
            </a:extLst>
          </p:cNvPr>
          <p:cNvSpPr/>
          <p:nvPr/>
        </p:nvSpPr>
        <p:spPr>
          <a:xfrm>
            <a:off x="7260357" y="1827809"/>
            <a:ext cx="1950557" cy="6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83E78F3-5244-F525-3008-0F6C0DAC3EDA}"/>
              </a:ext>
            </a:extLst>
          </p:cNvPr>
          <p:cNvSpPr/>
          <p:nvPr/>
        </p:nvSpPr>
        <p:spPr>
          <a:xfrm>
            <a:off x="9182546" y="1828117"/>
            <a:ext cx="1950557" cy="6250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計算相關性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95B7901-70FE-8590-46B8-DFC68A539A03}"/>
              </a:ext>
            </a:extLst>
          </p:cNvPr>
          <p:cNvCxnSpPr>
            <a:cxnSpLocks/>
          </p:cNvCxnSpPr>
          <p:nvPr/>
        </p:nvCxnSpPr>
        <p:spPr>
          <a:xfrm flipV="1">
            <a:off x="2279399" y="142589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9D87CB-E654-0FE4-C497-14FA8DF07572}"/>
              </a:ext>
            </a:extLst>
          </p:cNvPr>
          <p:cNvCxnSpPr>
            <a:cxnSpLocks/>
          </p:cNvCxnSpPr>
          <p:nvPr/>
        </p:nvCxnSpPr>
        <p:spPr>
          <a:xfrm flipV="1">
            <a:off x="6149931" y="1441011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3BF34C9-F4E2-8AE9-2558-19CBCABCD44D}"/>
              </a:ext>
            </a:extLst>
          </p:cNvPr>
          <p:cNvCxnSpPr>
            <a:cxnSpLocks/>
          </p:cNvCxnSpPr>
          <p:nvPr/>
        </p:nvCxnSpPr>
        <p:spPr>
          <a:xfrm flipV="1">
            <a:off x="8227242" y="1459994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42D2560-CC18-7740-9DA8-83CAF248229B}"/>
              </a:ext>
            </a:extLst>
          </p:cNvPr>
          <p:cNvCxnSpPr>
            <a:cxnSpLocks/>
          </p:cNvCxnSpPr>
          <p:nvPr/>
        </p:nvCxnSpPr>
        <p:spPr>
          <a:xfrm flipV="1">
            <a:off x="10144099" y="1388312"/>
            <a:ext cx="0" cy="42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8788D66-CCB9-9F15-82D4-22E58B4FDCAD}"/>
              </a:ext>
            </a:extLst>
          </p:cNvPr>
          <p:cNvSpPr txBox="1"/>
          <p:nvPr/>
        </p:nvSpPr>
        <p:spPr>
          <a:xfrm>
            <a:off x="5681369" y="98325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968EB48-6ABB-F679-2E1E-BB26C8ABEBE3}"/>
              </a:ext>
            </a:extLst>
          </p:cNvPr>
          <p:cNvSpPr txBox="1"/>
          <p:nvPr/>
        </p:nvSpPr>
        <p:spPr>
          <a:xfrm>
            <a:off x="9659976" y="95564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595B8A1-E07C-5163-A9F3-F7EDA6C62F82}"/>
              </a:ext>
            </a:extLst>
          </p:cNvPr>
          <p:cNvSpPr txBox="1"/>
          <p:nvPr/>
        </p:nvSpPr>
        <p:spPr>
          <a:xfrm>
            <a:off x="7756254" y="972384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1D81DB-17C3-8EEB-E5AE-03805D05CDC5}"/>
              </a:ext>
            </a:extLst>
          </p:cNvPr>
          <p:cNvSpPr txBox="1"/>
          <p:nvPr/>
        </p:nvSpPr>
        <p:spPr>
          <a:xfrm>
            <a:off x="1808192" y="99209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7FD0B9-956B-0812-803E-1543E18DAAF3}"/>
              </a:ext>
            </a:extLst>
          </p:cNvPr>
          <p:cNvSpPr txBox="1"/>
          <p:nvPr/>
        </p:nvSpPr>
        <p:spPr>
          <a:xfrm>
            <a:off x="326733" y="25383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u="sng" dirty="0"/>
              <a:t>M</a:t>
            </a:r>
            <a:r>
              <a:rPr lang="zh-TW" altLang="en-US" sz="3200" b="1" u="sng" dirty="0"/>
              <a:t>ulti-head </a:t>
            </a:r>
            <a:r>
              <a:rPr lang="en-US" altLang="zh-TW" sz="3200" b="1" u="sng" dirty="0"/>
              <a:t>A</a:t>
            </a:r>
            <a:r>
              <a:rPr lang="zh-TW" altLang="en-US" sz="3200" b="1" u="sng" dirty="0"/>
              <a:t>ttention</a:t>
            </a:r>
          </a:p>
        </p:txBody>
      </p:sp>
    </p:spTree>
    <p:extLst>
      <p:ext uri="{BB962C8B-B14F-4D97-AF65-F5344CB8AC3E}">
        <p14:creationId xmlns:p14="http://schemas.microsoft.com/office/powerpoint/2010/main" val="27185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49" grpId="0"/>
      <p:bldP spid="50" grpId="0"/>
      <p:bldP spid="51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236094" y="4994807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186651" y="4994807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137208" y="4994807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087765" y="4994807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7775B-50FB-A28B-C278-6EF0272C87A5}"/>
              </a:ext>
            </a:extLst>
          </p:cNvPr>
          <p:cNvSpPr txBox="1"/>
          <p:nvPr/>
        </p:nvSpPr>
        <p:spPr>
          <a:xfrm>
            <a:off x="3905822" y="4480878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038321" y="4970412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8BBEA-E664-072C-B9B7-5D3E1248A457}"/>
              </a:ext>
            </a:extLst>
          </p:cNvPr>
          <p:cNvSpPr txBox="1"/>
          <p:nvPr/>
        </p:nvSpPr>
        <p:spPr>
          <a:xfrm>
            <a:off x="5825797" y="4499905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2E6FA8A-CACF-4560-5EDE-49733F6BD192}"/>
              </a:ext>
            </a:extLst>
          </p:cNvPr>
          <p:cNvSpPr txBox="1"/>
          <p:nvPr/>
        </p:nvSpPr>
        <p:spPr>
          <a:xfrm>
            <a:off x="9766304" y="4472294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497506-2A86-00BE-0181-ACA4BB0AE335}"/>
              </a:ext>
            </a:extLst>
          </p:cNvPr>
          <p:cNvSpPr txBox="1"/>
          <p:nvPr/>
        </p:nvSpPr>
        <p:spPr>
          <a:xfrm>
            <a:off x="7900682" y="4489036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01AA797-08C5-D4B3-493C-8033FC8E1EE5}"/>
              </a:ext>
            </a:extLst>
          </p:cNvPr>
          <p:cNvSpPr txBox="1"/>
          <p:nvPr/>
        </p:nvSpPr>
        <p:spPr>
          <a:xfrm>
            <a:off x="1952620" y="4508747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D4E5D6-221E-D9D2-0275-939B4606CB66}"/>
              </a:ext>
            </a:extLst>
          </p:cNvPr>
          <p:cNvSpPr/>
          <p:nvPr/>
        </p:nvSpPr>
        <p:spPr>
          <a:xfrm>
            <a:off x="6039608" y="4896891"/>
            <a:ext cx="484657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0425A61-B6DA-EFA6-F16B-4339874D8F90}"/>
              </a:ext>
            </a:extLst>
          </p:cNvPr>
          <p:cNvSpPr/>
          <p:nvPr/>
        </p:nvSpPr>
        <p:spPr>
          <a:xfrm>
            <a:off x="6096000" y="1459855"/>
            <a:ext cx="285525" cy="11280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0DD7266-43EE-48F1-D87D-96BDB6E60AFF}"/>
              </a:ext>
            </a:extLst>
          </p:cNvPr>
          <p:cNvSpPr/>
          <p:nvPr/>
        </p:nvSpPr>
        <p:spPr>
          <a:xfrm>
            <a:off x="9166372" y="1443479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AE744B8-1942-237F-E3EF-680B6AD1E5BB}"/>
              </a:ext>
            </a:extLst>
          </p:cNvPr>
          <p:cNvSpPr/>
          <p:nvPr/>
        </p:nvSpPr>
        <p:spPr>
          <a:xfrm>
            <a:off x="7734119" y="1371435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5CD92A-1BA5-9F6E-6A82-C3E6BB5631B4}"/>
              </a:ext>
            </a:extLst>
          </p:cNvPr>
          <p:cNvSpPr/>
          <p:nvPr/>
        </p:nvSpPr>
        <p:spPr>
          <a:xfrm>
            <a:off x="10615638" y="1466685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D5BC79-AFEF-DDEE-DFF1-426BFC0AF41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229950" y="2656840"/>
            <a:ext cx="40607" cy="1444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F461CF-2521-47B9-4D19-4E9384CAF560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6238763" y="2587865"/>
            <a:ext cx="2013900" cy="1590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BFE4B88-2ECD-3BF6-B021-6B489C6528C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350582" y="2664071"/>
            <a:ext cx="1850804" cy="141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A0DCE55-4DA5-1228-EBFA-2160E2522C27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2397380" y="2587865"/>
            <a:ext cx="3841383" cy="1522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76C9745-32E7-8F73-DB8F-837C85B61BC2}"/>
              </a:ext>
            </a:extLst>
          </p:cNvPr>
          <p:cNvCxnSpPr>
            <a:cxnSpLocks/>
          </p:cNvCxnSpPr>
          <p:nvPr/>
        </p:nvCxnSpPr>
        <p:spPr>
          <a:xfrm flipH="1" flipV="1">
            <a:off x="6326070" y="2592196"/>
            <a:ext cx="3707886" cy="1586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45B81A6-10B0-A1B5-75DC-1EBBF7F0ACEF}"/>
              </a:ext>
            </a:extLst>
          </p:cNvPr>
          <p:cNvSpPr txBox="1"/>
          <p:nvPr/>
        </p:nvSpPr>
        <p:spPr>
          <a:xfrm>
            <a:off x="6089867" y="1747603"/>
            <a:ext cx="120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473949B-D2DA-33A1-70BC-729E43E4CB8C}"/>
              </a:ext>
            </a:extLst>
          </p:cNvPr>
          <p:cNvSpPr txBox="1"/>
          <p:nvPr/>
        </p:nvSpPr>
        <p:spPr>
          <a:xfrm>
            <a:off x="6942622" y="178876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0.1 x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6D8BDF-046F-D72B-28D1-D14B1ACC83D8}"/>
              </a:ext>
            </a:extLst>
          </p:cNvPr>
          <p:cNvSpPr txBox="1"/>
          <p:nvPr/>
        </p:nvSpPr>
        <p:spPr>
          <a:xfrm>
            <a:off x="8424072" y="1799857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0.5 x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470324D-DB90-B663-1FA4-6403591E5EAE}"/>
              </a:ext>
            </a:extLst>
          </p:cNvPr>
          <p:cNvSpPr txBox="1"/>
          <p:nvPr/>
        </p:nvSpPr>
        <p:spPr>
          <a:xfrm>
            <a:off x="9832343" y="1813735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0.4 x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25617B6-2F74-FE1B-00AE-3D621D462337}"/>
              </a:ext>
            </a:extLst>
          </p:cNvPr>
          <p:cNvSpPr txBox="1"/>
          <p:nvPr/>
        </p:nvSpPr>
        <p:spPr>
          <a:xfrm>
            <a:off x="7860667" y="177945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5529C17-3FF7-0634-C32A-E0C82A642878}"/>
              </a:ext>
            </a:extLst>
          </p:cNvPr>
          <p:cNvSpPr txBox="1"/>
          <p:nvPr/>
        </p:nvSpPr>
        <p:spPr>
          <a:xfrm>
            <a:off x="9286742" y="1799856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59A8F7-CECD-DCAB-527A-6870F6380ACF}"/>
              </a:ext>
            </a:extLst>
          </p:cNvPr>
          <p:cNvSpPr txBox="1"/>
          <p:nvPr/>
        </p:nvSpPr>
        <p:spPr>
          <a:xfrm>
            <a:off x="3890832" y="4082573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273650-8027-D4DC-FF51-3FAD3EE5452C}"/>
              </a:ext>
            </a:extLst>
          </p:cNvPr>
          <p:cNvSpPr txBox="1"/>
          <p:nvPr/>
        </p:nvSpPr>
        <p:spPr>
          <a:xfrm>
            <a:off x="5810807" y="4101600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995469-37F0-AFE6-F650-6255A4C60289}"/>
              </a:ext>
            </a:extLst>
          </p:cNvPr>
          <p:cNvSpPr txBox="1"/>
          <p:nvPr/>
        </p:nvSpPr>
        <p:spPr>
          <a:xfrm>
            <a:off x="9751314" y="4073989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B9909D-72A5-521A-6F75-361906B06515}"/>
              </a:ext>
            </a:extLst>
          </p:cNvPr>
          <p:cNvSpPr txBox="1"/>
          <p:nvPr/>
        </p:nvSpPr>
        <p:spPr>
          <a:xfrm>
            <a:off x="7885692" y="4090731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845D2-3BEF-2378-701D-79757071845A}"/>
              </a:ext>
            </a:extLst>
          </p:cNvPr>
          <p:cNvSpPr txBox="1"/>
          <p:nvPr/>
        </p:nvSpPr>
        <p:spPr>
          <a:xfrm>
            <a:off x="1937630" y="4110442"/>
            <a:ext cx="91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91D3896-8A29-3557-5EAF-229C873822F1}"/>
              </a:ext>
            </a:extLst>
          </p:cNvPr>
          <p:cNvSpPr/>
          <p:nvPr/>
        </p:nvSpPr>
        <p:spPr>
          <a:xfrm>
            <a:off x="6099314" y="233767"/>
            <a:ext cx="285525" cy="1128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499597-32B5-7B92-E327-D3AE5B7FF6B3}"/>
              </a:ext>
            </a:extLst>
          </p:cNvPr>
          <p:cNvSpPr txBox="1"/>
          <p:nvPr/>
        </p:nvSpPr>
        <p:spPr>
          <a:xfrm>
            <a:off x="6093181" y="521515"/>
            <a:ext cx="120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1EDAF96-DC9C-01A7-E6CA-4DB1F34624E7}"/>
              </a:ext>
            </a:extLst>
          </p:cNvPr>
          <p:cNvSpPr txBox="1"/>
          <p:nvPr/>
        </p:nvSpPr>
        <p:spPr>
          <a:xfrm>
            <a:off x="6945936" y="562678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0.3 x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480C53-15C5-A40D-56F2-44AFA31074AC}"/>
              </a:ext>
            </a:extLst>
          </p:cNvPr>
          <p:cNvSpPr txBox="1"/>
          <p:nvPr/>
        </p:nvSpPr>
        <p:spPr>
          <a:xfrm>
            <a:off x="8427386" y="573769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0.4 x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5DAE4FB-CF13-C56B-878A-E252F9BDE4F4}"/>
              </a:ext>
            </a:extLst>
          </p:cNvPr>
          <p:cNvSpPr txBox="1"/>
          <p:nvPr/>
        </p:nvSpPr>
        <p:spPr>
          <a:xfrm>
            <a:off x="9835657" y="587647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0.3 x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68A35CB-49A5-8A18-0ABE-4814EAA6D011}"/>
              </a:ext>
            </a:extLst>
          </p:cNvPr>
          <p:cNvSpPr txBox="1"/>
          <p:nvPr/>
        </p:nvSpPr>
        <p:spPr>
          <a:xfrm>
            <a:off x="7863981" y="553368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68DFBC3-4106-CD31-90F3-7F452AC10E43}"/>
              </a:ext>
            </a:extLst>
          </p:cNvPr>
          <p:cNvSpPr txBox="1"/>
          <p:nvPr/>
        </p:nvSpPr>
        <p:spPr>
          <a:xfrm>
            <a:off x="9290056" y="573768"/>
            <a:ext cx="90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2CC2CAB-ABF8-CC01-2160-55F050B0F513}"/>
              </a:ext>
            </a:extLst>
          </p:cNvPr>
          <p:cNvSpPr/>
          <p:nvPr/>
        </p:nvSpPr>
        <p:spPr>
          <a:xfrm>
            <a:off x="7728258" y="169958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F846BB2A-0A59-B013-0804-F0E01392AA19}"/>
              </a:ext>
            </a:extLst>
          </p:cNvPr>
          <p:cNvSpPr/>
          <p:nvPr/>
        </p:nvSpPr>
        <p:spPr>
          <a:xfrm>
            <a:off x="9165509" y="199732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ACBBA7D1-EF14-15F8-C52F-237D7785D87F}"/>
              </a:ext>
            </a:extLst>
          </p:cNvPr>
          <p:cNvSpPr/>
          <p:nvPr/>
        </p:nvSpPr>
        <p:spPr>
          <a:xfrm>
            <a:off x="10607619" y="215628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4AFECD-F661-E5F3-704E-398F5036DFC0}"/>
              </a:ext>
            </a:extLst>
          </p:cNvPr>
          <p:cNvSpPr txBox="1"/>
          <p:nvPr/>
        </p:nvSpPr>
        <p:spPr>
          <a:xfrm>
            <a:off x="326733" y="25383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u="sng" dirty="0"/>
              <a:t>M</a:t>
            </a:r>
            <a:r>
              <a:rPr lang="zh-TW" altLang="en-US" sz="3200" b="1" u="sng" dirty="0"/>
              <a:t>ulti-head </a:t>
            </a:r>
            <a:r>
              <a:rPr lang="en-US" altLang="zh-TW" sz="3200" b="1" u="sng" dirty="0"/>
              <a:t>A</a:t>
            </a:r>
            <a:r>
              <a:rPr lang="zh-TW" altLang="en-US" sz="3200" b="1" u="sng" dirty="0"/>
              <a:t>ttention</a:t>
            </a:r>
          </a:p>
        </p:txBody>
      </p:sp>
    </p:spTree>
    <p:extLst>
      <p:ext uri="{BB962C8B-B14F-4D97-AF65-F5344CB8AC3E}">
        <p14:creationId xmlns:p14="http://schemas.microsoft.com/office/powerpoint/2010/main" val="21118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79790B-9B71-0C06-0865-BF917F17A4D5}"/>
              </a:ext>
            </a:extLst>
          </p:cNvPr>
          <p:cNvCxnSpPr>
            <a:cxnSpLocks/>
          </p:cNvCxnSpPr>
          <p:nvPr/>
        </p:nvCxnSpPr>
        <p:spPr>
          <a:xfrm flipH="1" flipV="1">
            <a:off x="4622902" y="22377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58A722C-AF37-11AC-C85F-BE72EC7EEB14}"/>
              </a:ext>
            </a:extLst>
          </p:cNvPr>
          <p:cNvCxnSpPr>
            <a:cxnSpLocks/>
          </p:cNvCxnSpPr>
          <p:nvPr/>
        </p:nvCxnSpPr>
        <p:spPr>
          <a:xfrm flipH="1" flipV="1">
            <a:off x="2663533" y="22377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7D98282-31CC-8572-FFF4-1E2623373BBA}"/>
              </a:ext>
            </a:extLst>
          </p:cNvPr>
          <p:cNvCxnSpPr>
            <a:cxnSpLocks/>
          </p:cNvCxnSpPr>
          <p:nvPr/>
        </p:nvCxnSpPr>
        <p:spPr>
          <a:xfrm flipH="1" flipV="1">
            <a:off x="6542876" y="22377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35F6E32-A5F4-E162-A222-58D957E1CC18}"/>
              </a:ext>
            </a:extLst>
          </p:cNvPr>
          <p:cNvCxnSpPr>
            <a:cxnSpLocks/>
          </p:cNvCxnSpPr>
          <p:nvPr/>
        </p:nvCxnSpPr>
        <p:spPr>
          <a:xfrm flipH="1" flipV="1">
            <a:off x="8534833" y="22377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04210DF-7A31-3832-D685-1B1E08338252}"/>
              </a:ext>
            </a:extLst>
          </p:cNvPr>
          <p:cNvCxnSpPr>
            <a:cxnSpLocks/>
          </p:cNvCxnSpPr>
          <p:nvPr/>
        </p:nvCxnSpPr>
        <p:spPr>
          <a:xfrm flipH="1" flipV="1">
            <a:off x="10498944" y="21996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70B9A7-0000-629C-0572-827C0D384926}"/>
              </a:ext>
            </a:extLst>
          </p:cNvPr>
          <p:cNvCxnSpPr>
            <a:cxnSpLocks/>
          </p:cNvCxnSpPr>
          <p:nvPr/>
        </p:nvCxnSpPr>
        <p:spPr>
          <a:xfrm flipH="1" flipV="1">
            <a:off x="4607404" y="545680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3136ABC-C780-E184-C9FC-552AC768E0A3}"/>
              </a:ext>
            </a:extLst>
          </p:cNvPr>
          <p:cNvSpPr/>
          <p:nvPr/>
        </p:nvSpPr>
        <p:spPr>
          <a:xfrm>
            <a:off x="1771508" y="4531015"/>
            <a:ext cx="9458108" cy="886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26CFB79-60A3-C767-81DB-CEE8976CC4BE}"/>
              </a:ext>
            </a:extLst>
          </p:cNvPr>
          <p:cNvCxnSpPr>
            <a:cxnSpLocks/>
          </p:cNvCxnSpPr>
          <p:nvPr/>
        </p:nvCxnSpPr>
        <p:spPr>
          <a:xfrm flipH="1" flipV="1">
            <a:off x="2648035" y="542706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1FE1AF-2EC4-5AAC-8424-ACB10574C5F9}"/>
              </a:ext>
            </a:extLst>
          </p:cNvPr>
          <p:cNvCxnSpPr>
            <a:cxnSpLocks/>
          </p:cNvCxnSpPr>
          <p:nvPr/>
        </p:nvCxnSpPr>
        <p:spPr>
          <a:xfrm flipH="1" flipV="1">
            <a:off x="6527378" y="542861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A42AECB-FCB8-D8D3-6628-C539C102D922}"/>
              </a:ext>
            </a:extLst>
          </p:cNvPr>
          <p:cNvCxnSpPr>
            <a:cxnSpLocks/>
          </p:cNvCxnSpPr>
          <p:nvPr/>
        </p:nvCxnSpPr>
        <p:spPr>
          <a:xfrm flipH="1" flipV="1">
            <a:off x="8519335" y="544259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7DEC49-71C1-26BD-BE50-C988BA171801}"/>
              </a:ext>
            </a:extLst>
          </p:cNvPr>
          <p:cNvCxnSpPr>
            <a:cxnSpLocks/>
          </p:cNvCxnSpPr>
          <p:nvPr/>
        </p:nvCxnSpPr>
        <p:spPr>
          <a:xfrm flipH="1" flipV="1">
            <a:off x="10483446" y="542961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64D43ED-3B1F-EEE5-1EE6-2AC6F15FE9ED}"/>
              </a:ext>
            </a:extLst>
          </p:cNvPr>
          <p:cNvSpPr/>
          <p:nvPr/>
        </p:nvSpPr>
        <p:spPr>
          <a:xfrm>
            <a:off x="2492916" y="3238657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61A56EE-C716-ECB8-240E-EFC7A5AB4CB6}"/>
              </a:ext>
            </a:extLst>
          </p:cNvPr>
          <p:cNvSpPr/>
          <p:nvPr/>
        </p:nvSpPr>
        <p:spPr>
          <a:xfrm>
            <a:off x="4443473" y="3238657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9492157-C361-0426-2F4D-F3F1B33087E9}"/>
              </a:ext>
            </a:extLst>
          </p:cNvPr>
          <p:cNvSpPr/>
          <p:nvPr/>
        </p:nvSpPr>
        <p:spPr>
          <a:xfrm>
            <a:off x="6394030" y="3238657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5E2A8E4-1891-A98E-16C1-410BFEA28E10}"/>
              </a:ext>
            </a:extLst>
          </p:cNvPr>
          <p:cNvSpPr/>
          <p:nvPr/>
        </p:nvSpPr>
        <p:spPr>
          <a:xfrm>
            <a:off x="8391081" y="3238657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E2C4BC30-15D7-F858-1F2D-AAA536E9F4BF}"/>
              </a:ext>
            </a:extLst>
          </p:cNvPr>
          <p:cNvSpPr/>
          <p:nvPr/>
        </p:nvSpPr>
        <p:spPr>
          <a:xfrm>
            <a:off x="10341637" y="3214262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C6AFF24-48B4-23EA-7CEA-6A444F2C5F8E}"/>
              </a:ext>
            </a:extLst>
          </p:cNvPr>
          <p:cNvSpPr/>
          <p:nvPr/>
        </p:nvSpPr>
        <p:spPr>
          <a:xfrm>
            <a:off x="5671154" y="1350917"/>
            <a:ext cx="1731275" cy="886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34E4031-CFB1-097D-7691-A1F59F64C063}"/>
              </a:ext>
            </a:extLst>
          </p:cNvPr>
          <p:cNvCxnSpPr>
            <a:cxnSpLocks/>
          </p:cNvCxnSpPr>
          <p:nvPr/>
        </p:nvCxnSpPr>
        <p:spPr>
          <a:xfrm flipV="1">
            <a:off x="6567423" y="9686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B73FF624-3D2A-74F6-D506-5C67A74E8231}"/>
              </a:ext>
            </a:extLst>
          </p:cNvPr>
          <p:cNvSpPr/>
          <p:nvPr/>
        </p:nvSpPr>
        <p:spPr>
          <a:xfrm>
            <a:off x="6439066" y="1924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02F72D4-BE00-5E2F-BFF9-2BA787AC9811}"/>
              </a:ext>
            </a:extLst>
          </p:cNvPr>
          <p:cNvSpPr/>
          <p:nvPr/>
        </p:nvSpPr>
        <p:spPr>
          <a:xfrm>
            <a:off x="3741766" y="1350917"/>
            <a:ext cx="1731275" cy="886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5CBC0F3-761C-87A1-37C4-73CA3AD6007E}"/>
              </a:ext>
            </a:extLst>
          </p:cNvPr>
          <p:cNvCxnSpPr>
            <a:cxnSpLocks/>
          </p:cNvCxnSpPr>
          <p:nvPr/>
        </p:nvCxnSpPr>
        <p:spPr>
          <a:xfrm flipV="1">
            <a:off x="4638035" y="9686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29ED0B9-55FF-5868-B47D-8340FD9459AF}"/>
              </a:ext>
            </a:extLst>
          </p:cNvPr>
          <p:cNvSpPr/>
          <p:nvPr/>
        </p:nvSpPr>
        <p:spPr>
          <a:xfrm>
            <a:off x="4509678" y="1924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25DF184D-72DC-D164-9CA1-85034CE8670E}"/>
              </a:ext>
            </a:extLst>
          </p:cNvPr>
          <p:cNvSpPr/>
          <p:nvPr/>
        </p:nvSpPr>
        <p:spPr>
          <a:xfrm>
            <a:off x="7687864" y="1315589"/>
            <a:ext cx="1731275" cy="886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7A8F03-0246-5516-C677-BE04D167A00D}"/>
              </a:ext>
            </a:extLst>
          </p:cNvPr>
          <p:cNvCxnSpPr>
            <a:cxnSpLocks/>
          </p:cNvCxnSpPr>
          <p:nvPr/>
        </p:nvCxnSpPr>
        <p:spPr>
          <a:xfrm flipV="1">
            <a:off x="8522869" y="9686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0E062345-FF45-86BC-0092-E8731FC48FFD}"/>
              </a:ext>
            </a:extLst>
          </p:cNvPr>
          <p:cNvSpPr/>
          <p:nvPr/>
        </p:nvSpPr>
        <p:spPr>
          <a:xfrm>
            <a:off x="8394512" y="1924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0D6EF300-78C8-0A76-3B66-452619311928}"/>
              </a:ext>
            </a:extLst>
          </p:cNvPr>
          <p:cNvSpPr/>
          <p:nvPr/>
        </p:nvSpPr>
        <p:spPr>
          <a:xfrm>
            <a:off x="9643310" y="1295580"/>
            <a:ext cx="1731275" cy="886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8D444D4E-3065-0DDB-38A9-29191E3860A5}"/>
              </a:ext>
            </a:extLst>
          </p:cNvPr>
          <p:cNvCxnSpPr>
            <a:cxnSpLocks/>
          </p:cNvCxnSpPr>
          <p:nvPr/>
        </p:nvCxnSpPr>
        <p:spPr>
          <a:xfrm flipV="1">
            <a:off x="10487837" y="9686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F1C92E8D-9A88-D5F1-D27F-560CD0E7C907}"/>
              </a:ext>
            </a:extLst>
          </p:cNvPr>
          <p:cNvSpPr/>
          <p:nvPr/>
        </p:nvSpPr>
        <p:spPr>
          <a:xfrm>
            <a:off x="10302330" y="1924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53C288F7-F608-B557-B598-0438095CB6E1}"/>
              </a:ext>
            </a:extLst>
          </p:cNvPr>
          <p:cNvSpPr/>
          <p:nvPr/>
        </p:nvSpPr>
        <p:spPr>
          <a:xfrm>
            <a:off x="1728865" y="1300214"/>
            <a:ext cx="1731275" cy="886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16FACDC-A433-473A-91D2-15A555033D93}"/>
              </a:ext>
            </a:extLst>
          </p:cNvPr>
          <p:cNvCxnSpPr>
            <a:cxnSpLocks/>
          </p:cNvCxnSpPr>
          <p:nvPr/>
        </p:nvCxnSpPr>
        <p:spPr>
          <a:xfrm flipV="1">
            <a:off x="2625134" y="9686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20825316-72BE-020F-73BD-C74AA94DC310}"/>
              </a:ext>
            </a:extLst>
          </p:cNvPr>
          <p:cNvSpPr/>
          <p:nvPr/>
        </p:nvSpPr>
        <p:spPr>
          <a:xfrm>
            <a:off x="2496777" y="1924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左大括弧 77">
            <a:extLst>
              <a:ext uri="{FF2B5EF4-FFF2-40B4-BE49-F238E27FC236}">
                <a16:creationId xmlns:a16="http://schemas.microsoft.com/office/drawing/2014/main" id="{D4F2E60D-CB00-CD49-B70B-3F7833A77316}"/>
              </a:ext>
            </a:extLst>
          </p:cNvPr>
          <p:cNvSpPr/>
          <p:nvPr/>
        </p:nvSpPr>
        <p:spPr>
          <a:xfrm>
            <a:off x="1265399" y="722493"/>
            <a:ext cx="463466" cy="5921254"/>
          </a:xfrm>
          <a:prstGeom prst="leftBrace">
            <a:avLst>
              <a:gd name="adj1" fmla="val 54389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64B315B-E512-7D4E-7FF5-799CA2AF8058}"/>
              </a:ext>
            </a:extLst>
          </p:cNvPr>
          <p:cNvSpPr txBox="1"/>
          <p:nvPr/>
        </p:nvSpPr>
        <p:spPr>
          <a:xfrm rot="16200000">
            <a:off x="-1207954" y="3469611"/>
            <a:ext cx="429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Transformer Block</a:t>
            </a:r>
            <a:endParaRPr lang="zh-TW" altLang="en-US" sz="28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997E248-EBBA-5F12-2049-76E6B4BFF859}"/>
              </a:ext>
            </a:extLst>
          </p:cNvPr>
          <p:cNvSpPr/>
          <p:nvPr/>
        </p:nvSpPr>
        <p:spPr>
          <a:xfrm>
            <a:off x="2492916" y="5923747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22490AF-1AC8-32A7-9DA5-397AD42EADD1}"/>
              </a:ext>
            </a:extLst>
          </p:cNvPr>
          <p:cNvSpPr/>
          <p:nvPr/>
        </p:nvSpPr>
        <p:spPr>
          <a:xfrm>
            <a:off x="4443473" y="5923747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7ADF4E-BB47-1F68-9DD5-7BCC371E6026}"/>
              </a:ext>
            </a:extLst>
          </p:cNvPr>
          <p:cNvSpPr/>
          <p:nvPr/>
        </p:nvSpPr>
        <p:spPr>
          <a:xfrm>
            <a:off x="6378532" y="5923747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99C7305-09AF-82C2-0779-7C1AAF74575D}"/>
              </a:ext>
            </a:extLst>
          </p:cNvPr>
          <p:cNvSpPr/>
          <p:nvPr/>
        </p:nvSpPr>
        <p:spPr>
          <a:xfrm>
            <a:off x="8375583" y="5923747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DC27EDE-736F-9CB3-B180-0D507CF22BAE}"/>
              </a:ext>
            </a:extLst>
          </p:cNvPr>
          <p:cNvSpPr/>
          <p:nvPr/>
        </p:nvSpPr>
        <p:spPr>
          <a:xfrm>
            <a:off x="10341637" y="5899352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A753E24-F2B1-BC3E-9C67-B57363BD0AD4}"/>
              </a:ext>
            </a:extLst>
          </p:cNvPr>
          <p:cNvCxnSpPr>
            <a:cxnSpLocks/>
          </p:cNvCxnSpPr>
          <p:nvPr/>
        </p:nvCxnSpPr>
        <p:spPr>
          <a:xfrm flipH="1" flipV="1">
            <a:off x="4625485" y="401920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91D9D8D-C8A9-A4FE-23B3-ADB9EF72A62E}"/>
              </a:ext>
            </a:extLst>
          </p:cNvPr>
          <p:cNvCxnSpPr>
            <a:cxnSpLocks/>
          </p:cNvCxnSpPr>
          <p:nvPr/>
        </p:nvCxnSpPr>
        <p:spPr>
          <a:xfrm flipH="1" flipV="1">
            <a:off x="2666116" y="398946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4B67B27-0748-5FB0-E616-59FDD9577BBA}"/>
              </a:ext>
            </a:extLst>
          </p:cNvPr>
          <p:cNvCxnSpPr>
            <a:cxnSpLocks/>
          </p:cNvCxnSpPr>
          <p:nvPr/>
        </p:nvCxnSpPr>
        <p:spPr>
          <a:xfrm flipH="1" flipV="1">
            <a:off x="6545459" y="399101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C21847E-4858-5680-D490-670239DB2B7C}"/>
              </a:ext>
            </a:extLst>
          </p:cNvPr>
          <p:cNvCxnSpPr>
            <a:cxnSpLocks/>
          </p:cNvCxnSpPr>
          <p:nvPr/>
        </p:nvCxnSpPr>
        <p:spPr>
          <a:xfrm flipH="1" flipV="1">
            <a:off x="8537416" y="4004989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7F7BF62-38A3-D425-0D46-35BACA376C66}"/>
              </a:ext>
            </a:extLst>
          </p:cNvPr>
          <p:cNvCxnSpPr>
            <a:cxnSpLocks/>
          </p:cNvCxnSpPr>
          <p:nvPr/>
        </p:nvCxnSpPr>
        <p:spPr>
          <a:xfrm flipH="1" flipV="1">
            <a:off x="10501527" y="399201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E005EC0-EC94-3D2B-45CD-22085A0744F3}"/>
              </a:ext>
            </a:extLst>
          </p:cNvPr>
          <p:cNvSpPr/>
          <p:nvPr/>
        </p:nvSpPr>
        <p:spPr>
          <a:xfrm>
            <a:off x="2501604" y="2476715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2BE914D-0458-5F65-878C-A7D3E334D3D4}"/>
              </a:ext>
            </a:extLst>
          </p:cNvPr>
          <p:cNvSpPr/>
          <p:nvPr/>
        </p:nvSpPr>
        <p:spPr>
          <a:xfrm>
            <a:off x="4452161" y="2476715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226CB51-E918-05A7-29C8-06618007FEDE}"/>
              </a:ext>
            </a:extLst>
          </p:cNvPr>
          <p:cNvSpPr/>
          <p:nvPr/>
        </p:nvSpPr>
        <p:spPr>
          <a:xfrm>
            <a:off x="6402718" y="2476715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46539F0-AF04-307C-5075-C2471F36D5AD}"/>
              </a:ext>
            </a:extLst>
          </p:cNvPr>
          <p:cNvSpPr/>
          <p:nvPr/>
        </p:nvSpPr>
        <p:spPr>
          <a:xfrm>
            <a:off x="8399769" y="2476715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56413B-E4BA-554D-CA29-28394254A827}"/>
              </a:ext>
            </a:extLst>
          </p:cNvPr>
          <p:cNvSpPr/>
          <p:nvPr/>
        </p:nvSpPr>
        <p:spPr>
          <a:xfrm>
            <a:off x="10350325" y="2452320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33A609-B1A7-1466-1382-F363CD5024B3}"/>
              </a:ext>
            </a:extLst>
          </p:cNvPr>
          <p:cNvSpPr/>
          <p:nvPr/>
        </p:nvSpPr>
        <p:spPr>
          <a:xfrm>
            <a:off x="2243473" y="4732819"/>
            <a:ext cx="8748378" cy="677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 1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BB06C78-BC2E-0DF8-3A03-C62AE67A264D}"/>
              </a:ext>
            </a:extLst>
          </p:cNvPr>
          <p:cNvSpPr/>
          <p:nvPr/>
        </p:nvSpPr>
        <p:spPr>
          <a:xfrm>
            <a:off x="2243473" y="2185099"/>
            <a:ext cx="8748378" cy="677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 2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87E53C0-DC1C-CD36-2F55-99F96E5E4148}"/>
              </a:ext>
            </a:extLst>
          </p:cNvPr>
          <p:cNvSpPr txBox="1"/>
          <p:nvPr/>
        </p:nvSpPr>
        <p:spPr>
          <a:xfrm>
            <a:off x="988109" y="4828635"/>
            <a:ext cx="110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Layer 1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0A8FBFF-1635-D4F8-B059-B4831D0CAA56}"/>
              </a:ext>
            </a:extLst>
          </p:cNvPr>
          <p:cNvSpPr txBox="1"/>
          <p:nvPr/>
        </p:nvSpPr>
        <p:spPr>
          <a:xfrm>
            <a:off x="928468" y="2298422"/>
            <a:ext cx="113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Layer 2</a:t>
            </a:r>
            <a:endParaRPr lang="zh-TW" altLang="en-US" sz="2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164A233-1079-BBCF-5434-5062B72303DB}"/>
              </a:ext>
            </a:extLst>
          </p:cNvPr>
          <p:cNvCxnSpPr>
            <a:cxnSpLocks/>
          </p:cNvCxnSpPr>
          <p:nvPr/>
        </p:nvCxnSpPr>
        <p:spPr>
          <a:xfrm flipH="1" flipV="1">
            <a:off x="4588354" y="543775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A5F235E-BB60-B19F-87C7-B840A57CB0FD}"/>
              </a:ext>
            </a:extLst>
          </p:cNvPr>
          <p:cNvCxnSpPr>
            <a:cxnSpLocks/>
          </p:cNvCxnSpPr>
          <p:nvPr/>
        </p:nvCxnSpPr>
        <p:spPr>
          <a:xfrm flipH="1" flipV="1">
            <a:off x="2648035" y="542706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E058591-10F9-F1C7-5C8D-6C295CF4FAF8}"/>
              </a:ext>
            </a:extLst>
          </p:cNvPr>
          <p:cNvCxnSpPr>
            <a:cxnSpLocks/>
          </p:cNvCxnSpPr>
          <p:nvPr/>
        </p:nvCxnSpPr>
        <p:spPr>
          <a:xfrm flipH="1" flipV="1">
            <a:off x="6527378" y="542861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06E95F9-720B-DC73-5AD9-43A0C988544F}"/>
              </a:ext>
            </a:extLst>
          </p:cNvPr>
          <p:cNvCxnSpPr>
            <a:cxnSpLocks/>
          </p:cNvCxnSpPr>
          <p:nvPr/>
        </p:nvCxnSpPr>
        <p:spPr>
          <a:xfrm flipH="1" flipV="1">
            <a:off x="8519335" y="544259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11F4D1C-D4D8-9566-C203-7A0C9D9A91E0}"/>
              </a:ext>
            </a:extLst>
          </p:cNvPr>
          <p:cNvCxnSpPr>
            <a:cxnSpLocks/>
          </p:cNvCxnSpPr>
          <p:nvPr/>
        </p:nvCxnSpPr>
        <p:spPr>
          <a:xfrm flipH="1" flipV="1">
            <a:off x="10483446" y="542961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E2E3229B-C941-AA64-E848-AA89684B9280}"/>
              </a:ext>
            </a:extLst>
          </p:cNvPr>
          <p:cNvSpPr/>
          <p:nvPr/>
        </p:nvSpPr>
        <p:spPr>
          <a:xfrm>
            <a:off x="2492916" y="5899352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87FFC830-C27A-22FA-BE10-A25778CE87FB}"/>
              </a:ext>
            </a:extLst>
          </p:cNvPr>
          <p:cNvSpPr/>
          <p:nvPr/>
        </p:nvSpPr>
        <p:spPr>
          <a:xfrm>
            <a:off x="4443473" y="5899352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FF3FFE6F-A7B4-506D-7955-6B53B05F5573}"/>
              </a:ext>
            </a:extLst>
          </p:cNvPr>
          <p:cNvSpPr/>
          <p:nvPr/>
        </p:nvSpPr>
        <p:spPr>
          <a:xfrm>
            <a:off x="6378532" y="5899352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6BFB01AC-B86D-E590-BD1F-EFEA435D5496}"/>
              </a:ext>
            </a:extLst>
          </p:cNvPr>
          <p:cNvSpPr/>
          <p:nvPr/>
        </p:nvSpPr>
        <p:spPr>
          <a:xfrm>
            <a:off x="8375583" y="5899352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6AFD71C5-70BC-CC65-2DCB-336762C7A138}"/>
              </a:ext>
            </a:extLst>
          </p:cNvPr>
          <p:cNvSpPr/>
          <p:nvPr/>
        </p:nvSpPr>
        <p:spPr>
          <a:xfrm>
            <a:off x="10341637" y="5899352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A9D164C-152F-FDAD-CAA8-FF6330B5F10E}"/>
              </a:ext>
            </a:extLst>
          </p:cNvPr>
          <p:cNvCxnSpPr>
            <a:cxnSpLocks/>
          </p:cNvCxnSpPr>
          <p:nvPr/>
        </p:nvCxnSpPr>
        <p:spPr>
          <a:xfrm flipH="1" flipV="1">
            <a:off x="4562532" y="421894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C091598-5AD3-881F-AFDC-63229C5278E3}"/>
              </a:ext>
            </a:extLst>
          </p:cNvPr>
          <p:cNvCxnSpPr>
            <a:cxnSpLocks/>
          </p:cNvCxnSpPr>
          <p:nvPr/>
        </p:nvCxnSpPr>
        <p:spPr>
          <a:xfrm flipH="1" flipV="1">
            <a:off x="2622213" y="420825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84EA32-B417-CC1E-19BD-BA263B24CC44}"/>
              </a:ext>
            </a:extLst>
          </p:cNvPr>
          <p:cNvCxnSpPr>
            <a:cxnSpLocks/>
          </p:cNvCxnSpPr>
          <p:nvPr/>
        </p:nvCxnSpPr>
        <p:spPr>
          <a:xfrm flipH="1" flipV="1">
            <a:off x="6501556" y="420980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3610DA6-8FBB-0EB3-61D2-6422BE8C489B}"/>
              </a:ext>
            </a:extLst>
          </p:cNvPr>
          <p:cNvCxnSpPr>
            <a:cxnSpLocks/>
          </p:cNvCxnSpPr>
          <p:nvPr/>
        </p:nvCxnSpPr>
        <p:spPr>
          <a:xfrm flipH="1" flipV="1">
            <a:off x="8493513" y="422378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EACE243-C546-ACFA-05AF-27F23DD987B5}"/>
              </a:ext>
            </a:extLst>
          </p:cNvPr>
          <p:cNvCxnSpPr>
            <a:cxnSpLocks/>
          </p:cNvCxnSpPr>
          <p:nvPr/>
        </p:nvCxnSpPr>
        <p:spPr>
          <a:xfrm flipH="1" flipV="1">
            <a:off x="10457624" y="421080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E0EE8F2-ABEE-2617-82CC-F3010F631095}"/>
              </a:ext>
            </a:extLst>
          </p:cNvPr>
          <p:cNvSpPr/>
          <p:nvPr/>
        </p:nvSpPr>
        <p:spPr>
          <a:xfrm>
            <a:off x="2468083" y="3438730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BDD6F65E-FCFD-0F38-5120-3F8009284E05}"/>
              </a:ext>
            </a:extLst>
          </p:cNvPr>
          <p:cNvSpPr/>
          <p:nvPr/>
        </p:nvSpPr>
        <p:spPr>
          <a:xfrm>
            <a:off x="4418640" y="3438730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33605D4A-8095-5EA6-021A-B1F1394E5AF5}"/>
              </a:ext>
            </a:extLst>
          </p:cNvPr>
          <p:cNvSpPr/>
          <p:nvPr/>
        </p:nvSpPr>
        <p:spPr>
          <a:xfrm>
            <a:off x="6353699" y="343873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3883147A-8E7C-A886-B964-F559A66FD929}"/>
              </a:ext>
            </a:extLst>
          </p:cNvPr>
          <p:cNvSpPr/>
          <p:nvPr/>
        </p:nvSpPr>
        <p:spPr>
          <a:xfrm>
            <a:off x="8350750" y="3438730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CA71A8DA-3584-A717-CB6C-C66A7E0A68DA}"/>
              </a:ext>
            </a:extLst>
          </p:cNvPr>
          <p:cNvSpPr/>
          <p:nvPr/>
        </p:nvSpPr>
        <p:spPr>
          <a:xfrm>
            <a:off x="10316804" y="3438730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F739CDE-E78B-37E3-D64E-CDA7539FE7EB}"/>
              </a:ext>
            </a:extLst>
          </p:cNvPr>
          <p:cNvCxnSpPr>
            <a:cxnSpLocks/>
          </p:cNvCxnSpPr>
          <p:nvPr/>
        </p:nvCxnSpPr>
        <p:spPr>
          <a:xfrm flipH="1" flipV="1">
            <a:off x="4562532" y="290786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82CA6A7-6E1A-32D6-E99B-6B0DECB5F839}"/>
              </a:ext>
            </a:extLst>
          </p:cNvPr>
          <p:cNvCxnSpPr>
            <a:cxnSpLocks/>
          </p:cNvCxnSpPr>
          <p:nvPr/>
        </p:nvCxnSpPr>
        <p:spPr>
          <a:xfrm flipH="1" flipV="1">
            <a:off x="2622213" y="289717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E732AF0-9CE5-E1B7-6E07-D913300428D8}"/>
              </a:ext>
            </a:extLst>
          </p:cNvPr>
          <p:cNvCxnSpPr>
            <a:cxnSpLocks/>
          </p:cNvCxnSpPr>
          <p:nvPr/>
        </p:nvCxnSpPr>
        <p:spPr>
          <a:xfrm flipH="1" flipV="1">
            <a:off x="6501556" y="289873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6A3293B-C68B-3FE3-6291-F9CBF13C042F}"/>
              </a:ext>
            </a:extLst>
          </p:cNvPr>
          <p:cNvCxnSpPr>
            <a:cxnSpLocks/>
          </p:cNvCxnSpPr>
          <p:nvPr/>
        </p:nvCxnSpPr>
        <p:spPr>
          <a:xfrm flipH="1" flipV="1">
            <a:off x="8493513" y="291270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AE2E2197-2FB5-EF9A-329D-030577A9BAA9}"/>
              </a:ext>
            </a:extLst>
          </p:cNvPr>
          <p:cNvCxnSpPr>
            <a:cxnSpLocks/>
          </p:cNvCxnSpPr>
          <p:nvPr/>
        </p:nvCxnSpPr>
        <p:spPr>
          <a:xfrm flipH="1" flipV="1">
            <a:off x="10457624" y="289973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D069BED-CF64-5B81-EA77-BF22C3D64628}"/>
              </a:ext>
            </a:extLst>
          </p:cNvPr>
          <p:cNvCxnSpPr>
            <a:cxnSpLocks/>
          </p:cNvCxnSpPr>
          <p:nvPr/>
        </p:nvCxnSpPr>
        <p:spPr>
          <a:xfrm flipH="1" flipV="1">
            <a:off x="4562532" y="163079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E50561E-BFB0-5495-55E3-0C2AAC023FFC}"/>
              </a:ext>
            </a:extLst>
          </p:cNvPr>
          <p:cNvCxnSpPr>
            <a:cxnSpLocks/>
          </p:cNvCxnSpPr>
          <p:nvPr/>
        </p:nvCxnSpPr>
        <p:spPr>
          <a:xfrm flipH="1" flipV="1">
            <a:off x="2622213" y="1620103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333EACF-84F0-0E30-56CE-9B995B9B72CA}"/>
              </a:ext>
            </a:extLst>
          </p:cNvPr>
          <p:cNvCxnSpPr>
            <a:cxnSpLocks/>
          </p:cNvCxnSpPr>
          <p:nvPr/>
        </p:nvCxnSpPr>
        <p:spPr>
          <a:xfrm flipH="1" flipV="1">
            <a:off x="6501556" y="1621656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AD546A3E-1B5D-5BBC-ED98-B2BE81DC57C1}"/>
              </a:ext>
            </a:extLst>
          </p:cNvPr>
          <p:cNvCxnSpPr>
            <a:cxnSpLocks/>
          </p:cNvCxnSpPr>
          <p:nvPr/>
        </p:nvCxnSpPr>
        <p:spPr>
          <a:xfrm flipH="1" flipV="1">
            <a:off x="8493513" y="1635630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B6A9DDEE-AD45-8271-E014-19E0B4C06746}"/>
              </a:ext>
            </a:extLst>
          </p:cNvPr>
          <p:cNvCxnSpPr>
            <a:cxnSpLocks/>
          </p:cNvCxnSpPr>
          <p:nvPr/>
        </p:nvCxnSpPr>
        <p:spPr>
          <a:xfrm flipH="1" flipV="1">
            <a:off x="10457624" y="162265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CCDCFCD9-6705-0B29-D653-E6FA5766BD69}"/>
              </a:ext>
            </a:extLst>
          </p:cNvPr>
          <p:cNvSpPr/>
          <p:nvPr/>
        </p:nvSpPr>
        <p:spPr>
          <a:xfrm>
            <a:off x="2468083" y="850580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9BF6B14B-009F-9D91-A066-48865DAE3AC6}"/>
              </a:ext>
            </a:extLst>
          </p:cNvPr>
          <p:cNvSpPr/>
          <p:nvPr/>
        </p:nvSpPr>
        <p:spPr>
          <a:xfrm>
            <a:off x="4418640" y="850580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E4726023-3AA9-4C95-66F9-B3D22C454702}"/>
              </a:ext>
            </a:extLst>
          </p:cNvPr>
          <p:cNvSpPr/>
          <p:nvPr/>
        </p:nvSpPr>
        <p:spPr>
          <a:xfrm>
            <a:off x="6353699" y="850580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AF54285A-EA22-8CD9-9AAD-9B8C59376A72}"/>
              </a:ext>
            </a:extLst>
          </p:cNvPr>
          <p:cNvSpPr/>
          <p:nvPr/>
        </p:nvSpPr>
        <p:spPr>
          <a:xfrm>
            <a:off x="8350750" y="850580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3F894881-2AC1-8B73-5A2B-2701EB945303}"/>
              </a:ext>
            </a:extLst>
          </p:cNvPr>
          <p:cNvSpPr/>
          <p:nvPr/>
        </p:nvSpPr>
        <p:spPr>
          <a:xfrm>
            <a:off x="10316804" y="850580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D1881DE-BF04-726F-604F-60F381A2CFD7}"/>
              </a:ext>
            </a:extLst>
          </p:cNvPr>
          <p:cNvSpPr txBox="1"/>
          <p:nvPr/>
        </p:nvSpPr>
        <p:spPr>
          <a:xfrm rot="5400000">
            <a:off x="2320118" y="276060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C42A07D-9823-B6D7-136F-46E01F3B3E01}"/>
              </a:ext>
            </a:extLst>
          </p:cNvPr>
          <p:cNvSpPr txBox="1"/>
          <p:nvPr/>
        </p:nvSpPr>
        <p:spPr>
          <a:xfrm rot="5400000">
            <a:off x="4262257" y="296590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86DBD6D-3A8D-A812-10A0-42FA23AAF56E}"/>
              </a:ext>
            </a:extLst>
          </p:cNvPr>
          <p:cNvSpPr txBox="1"/>
          <p:nvPr/>
        </p:nvSpPr>
        <p:spPr>
          <a:xfrm rot="5400000">
            <a:off x="6188899" y="31671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879E85C-14E5-9E9D-8C8F-2DC19A43DA0B}"/>
              </a:ext>
            </a:extLst>
          </p:cNvPr>
          <p:cNvSpPr txBox="1"/>
          <p:nvPr/>
        </p:nvSpPr>
        <p:spPr>
          <a:xfrm rot="5400000">
            <a:off x="8188394" y="31671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92E169A-DA50-302D-6494-2837205483B1}"/>
              </a:ext>
            </a:extLst>
          </p:cNvPr>
          <p:cNvSpPr txBox="1"/>
          <p:nvPr/>
        </p:nvSpPr>
        <p:spPr>
          <a:xfrm rot="5400000">
            <a:off x="10161530" y="335704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97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52" grpId="0"/>
      <p:bldP spid="53" grpId="0"/>
      <p:bldP spid="62" grpId="0" animBg="1"/>
      <p:bldP spid="63" grpId="0" animBg="1"/>
      <p:bldP spid="64" grpId="0" animBg="1"/>
      <p:bldP spid="65" grpId="0" animBg="1"/>
      <p:bldP spid="66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FBE3C69-BF0A-20CC-3A6A-FFBAFB62BEFB}"/>
              </a:ext>
            </a:extLst>
          </p:cNvPr>
          <p:cNvCxnSpPr>
            <a:cxnSpLocks/>
          </p:cNvCxnSpPr>
          <p:nvPr/>
        </p:nvCxnSpPr>
        <p:spPr>
          <a:xfrm flipH="1" flipV="1">
            <a:off x="4182364" y="361251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2E92B51-863F-B49B-C8D7-DADC199DD0E9}"/>
              </a:ext>
            </a:extLst>
          </p:cNvPr>
          <p:cNvCxnSpPr>
            <a:cxnSpLocks/>
          </p:cNvCxnSpPr>
          <p:nvPr/>
        </p:nvCxnSpPr>
        <p:spPr>
          <a:xfrm flipH="1" flipV="1">
            <a:off x="2242045" y="360182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00C898F-D101-8AB5-FE2D-2E1FD4FA4AF0}"/>
              </a:ext>
            </a:extLst>
          </p:cNvPr>
          <p:cNvCxnSpPr>
            <a:cxnSpLocks/>
          </p:cNvCxnSpPr>
          <p:nvPr/>
        </p:nvCxnSpPr>
        <p:spPr>
          <a:xfrm flipH="1" flipV="1">
            <a:off x="6121388" y="360337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C0C8D45-EB43-2640-38BF-3AA08192D2A1}"/>
              </a:ext>
            </a:extLst>
          </p:cNvPr>
          <p:cNvCxnSpPr>
            <a:cxnSpLocks/>
          </p:cNvCxnSpPr>
          <p:nvPr/>
        </p:nvCxnSpPr>
        <p:spPr>
          <a:xfrm flipH="1" flipV="1">
            <a:off x="8113345" y="361735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0960B43-843C-7FF2-7111-54D29F516240}"/>
              </a:ext>
            </a:extLst>
          </p:cNvPr>
          <p:cNvCxnSpPr>
            <a:cxnSpLocks/>
          </p:cNvCxnSpPr>
          <p:nvPr/>
        </p:nvCxnSpPr>
        <p:spPr>
          <a:xfrm flipH="1" flipV="1">
            <a:off x="10077456" y="360437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4EE79A2B-CFD5-64F1-DD3E-189B6D7DF6B7}"/>
              </a:ext>
            </a:extLst>
          </p:cNvPr>
          <p:cNvSpPr/>
          <p:nvPr/>
        </p:nvSpPr>
        <p:spPr>
          <a:xfrm>
            <a:off x="2087915" y="2832301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D84C9E-6EE4-3ADC-A3AE-CD51689A60AB}"/>
              </a:ext>
            </a:extLst>
          </p:cNvPr>
          <p:cNvSpPr/>
          <p:nvPr/>
        </p:nvSpPr>
        <p:spPr>
          <a:xfrm>
            <a:off x="4038472" y="2832301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64BE0501-2DC9-84A2-371E-9B5C2A089C10}"/>
              </a:ext>
            </a:extLst>
          </p:cNvPr>
          <p:cNvSpPr/>
          <p:nvPr/>
        </p:nvSpPr>
        <p:spPr>
          <a:xfrm>
            <a:off x="5973531" y="2832301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6AA2F9E0-9612-2026-E4AB-585D24202DA6}"/>
              </a:ext>
            </a:extLst>
          </p:cNvPr>
          <p:cNvSpPr/>
          <p:nvPr/>
        </p:nvSpPr>
        <p:spPr>
          <a:xfrm>
            <a:off x="7970582" y="2832301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932997AF-B7A2-FEE3-FB9B-82F2567B7273}"/>
              </a:ext>
            </a:extLst>
          </p:cNvPr>
          <p:cNvSpPr/>
          <p:nvPr/>
        </p:nvSpPr>
        <p:spPr>
          <a:xfrm>
            <a:off x="9917586" y="2832301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BB06C78-BC2E-0DF8-3A03-C62AE67A264D}"/>
              </a:ext>
            </a:extLst>
          </p:cNvPr>
          <p:cNvSpPr/>
          <p:nvPr/>
        </p:nvSpPr>
        <p:spPr>
          <a:xfrm>
            <a:off x="1366946" y="4023476"/>
            <a:ext cx="9458108" cy="677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1039242-4BC6-BA00-4619-F44A039B5FA7}"/>
              </a:ext>
            </a:extLst>
          </p:cNvPr>
          <p:cNvCxnSpPr>
            <a:cxnSpLocks/>
          </p:cNvCxnSpPr>
          <p:nvPr/>
        </p:nvCxnSpPr>
        <p:spPr>
          <a:xfrm flipH="1" flipV="1">
            <a:off x="10080754" y="243345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A5896F-12AD-6539-DE38-4F701989A4AA}"/>
              </a:ext>
            </a:extLst>
          </p:cNvPr>
          <p:cNvSpPr txBox="1"/>
          <p:nvPr/>
        </p:nvSpPr>
        <p:spPr>
          <a:xfrm>
            <a:off x="350927" y="3816642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Last</a:t>
            </a:r>
          </a:p>
          <a:p>
            <a:pPr algn="r"/>
            <a:r>
              <a:rPr lang="en-US" altLang="zh-TW" sz="2400" dirty="0"/>
              <a:t>layer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A93BDFB-F3C0-547C-6C6D-78E46A16BD18}"/>
              </a:ext>
            </a:extLst>
          </p:cNvPr>
          <p:cNvSpPr/>
          <p:nvPr/>
        </p:nvSpPr>
        <p:spPr>
          <a:xfrm>
            <a:off x="8684479" y="1683179"/>
            <a:ext cx="2785954" cy="6779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54D49B0-559C-2331-9517-FBD5FE0CD313}"/>
              </a:ext>
            </a:extLst>
          </p:cNvPr>
          <p:cNvGrpSpPr/>
          <p:nvPr/>
        </p:nvGrpSpPr>
        <p:grpSpPr>
          <a:xfrm>
            <a:off x="4970429" y="167720"/>
            <a:ext cx="3142916" cy="1461624"/>
            <a:chOff x="4970429" y="167720"/>
            <a:chExt cx="3142916" cy="146162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9B4814-0B13-5845-DF5A-C619864B0B6C}"/>
                </a:ext>
              </a:extLst>
            </p:cNvPr>
            <p:cNvSpPr/>
            <p:nvPr/>
          </p:nvSpPr>
          <p:spPr>
            <a:xfrm>
              <a:off x="5174890" y="1463272"/>
              <a:ext cx="180000" cy="1444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3673DF-ABC4-0EC5-8EF9-B9E0F182E13D}"/>
                </a:ext>
              </a:extLst>
            </p:cNvPr>
            <p:cNvSpPr/>
            <p:nvPr/>
          </p:nvSpPr>
          <p:spPr>
            <a:xfrm>
              <a:off x="5593414" y="1215029"/>
              <a:ext cx="180000" cy="3926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040465-10EE-5759-2524-55BEAD8445F0}"/>
                </a:ext>
              </a:extLst>
            </p:cNvPr>
            <p:cNvSpPr/>
            <p:nvPr/>
          </p:nvSpPr>
          <p:spPr>
            <a:xfrm>
              <a:off x="6430463" y="1262296"/>
              <a:ext cx="180000" cy="3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0FA3EE-68DA-AD83-46BA-C3F68806B2D6}"/>
                </a:ext>
              </a:extLst>
            </p:cNvPr>
            <p:cNvSpPr/>
            <p:nvPr/>
          </p:nvSpPr>
          <p:spPr>
            <a:xfrm>
              <a:off x="7370066" y="1239866"/>
              <a:ext cx="180000" cy="3673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91CE31-B708-B33A-AEF0-9C788DA27C26}"/>
                </a:ext>
              </a:extLst>
            </p:cNvPr>
            <p:cNvSpPr/>
            <p:nvPr/>
          </p:nvSpPr>
          <p:spPr>
            <a:xfrm>
              <a:off x="6011938" y="167720"/>
              <a:ext cx="180000" cy="14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FB21132-BAAC-C6CF-87E1-993AA6CD2666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29" y="1629344"/>
              <a:ext cx="31429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BA454-FC93-823F-A813-852F825A9F72}"/>
                </a:ext>
              </a:extLst>
            </p:cNvPr>
            <p:cNvSpPr/>
            <p:nvPr/>
          </p:nvSpPr>
          <p:spPr>
            <a:xfrm>
              <a:off x="7742845" y="972011"/>
              <a:ext cx="180000" cy="6357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D730B6F0-89DF-5B28-2305-D75F8AF4E09E}"/>
                </a:ext>
              </a:extLst>
            </p:cNvPr>
            <p:cNvSpPr txBox="1"/>
            <p:nvPr/>
          </p:nvSpPr>
          <p:spPr>
            <a:xfrm>
              <a:off x="6179238" y="1079055"/>
              <a:ext cx="1638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F0575B5-73AD-70EC-9101-9CE54D8055F9}"/>
              </a:ext>
            </a:extLst>
          </p:cNvPr>
          <p:cNvCxnSpPr>
            <a:cxnSpLocks/>
          </p:cNvCxnSpPr>
          <p:nvPr/>
        </p:nvCxnSpPr>
        <p:spPr>
          <a:xfrm flipH="1" flipV="1">
            <a:off x="4182364" y="606318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753361B-2511-1451-AF6F-FB076D61FBDD}"/>
              </a:ext>
            </a:extLst>
          </p:cNvPr>
          <p:cNvCxnSpPr>
            <a:cxnSpLocks/>
          </p:cNvCxnSpPr>
          <p:nvPr/>
        </p:nvCxnSpPr>
        <p:spPr>
          <a:xfrm flipH="1" flipV="1">
            <a:off x="2242045" y="6052494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42BD09-1B32-26A6-D807-44E0D196AB49}"/>
              </a:ext>
            </a:extLst>
          </p:cNvPr>
          <p:cNvCxnSpPr>
            <a:cxnSpLocks/>
          </p:cNvCxnSpPr>
          <p:nvPr/>
        </p:nvCxnSpPr>
        <p:spPr>
          <a:xfrm flipH="1" flipV="1">
            <a:off x="6121388" y="6054047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F54E1B-1D64-A361-9299-A4FF31C43304}"/>
              </a:ext>
            </a:extLst>
          </p:cNvPr>
          <p:cNvCxnSpPr>
            <a:cxnSpLocks/>
          </p:cNvCxnSpPr>
          <p:nvPr/>
        </p:nvCxnSpPr>
        <p:spPr>
          <a:xfrm flipH="1" flipV="1">
            <a:off x="8113345" y="606802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1CBDC1E-0512-8582-D78F-C8CEFFF42EAD}"/>
              </a:ext>
            </a:extLst>
          </p:cNvPr>
          <p:cNvCxnSpPr>
            <a:cxnSpLocks/>
          </p:cNvCxnSpPr>
          <p:nvPr/>
        </p:nvCxnSpPr>
        <p:spPr>
          <a:xfrm flipH="1" flipV="1">
            <a:off x="10077456" y="605504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361339C-924A-C42F-533E-C225047E02A3}"/>
              </a:ext>
            </a:extLst>
          </p:cNvPr>
          <p:cNvSpPr/>
          <p:nvPr/>
        </p:nvSpPr>
        <p:spPr>
          <a:xfrm>
            <a:off x="2087915" y="5282971"/>
            <a:ext cx="28552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B95E50D-22A3-98ED-6345-5CBB8C1ED780}"/>
              </a:ext>
            </a:extLst>
          </p:cNvPr>
          <p:cNvSpPr/>
          <p:nvPr/>
        </p:nvSpPr>
        <p:spPr>
          <a:xfrm>
            <a:off x="4038472" y="5282971"/>
            <a:ext cx="285525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6D0280-0BAB-6773-8C57-DDA4B6E12A5B}"/>
              </a:ext>
            </a:extLst>
          </p:cNvPr>
          <p:cNvSpPr/>
          <p:nvPr/>
        </p:nvSpPr>
        <p:spPr>
          <a:xfrm>
            <a:off x="5973531" y="5282971"/>
            <a:ext cx="285525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6842AFC-3F61-0BD2-E909-FB3DEB1C8F3A}"/>
              </a:ext>
            </a:extLst>
          </p:cNvPr>
          <p:cNvSpPr/>
          <p:nvPr/>
        </p:nvSpPr>
        <p:spPr>
          <a:xfrm>
            <a:off x="7970582" y="5282971"/>
            <a:ext cx="285525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90C849-4335-E676-1451-EE11908DE5FA}"/>
              </a:ext>
            </a:extLst>
          </p:cNvPr>
          <p:cNvSpPr/>
          <p:nvPr/>
        </p:nvSpPr>
        <p:spPr>
          <a:xfrm>
            <a:off x="9936636" y="5282971"/>
            <a:ext cx="285525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C89EA75-FBA4-713D-5344-945624DFD4C4}"/>
              </a:ext>
            </a:extLst>
          </p:cNvPr>
          <p:cNvCxnSpPr>
            <a:cxnSpLocks/>
          </p:cNvCxnSpPr>
          <p:nvPr/>
        </p:nvCxnSpPr>
        <p:spPr>
          <a:xfrm flipH="1" flipV="1">
            <a:off x="4182364" y="4752109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E65A733-1F57-762C-728E-412186F28063}"/>
              </a:ext>
            </a:extLst>
          </p:cNvPr>
          <p:cNvCxnSpPr>
            <a:cxnSpLocks/>
          </p:cNvCxnSpPr>
          <p:nvPr/>
        </p:nvCxnSpPr>
        <p:spPr>
          <a:xfrm flipH="1" flipV="1">
            <a:off x="2242045" y="4741418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55213FE-4EFA-20FE-B83E-25DF94D41AFA}"/>
              </a:ext>
            </a:extLst>
          </p:cNvPr>
          <p:cNvCxnSpPr>
            <a:cxnSpLocks/>
          </p:cNvCxnSpPr>
          <p:nvPr/>
        </p:nvCxnSpPr>
        <p:spPr>
          <a:xfrm flipH="1" flipV="1">
            <a:off x="6121388" y="474297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F6EF2DF-A657-6997-8F2A-860CB77AD7F9}"/>
              </a:ext>
            </a:extLst>
          </p:cNvPr>
          <p:cNvCxnSpPr>
            <a:cxnSpLocks/>
          </p:cNvCxnSpPr>
          <p:nvPr/>
        </p:nvCxnSpPr>
        <p:spPr>
          <a:xfrm flipH="1" flipV="1">
            <a:off x="8113345" y="475694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78CA67A-EC09-9708-B3E2-D68012632D16}"/>
              </a:ext>
            </a:extLst>
          </p:cNvPr>
          <p:cNvCxnSpPr>
            <a:cxnSpLocks/>
          </p:cNvCxnSpPr>
          <p:nvPr/>
        </p:nvCxnSpPr>
        <p:spPr>
          <a:xfrm flipH="1" flipV="1">
            <a:off x="10077456" y="4743972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847505E-7BE9-E75E-DDE2-A53F8ACD5413}"/>
              </a:ext>
            </a:extLst>
          </p:cNvPr>
          <p:cNvSpPr txBox="1"/>
          <p:nvPr/>
        </p:nvSpPr>
        <p:spPr>
          <a:xfrm>
            <a:off x="4826465" y="1709319"/>
            <a:ext cx="338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Linear Transformer </a:t>
            </a:r>
          </a:p>
          <a:p>
            <a:pPr algn="r"/>
            <a:r>
              <a:rPr lang="en-US" altLang="zh-TW" sz="2400" dirty="0"/>
              <a:t>+ </a:t>
            </a:r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D315B2F-8323-5299-6474-35CD82E8573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077456" y="929865"/>
            <a:ext cx="0" cy="7533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4FAC2E-F3B6-72A6-A2D4-428FF503E7E3}"/>
              </a:ext>
            </a:extLst>
          </p:cNvPr>
          <p:cNvCxnSpPr>
            <a:cxnSpLocks/>
          </p:cNvCxnSpPr>
          <p:nvPr/>
        </p:nvCxnSpPr>
        <p:spPr>
          <a:xfrm flipH="1">
            <a:off x="8214461" y="972011"/>
            <a:ext cx="1862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6CBED5C-FB26-6F33-D9EF-D6A900B57A7D}"/>
              </a:ext>
            </a:extLst>
          </p:cNvPr>
          <p:cNvCxnSpPr>
            <a:cxnSpLocks/>
          </p:cNvCxnSpPr>
          <p:nvPr/>
        </p:nvCxnSpPr>
        <p:spPr>
          <a:xfrm>
            <a:off x="9251209" y="4740131"/>
            <a:ext cx="939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2D72264-12BC-CB84-A09C-4F3B4F33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概述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8DD6813-B802-AC6A-C2A1-7641305A68F3}"/>
              </a:ext>
            </a:extLst>
          </p:cNvPr>
          <p:cNvGrpSpPr/>
          <p:nvPr/>
        </p:nvGrpSpPr>
        <p:grpSpPr>
          <a:xfrm>
            <a:off x="765630" y="844096"/>
            <a:ext cx="10121514" cy="2022930"/>
            <a:chOff x="772149" y="365125"/>
            <a:chExt cx="10121514" cy="202293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E2810997-2C58-55D0-9900-0071F1EFCD27}"/>
                </a:ext>
              </a:extLst>
            </p:cNvPr>
            <p:cNvSpPr/>
            <p:nvPr/>
          </p:nvSpPr>
          <p:spPr>
            <a:xfrm>
              <a:off x="5249009" y="1342381"/>
              <a:ext cx="1693981" cy="10456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語言模型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CF7C1DD-ABAA-6343-9E01-528FB1461EE5}"/>
                </a:ext>
              </a:extLst>
            </p:cNvPr>
            <p:cNvSpPr txBox="1"/>
            <p:nvPr/>
          </p:nvSpPr>
          <p:spPr>
            <a:xfrm>
              <a:off x="772149" y="1619871"/>
              <a:ext cx="3515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這門課是生成式 </a:t>
              </a:r>
              <a:r>
                <a:rPr lang="en-US" altLang="zh-TW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導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D2435C4-AECE-7A31-7897-6A33F3AC79DE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92" y="1825956"/>
              <a:ext cx="6566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6BB3040-FF07-D447-DA21-180024D8549A}"/>
                </a:ext>
              </a:extLst>
            </p:cNvPr>
            <p:cNvCxnSpPr>
              <a:cxnSpLocks/>
            </p:cNvCxnSpPr>
            <p:nvPr/>
          </p:nvCxnSpPr>
          <p:spPr>
            <a:xfrm>
              <a:off x="6969565" y="1870650"/>
              <a:ext cx="6566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472F83E-96E6-D455-6F1C-4BC12CDC31E0}"/>
                </a:ext>
              </a:extLst>
            </p:cNvPr>
            <p:cNvGrpSpPr/>
            <p:nvPr/>
          </p:nvGrpSpPr>
          <p:grpSpPr>
            <a:xfrm>
              <a:off x="7750747" y="853859"/>
              <a:ext cx="3142916" cy="1461624"/>
              <a:chOff x="4970429" y="167720"/>
              <a:chExt cx="3142916" cy="14616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A25849-D2DB-7A49-C2A4-0FABF666E1D6}"/>
                  </a:ext>
                </a:extLst>
              </p:cNvPr>
              <p:cNvSpPr/>
              <p:nvPr/>
            </p:nvSpPr>
            <p:spPr>
              <a:xfrm>
                <a:off x="5174890" y="1463272"/>
                <a:ext cx="180000" cy="14444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C46A6A-9B62-E96C-199B-DD5D2DAD8B6C}"/>
                  </a:ext>
                </a:extLst>
              </p:cNvPr>
              <p:cNvSpPr/>
              <p:nvPr/>
            </p:nvSpPr>
            <p:spPr>
              <a:xfrm>
                <a:off x="5593414" y="1215029"/>
                <a:ext cx="180000" cy="392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2DA6D18-B8FE-E399-DFAE-CDA2A49F4352}"/>
                  </a:ext>
                </a:extLst>
              </p:cNvPr>
              <p:cNvSpPr/>
              <p:nvPr/>
            </p:nvSpPr>
            <p:spPr>
              <a:xfrm>
                <a:off x="6430463" y="1262296"/>
                <a:ext cx="18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C59B9EA-7965-0638-9BEC-9B7E0FF0A2FC}"/>
                  </a:ext>
                </a:extLst>
              </p:cNvPr>
              <p:cNvSpPr/>
              <p:nvPr/>
            </p:nvSpPr>
            <p:spPr>
              <a:xfrm>
                <a:off x="7370066" y="1239866"/>
                <a:ext cx="180000" cy="36735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303F1-0F10-9C9C-50BA-8EFFFADE9729}"/>
                  </a:ext>
                </a:extLst>
              </p:cNvPr>
              <p:cNvSpPr/>
              <p:nvPr/>
            </p:nvSpPr>
            <p:spPr>
              <a:xfrm>
                <a:off x="6011938" y="167720"/>
                <a:ext cx="180000" cy="14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A8B0C90-6379-02CA-1222-5CDA62DBC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0429" y="1629344"/>
                <a:ext cx="31429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0AFCCE4-40FE-F5FA-5F2D-CCC8D27CF7D3}"/>
                  </a:ext>
                </a:extLst>
              </p:cNvPr>
              <p:cNvSpPr/>
              <p:nvPr/>
            </p:nvSpPr>
            <p:spPr>
              <a:xfrm>
                <a:off x="7742845" y="972011"/>
                <a:ext cx="180000" cy="63570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CCCFD86-5377-8AE2-469A-ECD629740EF6}"/>
                  </a:ext>
                </a:extLst>
              </p:cNvPr>
              <p:cNvSpPr txBox="1"/>
              <p:nvPr/>
            </p:nvSpPr>
            <p:spPr>
              <a:xfrm>
                <a:off x="6179238" y="1079055"/>
                <a:ext cx="16385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2B93001-DC00-F88C-4CB2-2F8E8E656215}"/>
                </a:ext>
              </a:extLst>
            </p:cNvPr>
            <p:cNvSpPr txBox="1"/>
            <p:nvPr/>
          </p:nvSpPr>
          <p:spPr>
            <a:xfrm>
              <a:off x="8506784" y="365125"/>
              <a:ext cx="750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論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748EB85D-1EA0-FF36-4B38-E56DE9023930}"/>
              </a:ext>
            </a:extLst>
          </p:cNvPr>
          <p:cNvSpPr/>
          <p:nvPr/>
        </p:nvSpPr>
        <p:spPr>
          <a:xfrm>
            <a:off x="159654" y="4168882"/>
            <a:ext cx="2342406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1.Tokenization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B72C86B-315D-E71E-3FB5-CD402A8CCC87}"/>
              </a:ext>
            </a:extLst>
          </p:cNvPr>
          <p:cNvSpPr/>
          <p:nvPr/>
        </p:nvSpPr>
        <p:spPr>
          <a:xfrm>
            <a:off x="2892443" y="4201732"/>
            <a:ext cx="1558874" cy="104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Input</a:t>
            </a:r>
          </a:p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AD09D22-D3BC-47BF-DEEF-71E5973CDF21}"/>
              </a:ext>
            </a:extLst>
          </p:cNvPr>
          <p:cNvSpPr/>
          <p:nvPr/>
        </p:nvSpPr>
        <p:spPr>
          <a:xfrm>
            <a:off x="5285556" y="4208126"/>
            <a:ext cx="1972757" cy="104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Attention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FA0DFDE-A94D-8612-DD8A-D0E09CF86279}"/>
              </a:ext>
            </a:extLst>
          </p:cNvPr>
          <p:cNvSpPr/>
          <p:nvPr/>
        </p:nvSpPr>
        <p:spPr>
          <a:xfrm>
            <a:off x="7658766" y="4208126"/>
            <a:ext cx="1757543" cy="104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Feed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F256C7-361E-A1DE-C9CF-901BA276EAC0}"/>
              </a:ext>
            </a:extLst>
          </p:cNvPr>
          <p:cNvSpPr/>
          <p:nvPr/>
        </p:nvSpPr>
        <p:spPr>
          <a:xfrm>
            <a:off x="10233865" y="4217294"/>
            <a:ext cx="1757543" cy="104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Output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9" name="右大括弧 38">
            <a:extLst>
              <a:ext uri="{FF2B5EF4-FFF2-40B4-BE49-F238E27FC236}">
                <a16:creationId xmlns:a16="http://schemas.microsoft.com/office/drawing/2014/main" id="{DB1D40F6-C2E3-382D-55FB-9203DFA35523}"/>
              </a:ext>
            </a:extLst>
          </p:cNvPr>
          <p:cNvSpPr/>
          <p:nvPr/>
        </p:nvSpPr>
        <p:spPr>
          <a:xfrm rot="16200000">
            <a:off x="5399054" y="-2320233"/>
            <a:ext cx="1393889" cy="11872688"/>
          </a:xfrm>
          <a:prstGeom prst="rightBrace">
            <a:avLst>
              <a:gd name="adj1" fmla="val 2707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C8B066B-2CA6-6B8B-EC51-180BDB4D5498}"/>
              </a:ext>
            </a:extLst>
          </p:cNvPr>
          <p:cNvCxnSpPr/>
          <p:nvPr/>
        </p:nvCxnSpPr>
        <p:spPr>
          <a:xfrm>
            <a:off x="2465545" y="4724569"/>
            <a:ext cx="410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CFF4367-3CCE-8EB0-A93D-232756BBB7BF}"/>
              </a:ext>
            </a:extLst>
          </p:cNvPr>
          <p:cNvCxnSpPr/>
          <p:nvPr/>
        </p:nvCxnSpPr>
        <p:spPr>
          <a:xfrm>
            <a:off x="7233063" y="4740131"/>
            <a:ext cx="410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B004737-60EB-6CAF-043D-892D0D5BC5B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1317" y="4724569"/>
            <a:ext cx="834239" cy="6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5AFCC0E5-BE2A-A6EF-581A-12B3EC1F51FF}"/>
              </a:ext>
            </a:extLst>
          </p:cNvPr>
          <p:cNvSpPr/>
          <p:nvPr/>
        </p:nvSpPr>
        <p:spPr>
          <a:xfrm>
            <a:off x="4983881" y="3990574"/>
            <a:ext cx="4713326" cy="1770328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00984E0-8905-481D-DB84-B5B48AA53AA1}"/>
              </a:ext>
            </a:extLst>
          </p:cNvPr>
          <p:cNvSpPr txBox="1"/>
          <p:nvPr/>
        </p:nvSpPr>
        <p:spPr>
          <a:xfrm>
            <a:off x="4923424" y="5814662"/>
            <a:ext cx="397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Transformer Block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024F16-9130-7E81-4EF1-AB8476F97358}"/>
              </a:ext>
            </a:extLst>
          </p:cNvPr>
          <p:cNvSpPr txBox="1"/>
          <p:nvPr/>
        </p:nvSpPr>
        <p:spPr>
          <a:xfrm>
            <a:off x="8128689" y="5814662"/>
            <a:ext cx="104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 N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D9AB4F-01EF-84B6-7BF0-C28CDF98352F}"/>
              </a:ext>
            </a:extLst>
          </p:cNvPr>
          <p:cNvSpPr txBox="1"/>
          <p:nvPr/>
        </p:nvSpPr>
        <p:spPr>
          <a:xfrm>
            <a:off x="-78125" y="5269334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文字轉為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E4CD1A-713F-DFE9-9484-7818A5223B0C}"/>
              </a:ext>
            </a:extLst>
          </p:cNvPr>
          <p:cNvSpPr txBox="1"/>
          <p:nvPr/>
        </p:nvSpPr>
        <p:spPr>
          <a:xfrm>
            <a:off x="2316376" y="5288955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2A788C-DE46-5555-FE39-EFBA96B54F73}"/>
              </a:ext>
            </a:extLst>
          </p:cNvPr>
          <p:cNvSpPr txBox="1"/>
          <p:nvPr/>
        </p:nvSpPr>
        <p:spPr>
          <a:xfrm>
            <a:off x="4979952" y="5290941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理解上下文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658112-3449-4F7B-EAAB-9D1B14E1F6F9}"/>
              </a:ext>
            </a:extLst>
          </p:cNvPr>
          <p:cNvSpPr txBox="1"/>
          <p:nvPr/>
        </p:nvSpPr>
        <p:spPr>
          <a:xfrm>
            <a:off x="7236699" y="5288110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整合、思考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EC1B84-189A-E4F5-C5B1-BD42F3F92841}"/>
              </a:ext>
            </a:extLst>
          </p:cNvPr>
          <p:cNvSpPr txBox="1"/>
          <p:nvPr/>
        </p:nvSpPr>
        <p:spPr>
          <a:xfrm>
            <a:off x="10404538" y="5305631"/>
            <a:ext cx="152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得到輸出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841F45-9CD4-EDAC-CA2C-6453689CB070}"/>
              </a:ext>
            </a:extLst>
          </p:cNvPr>
          <p:cNvSpPr txBox="1"/>
          <p:nvPr/>
        </p:nvSpPr>
        <p:spPr>
          <a:xfrm>
            <a:off x="8243832" y="6020719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反覆思考</a:t>
            </a:r>
          </a:p>
        </p:txBody>
      </p:sp>
    </p:spTree>
    <p:extLst>
      <p:ext uri="{BB962C8B-B14F-4D97-AF65-F5344CB8AC3E}">
        <p14:creationId xmlns:p14="http://schemas.microsoft.com/office/powerpoint/2010/main" val="29363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A49DE-A84E-CADA-484E-48981E0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模型演進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BDF8EC3-80FA-B3E9-0F9F-1E9F296A397B}"/>
              </a:ext>
            </a:extLst>
          </p:cNvPr>
          <p:cNvSpPr/>
          <p:nvPr/>
        </p:nvSpPr>
        <p:spPr>
          <a:xfrm>
            <a:off x="3942411" y="558945"/>
            <a:ext cx="3312826" cy="10375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N-gram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F021BFC-6416-0FBA-5B3F-08C84C6CBF91}"/>
              </a:ext>
            </a:extLst>
          </p:cNvPr>
          <p:cNvSpPr/>
          <p:nvPr/>
        </p:nvSpPr>
        <p:spPr>
          <a:xfrm>
            <a:off x="3942411" y="2124159"/>
            <a:ext cx="3312826" cy="1037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Feed-forward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Network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DE658-DC54-31A8-9D73-9C87EF71C70C}"/>
              </a:ext>
            </a:extLst>
          </p:cNvPr>
          <p:cNvSpPr/>
          <p:nvPr/>
        </p:nvSpPr>
        <p:spPr>
          <a:xfrm>
            <a:off x="3942411" y="3689373"/>
            <a:ext cx="3312827" cy="10375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Recurrent Neural Network (RNN)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71284A9-A841-5F8D-4CA5-AEDAE39ADD32}"/>
              </a:ext>
            </a:extLst>
          </p:cNvPr>
          <p:cNvSpPr/>
          <p:nvPr/>
        </p:nvSpPr>
        <p:spPr>
          <a:xfrm>
            <a:off x="3942411" y="5254587"/>
            <a:ext cx="3312827" cy="10375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Transformer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ADE1C6-EBC4-BA3F-4706-A05F9F185691}"/>
              </a:ext>
            </a:extLst>
          </p:cNvPr>
          <p:cNvSpPr txBox="1"/>
          <p:nvPr/>
        </p:nvSpPr>
        <p:spPr>
          <a:xfrm>
            <a:off x="1753224" y="5511738"/>
            <a:ext cx="183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/>
              <a:t>ChatGPT</a:t>
            </a:r>
            <a:endParaRPr lang="zh-TW" altLang="en-US" sz="2800" b="1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A16AF4E-4FC3-09B2-7B12-42309F364FFC}"/>
              </a:ext>
            </a:extLst>
          </p:cNvPr>
          <p:cNvCxnSpPr/>
          <p:nvPr/>
        </p:nvCxnSpPr>
        <p:spPr>
          <a:xfrm>
            <a:off x="3267855" y="5962329"/>
            <a:ext cx="2398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E83DAB6C-B477-251C-9732-B75D9BE6B835}"/>
              </a:ext>
            </a:extLst>
          </p:cNvPr>
          <p:cNvSpPr/>
          <p:nvPr/>
        </p:nvSpPr>
        <p:spPr>
          <a:xfrm>
            <a:off x="5358980" y="1655183"/>
            <a:ext cx="599607" cy="40473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389759BA-F296-044D-8F0F-289AA4AB4BFE}"/>
              </a:ext>
            </a:extLst>
          </p:cNvPr>
          <p:cNvSpPr/>
          <p:nvPr/>
        </p:nvSpPr>
        <p:spPr>
          <a:xfrm>
            <a:off x="5358979" y="3241653"/>
            <a:ext cx="599607" cy="40473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E95F8B7A-5034-CBC3-6E7F-521D13A76A1F}"/>
              </a:ext>
            </a:extLst>
          </p:cNvPr>
          <p:cNvSpPr/>
          <p:nvPr/>
        </p:nvSpPr>
        <p:spPr>
          <a:xfrm>
            <a:off x="5358978" y="4788373"/>
            <a:ext cx="599607" cy="40473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AC1ACA-2637-EBEF-F448-6EA3AEED55F0}"/>
              </a:ext>
            </a:extLst>
          </p:cNvPr>
          <p:cNvSpPr txBox="1"/>
          <p:nvPr/>
        </p:nvSpPr>
        <p:spPr>
          <a:xfrm>
            <a:off x="8292763" y="1857550"/>
            <a:ext cx="299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https://youtu.be/dymfkWtVUdo?si=Ng29H_YxaoeiX_4y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1B48C0E-5847-F114-C65F-F997E84CCC37}"/>
              </a:ext>
            </a:extLst>
          </p:cNvPr>
          <p:cNvSpPr txBox="1"/>
          <p:nvPr/>
        </p:nvSpPr>
        <p:spPr>
          <a:xfrm>
            <a:off x="8302548" y="4050353"/>
            <a:ext cx="2851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https://youtu.be/n9TlOhRjYoc?si=yaadpbm8w1UgbKkU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FAE5944-8648-BC6E-7023-8A9FC0F6DA44}"/>
              </a:ext>
            </a:extLst>
          </p:cNvPr>
          <p:cNvSpPr txBox="1"/>
          <p:nvPr/>
        </p:nvSpPr>
        <p:spPr>
          <a:xfrm>
            <a:off x="8317536" y="5992824"/>
            <a:ext cx="283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https://youtu.be/N6aRv06iv2g?si=FuemBCZt8ChwHOvu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BBD0E8-8013-8F1D-ACF2-C34F436B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85" y="272402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250DC4-8B02-ACA4-D691-F0D81E00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70" y="464722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21583B-66CB-2E81-D1BB-1442961D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25" y="48155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括弧 2">
            <a:extLst>
              <a:ext uri="{FF2B5EF4-FFF2-40B4-BE49-F238E27FC236}">
                <a16:creationId xmlns:a16="http://schemas.microsoft.com/office/drawing/2014/main" id="{EA73FE9E-1505-221F-3464-FABC97019AE3}"/>
              </a:ext>
            </a:extLst>
          </p:cNvPr>
          <p:cNvSpPr/>
          <p:nvPr/>
        </p:nvSpPr>
        <p:spPr>
          <a:xfrm>
            <a:off x="7222976" y="478407"/>
            <a:ext cx="1030569" cy="4423248"/>
          </a:xfrm>
          <a:prstGeom prst="rightBrace">
            <a:avLst>
              <a:gd name="adj1" fmla="val 21424"/>
              <a:gd name="adj2" fmla="val 173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DCB35079-E32E-436A-7C61-B07499287B61}"/>
              </a:ext>
            </a:extLst>
          </p:cNvPr>
          <p:cNvSpPr/>
          <p:nvPr/>
        </p:nvSpPr>
        <p:spPr>
          <a:xfrm flipH="1" flipV="1">
            <a:off x="7445559" y="2674597"/>
            <a:ext cx="1030569" cy="3996025"/>
          </a:xfrm>
          <a:prstGeom prst="rightBrace">
            <a:avLst>
              <a:gd name="adj1" fmla="val 21424"/>
              <a:gd name="adj2" fmla="val 226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AA32866-F4B5-68FF-10BB-EDF693EB39A6}"/>
              </a:ext>
            </a:extLst>
          </p:cNvPr>
          <p:cNvCxnSpPr/>
          <p:nvPr/>
        </p:nvCxnSpPr>
        <p:spPr>
          <a:xfrm>
            <a:off x="4677555" y="5962329"/>
            <a:ext cx="2398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FC1B47-31AF-9EBC-DFBF-7755FAD38AC7}"/>
              </a:ext>
            </a:extLst>
          </p:cNvPr>
          <p:cNvSpPr txBox="1"/>
          <p:nvPr/>
        </p:nvSpPr>
        <p:spPr>
          <a:xfrm>
            <a:off x="244009" y="6362315"/>
            <a:ext cx="78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本課程會對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的說明進行大量簡化，詳細內容請見過去課程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5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7" grpId="0"/>
      <p:bldP spid="19" grpId="0"/>
      <p:bldP spid="3" grpId="0" animBg="1"/>
      <p:bldP spid="9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6CBED5C-FB26-6F33-D9EF-D6A900B57A7D}"/>
              </a:ext>
            </a:extLst>
          </p:cNvPr>
          <p:cNvCxnSpPr>
            <a:cxnSpLocks/>
          </p:cNvCxnSpPr>
          <p:nvPr/>
        </p:nvCxnSpPr>
        <p:spPr>
          <a:xfrm>
            <a:off x="9251209" y="4740131"/>
            <a:ext cx="939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2D72264-12BC-CB84-A09C-4F3B4F33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概述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8DD6813-B802-AC6A-C2A1-7641305A68F3}"/>
              </a:ext>
            </a:extLst>
          </p:cNvPr>
          <p:cNvGrpSpPr/>
          <p:nvPr/>
        </p:nvGrpSpPr>
        <p:grpSpPr>
          <a:xfrm>
            <a:off x="765630" y="844096"/>
            <a:ext cx="10121514" cy="2022930"/>
            <a:chOff x="772149" y="365125"/>
            <a:chExt cx="10121514" cy="202293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E2810997-2C58-55D0-9900-0071F1EFCD27}"/>
                </a:ext>
              </a:extLst>
            </p:cNvPr>
            <p:cNvSpPr/>
            <p:nvPr/>
          </p:nvSpPr>
          <p:spPr>
            <a:xfrm>
              <a:off x="5249009" y="1342381"/>
              <a:ext cx="1693981" cy="10456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語言模型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CF7C1DD-ABAA-6343-9E01-528FB1461EE5}"/>
                </a:ext>
              </a:extLst>
            </p:cNvPr>
            <p:cNvSpPr txBox="1"/>
            <p:nvPr/>
          </p:nvSpPr>
          <p:spPr>
            <a:xfrm>
              <a:off x="772149" y="1619871"/>
              <a:ext cx="3515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這門課是生成式 </a:t>
              </a:r>
              <a:r>
                <a:rPr lang="en-US" altLang="zh-TW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導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D2435C4-AECE-7A31-7897-6A33F3AC79DE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92" y="1825956"/>
              <a:ext cx="6566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6BB3040-FF07-D447-DA21-180024D8549A}"/>
                </a:ext>
              </a:extLst>
            </p:cNvPr>
            <p:cNvCxnSpPr>
              <a:cxnSpLocks/>
            </p:cNvCxnSpPr>
            <p:nvPr/>
          </p:nvCxnSpPr>
          <p:spPr>
            <a:xfrm>
              <a:off x="6969565" y="1870650"/>
              <a:ext cx="6566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472F83E-96E6-D455-6F1C-4BC12CDC31E0}"/>
                </a:ext>
              </a:extLst>
            </p:cNvPr>
            <p:cNvGrpSpPr/>
            <p:nvPr/>
          </p:nvGrpSpPr>
          <p:grpSpPr>
            <a:xfrm>
              <a:off x="7750747" y="853859"/>
              <a:ext cx="3142916" cy="1461624"/>
              <a:chOff x="4970429" y="167720"/>
              <a:chExt cx="3142916" cy="14616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A25849-D2DB-7A49-C2A4-0FABF666E1D6}"/>
                  </a:ext>
                </a:extLst>
              </p:cNvPr>
              <p:cNvSpPr/>
              <p:nvPr/>
            </p:nvSpPr>
            <p:spPr>
              <a:xfrm>
                <a:off x="5174890" y="1463272"/>
                <a:ext cx="180000" cy="14444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C46A6A-9B62-E96C-199B-DD5D2DAD8B6C}"/>
                  </a:ext>
                </a:extLst>
              </p:cNvPr>
              <p:cNvSpPr/>
              <p:nvPr/>
            </p:nvSpPr>
            <p:spPr>
              <a:xfrm>
                <a:off x="5593414" y="1215029"/>
                <a:ext cx="180000" cy="392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2DA6D18-B8FE-E399-DFAE-CDA2A49F4352}"/>
                  </a:ext>
                </a:extLst>
              </p:cNvPr>
              <p:cNvSpPr/>
              <p:nvPr/>
            </p:nvSpPr>
            <p:spPr>
              <a:xfrm>
                <a:off x="6430463" y="1262296"/>
                <a:ext cx="18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C59B9EA-7965-0638-9BEC-9B7E0FF0A2FC}"/>
                  </a:ext>
                </a:extLst>
              </p:cNvPr>
              <p:cNvSpPr/>
              <p:nvPr/>
            </p:nvSpPr>
            <p:spPr>
              <a:xfrm>
                <a:off x="7370066" y="1239866"/>
                <a:ext cx="180000" cy="36735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303F1-0F10-9C9C-50BA-8EFFFADE9729}"/>
                  </a:ext>
                </a:extLst>
              </p:cNvPr>
              <p:cNvSpPr/>
              <p:nvPr/>
            </p:nvSpPr>
            <p:spPr>
              <a:xfrm>
                <a:off x="6011938" y="167720"/>
                <a:ext cx="180000" cy="144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A8B0C90-6379-02CA-1222-5CDA62DBC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0429" y="1629344"/>
                <a:ext cx="31429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0AFCCE4-40FE-F5FA-5F2D-CCC8D27CF7D3}"/>
                  </a:ext>
                </a:extLst>
              </p:cNvPr>
              <p:cNvSpPr/>
              <p:nvPr/>
            </p:nvSpPr>
            <p:spPr>
              <a:xfrm>
                <a:off x="7742845" y="972011"/>
                <a:ext cx="180000" cy="63570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CCCFD86-5377-8AE2-469A-ECD629740EF6}"/>
                  </a:ext>
                </a:extLst>
              </p:cNvPr>
              <p:cNvSpPr txBox="1"/>
              <p:nvPr/>
            </p:nvSpPr>
            <p:spPr>
              <a:xfrm>
                <a:off x="6179238" y="1079055"/>
                <a:ext cx="16385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2B93001-DC00-F88C-4CB2-2F8E8E656215}"/>
                </a:ext>
              </a:extLst>
            </p:cNvPr>
            <p:cNvSpPr txBox="1"/>
            <p:nvPr/>
          </p:nvSpPr>
          <p:spPr>
            <a:xfrm>
              <a:off x="8506784" y="365125"/>
              <a:ext cx="750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論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748EB85D-1EA0-FF36-4B38-E56DE9023930}"/>
              </a:ext>
            </a:extLst>
          </p:cNvPr>
          <p:cNvSpPr/>
          <p:nvPr/>
        </p:nvSpPr>
        <p:spPr>
          <a:xfrm>
            <a:off x="159654" y="4168882"/>
            <a:ext cx="2342406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1.Tokenization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B72C86B-315D-E71E-3FB5-CD402A8CCC87}"/>
              </a:ext>
            </a:extLst>
          </p:cNvPr>
          <p:cNvSpPr/>
          <p:nvPr/>
        </p:nvSpPr>
        <p:spPr>
          <a:xfrm>
            <a:off x="2892443" y="4201732"/>
            <a:ext cx="1558874" cy="104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Input</a:t>
            </a:r>
          </a:p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AD09D22-D3BC-47BF-DEEF-71E5973CDF21}"/>
              </a:ext>
            </a:extLst>
          </p:cNvPr>
          <p:cNvSpPr/>
          <p:nvPr/>
        </p:nvSpPr>
        <p:spPr>
          <a:xfrm>
            <a:off x="5285556" y="4208126"/>
            <a:ext cx="1972757" cy="104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Attention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FA0DFDE-A94D-8612-DD8A-D0E09CF86279}"/>
              </a:ext>
            </a:extLst>
          </p:cNvPr>
          <p:cNvSpPr/>
          <p:nvPr/>
        </p:nvSpPr>
        <p:spPr>
          <a:xfrm>
            <a:off x="7658766" y="4208126"/>
            <a:ext cx="1757543" cy="104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Feed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F256C7-361E-A1DE-C9CF-901BA276EAC0}"/>
              </a:ext>
            </a:extLst>
          </p:cNvPr>
          <p:cNvSpPr/>
          <p:nvPr/>
        </p:nvSpPr>
        <p:spPr>
          <a:xfrm>
            <a:off x="10233865" y="4217294"/>
            <a:ext cx="1757543" cy="104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Output</a:t>
            </a:r>
          </a:p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9" name="右大括弧 38">
            <a:extLst>
              <a:ext uri="{FF2B5EF4-FFF2-40B4-BE49-F238E27FC236}">
                <a16:creationId xmlns:a16="http://schemas.microsoft.com/office/drawing/2014/main" id="{DB1D40F6-C2E3-382D-55FB-9203DFA35523}"/>
              </a:ext>
            </a:extLst>
          </p:cNvPr>
          <p:cNvSpPr/>
          <p:nvPr/>
        </p:nvSpPr>
        <p:spPr>
          <a:xfrm rot="16200000">
            <a:off x="5399054" y="-2320233"/>
            <a:ext cx="1393889" cy="11872688"/>
          </a:xfrm>
          <a:prstGeom prst="rightBrace">
            <a:avLst>
              <a:gd name="adj1" fmla="val 2707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C8B066B-2CA6-6B8B-EC51-180BDB4D5498}"/>
              </a:ext>
            </a:extLst>
          </p:cNvPr>
          <p:cNvCxnSpPr/>
          <p:nvPr/>
        </p:nvCxnSpPr>
        <p:spPr>
          <a:xfrm>
            <a:off x="2465545" y="4724569"/>
            <a:ext cx="410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CFF4367-3CCE-8EB0-A93D-232756BBB7BF}"/>
              </a:ext>
            </a:extLst>
          </p:cNvPr>
          <p:cNvCxnSpPr/>
          <p:nvPr/>
        </p:nvCxnSpPr>
        <p:spPr>
          <a:xfrm>
            <a:off x="7233063" y="4740131"/>
            <a:ext cx="410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B004737-60EB-6CAF-043D-892D0D5BC5B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1317" y="4724569"/>
            <a:ext cx="834239" cy="6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5AFCC0E5-BE2A-A6EF-581A-12B3EC1F51FF}"/>
              </a:ext>
            </a:extLst>
          </p:cNvPr>
          <p:cNvSpPr/>
          <p:nvPr/>
        </p:nvSpPr>
        <p:spPr>
          <a:xfrm>
            <a:off x="4983881" y="3990574"/>
            <a:ext cx="4713326" cy="1770328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00984E0-8905-481D-DB84-B5B48AA53AA1}"/>
              </a:ext>
            </a:extLst>
          </p:cNvPr>
          <p:cNvSpPr txBox="1"/>
          <p:nvPr/>
        </p:nvSpPr>
        <p:spPr>
          <a:xfrm>
            <a:off x="4923424" y="5814662"/>
            <a:ext cx="397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Transformer Block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024F16-9130-7E81-4EF1-AB8476F97358}"/>
              </a:ext>
            </a:extLst>
          </p:cNvPr>
          <p:cNvSpPr txBox="1"/>
          <p:nvPr/>
        </p:nvSpPr>
        <p:spPr>
          <a:xfrm>
            <a:off x="8128689" y="5814662"/>
            <a:ext cx="104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 N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D9AB4F-01EF-84B6-7BF0-C28CDF98352F}"/>
              </a:ext>
            </a:extLst>
          </p:cNvPr>
          <p:cNvSpPr txBox="1"/>
          <p:nvPr/>
        </p:nvSpPr>
        <p:spPr>
          <a:xfrm>
            <a:off x="-78125" y="5269334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文字轉為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E4CD1A-713F-DFE9-9484-7818A5223B0C}"/>
              </a:ext>
            </a:extLst>
          </p:cNvPr>
          <p:cNvSpPr txBox="1"/>
          <p:nvPr/>
        </p:nvSpPr>
        <p:spPr>
          <a:xfrm>
            <a:off x="2316376" y="5288955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2A788C-DE46-5555-FE39-EFBA96B54F73}"/>
              </a:ext>
            </a:extLst>
          </p:cNvPr>
          <p:cNvSpPr txBox="1"/>
          <p:nvPr/>
        </p:nvSpPr>
        <p:spPr>
          <a:xfrm>
            <a:off x="4979952" y="5290941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理解上下文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658112-3449-4F7B-EAAB-9D1B14E1F6F9}"/>
              </a:ext>
            </a:extLst>
          </p:cNvPr>
          <p:cNvSpPr txBox="1"/>
          <p:nvPr/>
        </p:nvSpPr>
        <p:spPr>
          <a:xfrm>
            <a:off x="7236699" y="5288110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整合、思考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EC1B84-189A-E4F5-C5B1-BD42F3F92841}"/>
              </a:ext>
            </a:extLst>
          </p:cNvPr>
          <p:cNvSpPr txBox="1"/>
          <p:nvPr/>
        </p:nvSpPr>
        <p:spPr>
          <a:xfrm>
            <a:off x="10404538" y="5305631"/>
            <a:ext cx="152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得到輸出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841F45-9CD4-EDAC-CA2C-6453689CB070}"/>
              </a:ext>
            </a:extLst>
          </p:cNvPr>
          <p:cNvSpPr txBox="1"/>
          <p:nvPr/>
        </p:nvSpPr>
        <p:spPr>
          <a:xfrm>
            <a:off x="8243832" y="6020719"/>
            <a:ext cx="27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反覆思考</a:t>
            </a:r>
          </a:p>
        </p:txBody>
      </p:sp>
    </p:spTree>
    <p:extLst>
      <p:ext uri="{BB962C8B-B14F-4D97-AF65-F5344CB8AC3E}">
        <p14:creationId xmlns:p14="http://schemas.microsoft.com/office/powerpoint/2010/main" val="22984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 animBg="1"/>
      <p:bldP spid="48" grpId="0"/>
      <p:bldP spid="49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D5D0-FAE8-F3A5-B5E1-6B18403D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把文字變成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9943-F5BF-31B3-8443-C8B6BDD8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作為單位來對文字進行處理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1EF1FC-CB9E-AA0D-4F91-78164A60F0F9}"/>
              </a:ext>
            </a:extLst>
          </p:cNvPr>
          <p:cNvSpPr txBox="1"/>
          <p:nvPr/>
        </p:nvSpPr>
        <p:spPr>
          <a:xfrm>
            <a:off x="1015836" y="5624736"/>
            <a:ext cx="4783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introduction   of   generative   ai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F235D8-A831-00B5-0746-05062D1E838F}"/>
              </a:ext>
            </a:extLst>
          </p:cNvPr>
          <p:cNvSpPr txBox="1"/>
          <p:nvPr/>
        </p:nvSpPr>
        <p:spPr>
          <a:xfrm>
            <a:off x="6630896" y="3296722"/>
            <a:ext cx="175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Token list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153CB9-75B5-5DDC-BE36-D10F4D1FB1E0}"/>
              </a:ext>
            </a:extLst>
          </p:cNvPr>
          <p:cNvSpPr txBox="1"/>
          <p:nvPr/>
        </p:nvSpPr>
        <p:spPr>
          <a:xfrm>
            <a:off x="8045706" y="4637767"/>
            <a:ext cx="2190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Byte Pair Encoding (BPE)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B046AF-6EDD-80B4-F924-7AEDFC173791}"/>
              </a:ext>
            </a:extLst>
          </p:cNvPr>
          <p:cNvSpPr txBox="1"/>
          <p:nvPr/>
        </p:nvSpPr>
        <p:spPr>
          <a:xfrm>
            <a:off x="6096000" y="610139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https://huggingface.co/learn/nlp-course/chapter6/5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0C7784-268C-FD8F-FD72-065561CE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9" y="3805221"/>
            <a:ext cx="1613763" cy="16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A64B55-8B80-909C-E89D-793A74B6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758" y="3728407"/>
            <a:ext cx="1754485" cy="17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3B88D38-6340-9A23-99C2-8189FC148442}"/>
              </a:ext>
            </a:extLst>
          </p:cNvPr>
          <p:cNvSpPr/>
          <p:nvPr/>
        </p:nvSpPr>
        <p:spPr>
          <a:xfrm>
            <a:off x="1169273" y="4029113"/>
            <a:ext cx="456572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E7C3395-631F-AD68-6977-CFAEECB0904A}"/>
              </a:ext>
            </a:extLst>
          </p:cNvPr>
          <p:cNvCxnSpPr/>
          <p:nvPr/>
        </p:nvCxnSpPr>
        <p:spPr>
          <a:xfrm flipV="1">
            <a:off x="3492706" y="5123189"/>
            <a:ext cx="0" cy="43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90E41C8-6312-4DFD-413A-0B10BAD46D77}"/>
              </a:ext>
            </a:extLst>
          </p:cNvPr>
          <p:cNvSpPr/>
          <p:nvPr/>
        </p:nvSpPr>
        <p:spPr>
          <a:xfrm>
            <a:off x="1244223" y="3119857"/>
            <a:ext cx="488403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9FBC4F7-FD1D-4E70-35E9-0FE106F1E786}"/>
              </a:ext>
            </a:extLst>
          </p:cNvPr>
          <p:cNvSpPr/>
          <p:nvPr/>
        </p:nvSpPr>
        <p:spPr>
          <a:xfrm>
            <a:off x="1786333" y="3119857"/>
            <a:ext cx="113986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roduction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93D6801-CB21-F37A-AA85-81D13AF29764}"/>
              </a:ext>
            </a:extLst>
          </p:cNvPr>
          <p:cNvSpPr/>
          <p:nvPr/>
        </p:nvSpPr>
        <p:spPr>
          <a:xfrm>
            <a:off x="2969281" y="3119857"/>
            <a:ext cx="474697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B6CF4764-0512-A8F3-74E1-3E589D408ECF}"/>
              </a:ext>
            </a:extLst>
          </p:cNvPr>
          <p:cNvSpPr/>
          <p:nvPr/>
        </p:nvSpPr>
        <p:spPr>
          <a:xfrm>
            <a:off x="3504254" y="3119857"/>
            <a:ext cx="775464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8FF8257-675B-A0D9-C35F-43AE5FD761D7}"/>
              </a:ext>
            </a:extLst>
          </p:cNvPr>
          <p:cNvSpPr/>
          <p:nvPr/>
        </p:nvSpPr>
        <p:spPr>
          <a:xfrm>
            <a:off x="4352330" y="3119857"/>
            <a:ext cx="775464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ative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03F9EAB-60BE-E9F2-DC92-BF043097A800}"/>
              </a:ext>
            </a:extLst>
          </p:cNvPr>
          <p:cNvSpPr/>
          <p:nvPr/>
        </p:nvSpPr>
        <p:spPr>
          <a:xfrm>
            <a:off x="5200340" y="3119857"/>
            <a:ext cx="474697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AE6507A-EDD2-C4FC-A895-475B5F2D1EA9}"/>
              </a:ext>
            </a:extLst>
          </p:cNvPr>
          <p:cNvCxnSpPr>
            <a:cxnSpLocks/>
          </p:cNvCxnSpPr>
          <p:nvPr/>
        </p:nvCxnSpPr>
        <p:spPr>
          <a:xfrm flipH="1" flipV="1">
            <a:off x="1512758" y="353341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644FEA5-E9CD-7EF3-06F4-85EA76F5AF4D}"/>
              </a:ext>
            </a:extLst>
          </p:cNvPr>
          <p:cNvCxnSpPr>
            <a:cxnSpLocks/>
          </p:cNvCxnSpPr>
          <p:nvPr/>
        </p:nvCxnSpPr>
        <p:spPr>
          <a:xfrm flipH="1" flipV="1">
            <a:off x="2339715" y="353987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63E2205-A0C7-BFA7-8519-12EF810E6202}"/>
              </a:ext>
            </a:extLst>
          </p:cNvPr>
          <p:cNvCxnSpPr>
            <a:cxnSpLocks/>
          </p:cNvCxnSpPr>
          <p:nvPr/>
        </p:nvCxnSpPr>
        <p:spPr>
          <a:xfrm flipH="1" flipV="1">
            <a:off x="3241624" y="353987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5B79B3E-C5BE-7012-897A-0527165B8871}"/>
              </a:ext>
            </a:extLst>
          </p:cNvPr>
          <p:cNvCxnSpPr>
            <a:cxnSpLocks/>
          </p:cNvCxnSpPr>
          <p:nvPr/>
        </p:nvCxnSpPr>
        <p:spPr>
          <a:xfrm flipH="1" flipV="1">
            <a:off x="3918680" y="356339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1AF7166-3410-F6CB-FFBE-4776F993D870}"/>
              </a:ext>
            </a:extLst>
          </p:cNvPr>
          <p:cNvCxnSpPr>
            <a:cxnSpLocks/>
          </p:cNvCxnSpPr>
          <p:nvPr/>
        </p:nvCxnSpPr>
        <p:spPr>
          <a:xfrm flipH="1" flipV="1">
            <a:off x="4715657" y="355321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53695C6-865A-80CB-37FF-38D830E3061E}"/>
              </a:ext>
            </a:extLst>
          </p:cNvPr>
          <p:cNvCxnSpPr>
            <a:cxnSpLocks/>
          </p:cNvCxnSpPr>
          <p:nvPr/>
        </p:nvCxnSpPr>
        <p:spPr>
          <a:xfrm flipH="1" flipV="1">
            <a:off x="5467664" y="353987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E97787-B66B-61EC-6A53-93E637E20717}"/>
              </a:ext>
            </a:extLst>
          </p:cNvPr>
          <p:cNvCxnSpPr>
            <a:cxnSpLocks/>
          </p:cNvCxnSpPr>
          <p:nvPr/>
        </p:nvCxnSpPr>
        <p:spPr>
          <a:xfrm flipH="1" flipV="1">
            <a:off x="5850115" y="4542083"/>
            <a:ext cx="892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18A1F76-8D9E-1297-6AA1-65121C3CB693}"/>
              </a:ext>
            </a:extLst>
          </p:cNvPr>
          <p:cNvCxnSpPr>
            <a:cxnSpLocks/>
          </p:cNvCxnSpPr>
          <p:nvPr/>
        </p:nvCxnSpPr>
        <p:spPr>
          <a:xfrm flipH="1">
            <a:off x="8250481" y="4524531"/>
            <a:ext cx="1888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9343E4C-26DB-F5A2-D9D9-B4B2484ACD5A}"/>
              </a:ext>
            </a:extLst>
          </p:cNvPr>
          <p:cNvSpPr txBox="1"/>
          <p:nvPr/>
        </p:nvSpPr>
        <p:spPr>
          <a:xfrm>
            <a:off x="6863064" y="2634115"/>
            <a:ext cx="467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這頁投影片沒有需要訓練的參數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FA761C-6D19-4DF1-A720-1960991A89D8}"/>
              </a:ext>
            </a:extLst>
          </p:cNvPr>
          <p:cNvSpPr txBox="1"/>
          <p:nvPr/>
        </p:nvSpPr>
        <p:spPr>
          <a:xfrm>
            <a:off x="10272034" y="3273461"/>
            <a:ext cx="175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大量文字</a:t>
            </a:r>
          </a:p>
        </p:txBody>
      </p:sp>
    </p:spTree>
    <p:extLst>
      <p:ext uri="{BB962C8B-B14F-4D97-AF65-F5344CB8AC3E}">
        <p14:creationId xmlns:p14="http://schemas.microsoft.com/office/powerpoint/2010/main" val="39690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4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7C19A36-01F8-0376-4CF8-E59A6C1D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33" y="253463"/>
            <a:ext cx="8487960" cy="30198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CDFFFFE-0056-012A-B6BF-09B95DCAFB83}"/>
              </a:ext>
            </a:extLst>
          </p:cNvPr>
          <p:cNvSpPr txBox="1"/>
          <p:nvPr/>
        </p:nvSpPr>
        <p:spPr>
          <a:xfrm>
            <a:off x="408483" y="5902062"/>
            <a:ext cx="270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https://platform.openai.com/tokenizer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98F794-4F0B-1782-F1DE-D6C5F776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97" y="3348208"/>
            <a:ext cx="839269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6224-0F7A-07F8-2DAF-73CDE7F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語意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8D6C08D-EED2-8D8D-00D2-3F25F9B834EA}"/>
              </a:ext>
            </a:extLst>
          </p:cNvPr>
          <p:cNvSpPr/>
          <p:nvPr/>
        </p:nvSpPr>
        <p:spPr>
          <a:xfrm>
            <a:off x="1256139" y="5926702"/>
            <a:ext cx="488403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84C47C-0E9C-E80D-DC02-6968AF85D99B}"/>
              </a:ext>
            </a:extLst>
          </p:cNvPr>
          <p:cNvSpPr/>
          <p:nvPr/>
        </p:nvSpPr>
        <p:spPr>
          <a:xfrm>
            <a:off x="1798249" y="5926702"/>
            <a:ext cx="113986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roduction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255EDCD-ACFF-0C00-F07E-C4B79564D481}"/>
              </a:ext>
            </a:extLst>
          </p:cNvPr>
          <p:cNvSpPr/>
          <p:nvPr/>
        </p:nvSpPr>
        <p:spPr>
          <a:xfrm>
            <a:off x="2981197" y="5926702"/>
            <a:ext cx="474697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0488906-DDC3-F755-D52B-40F452A24FEB}"/>
              </a:ext>
            </a:extLst>
          </p:cNvPr>
          <p:cNvSpPr/>
          <p:nvPr/>
        </p:nvSpPr>
        <p:spPr>
          <a:xfrm>
            <a:off x="3516170" y="5926702"/>
            <a:ext cx="775464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475FBC-2C9A-DDA7-D8C6-FE73EFAA34AC}"/>
              </a:ext>
            </a:extLst>
          </p:cNvPr>
          <p:cNvSpPr/>
          <p:nvPr/>
        </p:nvSpPr>
        <p:spPr>
          <a:xfrm>
            <a:off x="4364246" y="5926702"/>
            <a:ext cx="775464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ative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66A7A5A-16A6-6DB2-09E6-A22DA575BA49}"/>
              </a:ext>
            </a:extLst>
          </p:cNvPr>
          <p:cNvSpPr/>
          <p:nvPr/>
        </p:nvSpPr>
        <p:spPr>
          <a:xfrm>
            <a:off x="5212256" y="5926702"/>
            <a:ext cx="474697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F3B947-2E06-60E3-162A-8CFE1E224249}"/>
              </a:ext>
            </a:extLst>
          </p:cNvPr>
          <p:cNvSpPr txBox="1"/>
          <p:nvPr/>
        </p:nvSpPr>
        <p:spPr>
          <a:xfrm>
            <a:off x="-103104" y="2323147"/>
            <a:ext cx="22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(Vector)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7703ED-93EF-DF1A-7E40-33D38D2F5852}"/>
              </a:ext>
            </a:extLst>
          </p:cNvPr>
          <p:cNvSpPr txBox="1"/>
          <p:nvPr/>
        </p:nvSpPr>
        <p:spPr>
          <a:xfrm>
            <a:off x="6096000" y="6078892"/>
            <a:ext cx="75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意思相近的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會有接近的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41EA920-C168-65E9-1E5A-E57E70CDABC2}"/>
              </a:ext>
            </a:extLst>
          </p:cNvPr>
          <p:cNvSpPr/>
          <p:nvPr/>
        </p:nvSpPr>
        <p:spPr>
          <a:xfrm>
            <a:off x="1403707" y="2939333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E3194A2-FA91-ACC4-49A0-90F1BA77820A}"/>
              </a:ext>
            </a:extLst>
          </p:cNvPr>
          <p:cNvSpPr/>
          <p:nvPr/>
        </p:nvSpPr>
        <p:spPr>
          <a:xfrm>
            <a:off x="2260060" y="2939333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7BD5801-2577-815B-9FC3-E5A50F45BB30}"/>
              </a:ext>
            </a:extLst>
          </p:cNvPr>
          <p:cNvSpPr/>
          <p:nvPr/>
        </p:nvSpPr>
        <p:spPr>
          <a:xfrm>
            <a:off x="3077349" y="2939333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D6595AB-EA07-D59B-9C08-98D98F751CE0}"/>
              </a:ext>
            </a:extLst>
          </p:cNvPr>
          <p:cNvSpPr/>
          <p:nvPr/>
        </p:nvSpPr>
        <p:spPr>
          <a:xfrm>
            <a:off x="3748454" y="2963728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E1C71E3-5DA9-F8A9-1FCD-B6AF20EDF12D}"/>
              </a:ext>
            </a:extLst>
          </p:cNvPr>
          <p:cNvSpPr/>
          <p:nvPr/>
        </p:nvSpPr>
        <p:spPr>
          <a:xfrm>
            <a:off x="4590354" y="2939333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505E9D9-E844-D9E7-B315-B2B369349B29}"/>
              </a:ext>
            </a:extLst>
          </p:cNvPr>
          <p:cNvSpPr/>
          <p:nvPr/>
        </p:nvSpPr>
        <p:spPr>
          <a:xfrm>
            <a:off x="5289612" y="2959624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D017C5-BE07-5B36-9B94-D86A814305DF}"/>
                  </a:ext>
                </a:extLst>
              </p:cNvPr>
              <p:cNvSpPr txBox="1"/>
              <p:nvPr/>
            </p:nvSpPr>
            <p:spPr>
              <a:xfrm>
                <a:off x="550875" y="2867298"/>
                <a:ext cx="69217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−3.5</m:t>
                              </m:r>
                            </m: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−1.9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D017C5-BE07-5B36-9B94-D86A8143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5" y="2867298"/>
                <a:ext cx="692177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C594B56-E689-5232-FB10-F3F450DD038A}"/>
              </a:ext>
            </a:extLst>
          </p:cNvPr>
          <p:cNvCxnSpPr>
            <a:cxnSpLocks/>
          </p:cNvCxnSpPr>
          <p:nvPr/>
        </p:nvCxnSpPr>
        <p:spPr>
          <a:xfrm flipV="1">
            <a:off x="1515202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31D1753-02A4-B73E-2F87-3694DE27B895}"/>
              </a:ext>
            </a:extLst>
          </p:cNvPr>
          <p:cNvCxnSpPr>
            <a:cxnSpLocks/>
          </p:cNvCxnSpPr>
          <p:nvPr/>
        </p:nvCxnSpPr>
        <p:spPr>
          <a:xfrm flipV="1">
            <a:off x="2406576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51D7F5-D178-5B3C-D02C-E856E6047556}"/>
              </a:ext>
            </a:extLst>
          </p:cNvPr>
          <p:cNvCxnSpPr>
            <a:cxnSpLocks/>
          </p:cNvCxnSpPr>
          <p:nvPr/>
        </p:nvCxnSpPr>
        <p:spPr>
          <a:xfrm flipV="1">
            <a:off x="3218544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4F0C1D9-90CB-B3B2-0850-79DB9E5C8BC6}"/>
              </a:ext>
            </a:extLst>
          </p:cNvPr>
          <p:cNvCxnSpPr>
            <a:cxnSpLocks/>
          </p:cNvCxnSpPr>
          <p:nvPr/>
        </p:nvCxnSpPr>
        <p:spPr>
          <a:xfrm flipV="1">
            <a:off x="3891178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93A2AAA-9E7C-E157-37BC-2D300C537D8F}"/>
              </a:ext>
            </a:extLst>
          </p:cNvPr>
          <p:cNvCxnSpPr>
            <a:cxnSpLocks/>
          </p:cNvCxnSpPr>
          <p:nvPr/>
        </p:nvCxnSpPr>
        <p:spPr>
          <a:xfrm flipV="1">
            <a:off x="4740521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D6879CF-E65B-D180-031D-6AE6801E0986}"/>
              </a:ext>
            </a:extLst>
          </p:cNvPr>
          <p:cNvCxnSpPr>
            <a:cxnSpLocks/>
          </p:cNvCxnSpPr>
          <p:nvPr/>
        </p:nvCxnSpPr>
        <p:spPr>
          <a:xfrm flipV="1">
            <a:off x="5437494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9E472F5-F003-F997-5098-F66E0516EA21}"/>
              </a:ext>
            </a:extLst>
          </p:cNvPr>
          <p:cNvSpPr/>
          <p:nvPr/>
        </p:nvSpPr>
        <p:spPr>
          <a:xfrm>
            <a:off x="1243052" y="4755564"/>
            <a:ext cx="4539053" cy="626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Embedding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277A41B1-18DD-19A8-7201-A3C0D3AFAC5A}"/>
              </a:ext>
            </a:extLst>
          </p:cNvPr>
          <p:cNvGrpSpPr/>
          <p:nvPr/>
        </p:nvGrpSpPr>
        <p:grpSpPr>
          <a:xfrm>
            <a:off x="6805004" y="2657285"/>
            <a:ext cx="4255364" cy="3192023"/>
            <a:chOff x="6805004" y="2657285"/>
            <a:chExt cx="4255364" cy="3192023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90429026-D104-3D6F-1C14-FC33D44E81D8}"/>
                </a:ext>
              </a:extLst>
            </p:cNvPr>
            <p:cNvCxnSpPr/>
            <p:nvPr/>
          </p:nvCxnSpPr>
          <p:spPr>
            <a:xfrm>
              <a:off x="6805004" y="5609239"/>
              <a:ext cx="42553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0F173018-EBCA-6F2C-1B74-2F197EDC4859}"/>
                </a:ext>
              </a:extLst>
            </p:cNvPr>
            <p:cNvCxnSpPr/>
            <p:nvPr/>
          </p:nvCxnSpPr>
          <p:spPr>
            <a:xfrm flipV="1">
              <a:off x="7113072" y="2657285"/>
              <a:ext cx="0" cy="31920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2214B6-3A50-BFD5-F709-74DD9CA6DD38}"/>
                </a:ext>
              </a:extLst>
            </p:cNvPr>
            <p:cNvSpPr/>
            <p:nvPr/>
          </p:nvSpPr>
          <p:spPr>
            <a:xfrm>
              <a:off x="9140709" y="3706174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779A86C3-88DF-888C-5676-391759F9E5DA}"/>
                </a:ext>
              </a:extLst>
            </p:cNvPr>
            <p:cNvSpPr/>
            <p:nvPr/>
          </p:nvSpPr>
          <p:spPr>
            <a:xfrm>
              <a:off x="9372999" y="397635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8670B17B-78ED-6083-95B2-CA958AF7FAB2}"/>
                </a:ext>
              </a:extLst>
            </p:cNvPr>
            <p:cNvSpPr/>
            <p:nvPr/>
          </p:nvSpPr>
          <p:spPr>
            <a:xfrm>
              <a:off x="9566571" y="3759070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220C82D-6FE2-9C40-BB06-D9661D8937E0}"/>
                </a:ext>
              </a:extLst>
            </p:cNvPr>
            <p:cNvSpPr txBox="1"/>
            <p:nvPr/>
          </p:nvSpPr>
          <p:spPr>
            <a:xfrm>
              <a:off x="8970394" y="3209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3B34DF1-E46B-6166-3AED-9DEE9BF61A68}"/>
                </a:ext>
              </a:extLst>
            </p:cNvPr>
            <p:cNvSpPr txBox="1"/>
            <p:nvPr/>
          </p:nvSpPr>
          <p:spPr>
            <a:xfrm>
              <a:off x="9185145" y="404637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C76A223C-5F2B-CFBF-DCF2-3AE359318C4D}"/>
                </a:ext>
              </a:extLst>
            </p:cNvPr>
            <p:cNvSpPr txBox="1"/>
            <p:nvPr/>
          </p:nvSpPr>
          <p:spPr>
            <a:xfrm>
              <a:off x="9642605" y="3395152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A1D6E281-1D36-8162-ACDD-15DD74647210}"/>
                </a:ext>
              </a:extLst>
            </p:cNvPr>
            <p:cNvSpPr/>
            <p:nvPr/>
          </p:nvSpPr>
          <p:spPr>
            <a:xfrm>
              <a:off x="7312314" y="413405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2E0B6CDA-2B6F-587F-D2C1-CB7ADDE79BF2}"/>
                </a:ext>
              </a:extLst>
            </p:cNvPr>
            <p:cNvSpPr txBox="1"/>
            <p:nvPr/>
          </p:nvSpPr>
          <p:spPr>
            <a:xfrm>
              <a:off x="7403957" y="396440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10A255C-74B9-768A-8835-65C6C30E0D60}"/>
                </a:ext>
              </a:extLst>
            </p:cNvPr>
            <p:cNvSpPr/>
            <p:nvPr/>
          </p:nvSpPr>
          <p:spPr>
            <a:xfrm>
              <a:off x="7500168" y="3787106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E3CB0B5-4AD9-0A94-D832-91854529F9A2}"/>
                </a:ext>
              </a:extLst>
            </p:cNvPr>
            <p:cNvSpPr txBox="1"/>
            <p:nvPr/>
          </p:nvSpPr>
          <p:spPr>
            <a:xfrm>
              <a:off x="7591811" y="3617449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7869F5D5-4212-BCEC-C420-1DB3696DDADB}"/>
                </a:ext>
              </a:extLst>
            </p:cNvPr>
            <p:cNvSpPr/>
            <p:nvPr/>
          </p:nvSpPr>
          <p:spPr>
            <a:xfrm>
              <a:off x="9185145" y="5120324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2629B12-28DA-0D48-5587-668607F7B11D}"/>
                </a:ext>
              </a:extLst>
            </p:cNvPr>
            <p:cNvSpPr txBox="1"/>
            <p:nvPr/>
          </p:nvSpPr>
          <p:spPr>
            <a:xfrm>
              <a:off x="9292678" y="49385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30B13F8A-DD87-7BC2-7864-CB1DAF8E682C}"/>
                </a:ext>
              </a:extLst>
            </p:cNvPr>
            <p:cNvSpPr/>
            <p:nvPr/>
          </p:nvSpPr>
          <p:spPr>
            <a:xfrm>
              <a:off x="9357764" y="478302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71FC6F0-5DBF-B8CB-9254-33679DDF9ED5}"/>
                </a:ext>
              </a:extLst>
            </p:cNvPr>
            <p:cNvSpPr txBox="1"/>
            <p:nvPr/>
          </p:nvSpPr>
          <p:spPr>
            <a:xfrm>
              <a:off x="9465297" y="455399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A4E46AC-15D6-ED0B-E343-365935AE8D15}"/>
              </a:ext>
            </a:extLst>
          </p:cNvPr>
          <p:cNvSpPr txBox="1"/>
          <p:nvPr/>
        </p:nvSpPr>
        <p:spPr>
          <a:xfrm>
            <a:off x="6371934" y="1856686"/>
            <a:ext cx="51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原本每一個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都是獨立的符號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0F3B7E0-F6B4-8C70-6A84-C4F5B4D63825}"/>
              </a:ext>
            </a:extLst>
          </p:cNvPr>
          <p:cNvSpPr txBox="1"/>
          <p:nvPr/>
        </p:nvSpPr>
        <p:spPr>
          <a:xfrm>
            <a:off x="7806761" y="2320788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apple, cat, dot, run, jump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2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/>
      <p:bldP spid="3" grpId="0" animBg="1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6224-0F7A-07F8-2DAF-73CDE7F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語意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8D6C08D-EED2-8D8D-00D2-3F25F9B834EA}"/>
              </a:ext>
            </a:extLst>
          </p:cNvPr>
          <p:cNvSpPr/>
          <p:nvPr/>
        </p:nvSpPr>
        <p:spPr>
          <a:xfrm>
            <a:off x="1256139" y="5926702"/>
            <a:ext cx="488403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84C47C-0E9C-E80D-DC02-6968AF85D99B}"/>
              </a:ext>
            </a:extLst>
          </p:cNvPr>
          <p:cNvSpPr/>
          <p:nvPr/>
        </p:nvSpPr>
        <p:spPr>
          <a:xfrm>
            <a:off x="1798249" y="5926702"/>
            <a:ext cx="1139866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roduction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255EDCD-ACFF-0C00-F07E-C4B79564D481}"/>
              </a:ext>
            </a:extLst>
          </p:cNvPr>
          <p:cNvSpPr/>
          <p:nvPr/>
        </p:nvSpPr>
        <p:spPr>
          <a:xfrm>
            <a:off x="2981197" y="5926702"/>
            <a:ext cx="474697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0488906-DDC3-F755-D52B-40F452A24FEB}"/>
              </a:ext>
            </a:extLst>
          </p:cNvPr>
          <p:cNvSpPr/>
          <p:nvPr/>
        </p:nvSpPr>
        <p:spPr>
          <a:xfrm>
            <a:off x="3516170" y="5926702"/>
            <a:ext cx="775464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475FBC-2C9A-DDA7-D8C6-FE73EFAA34AC}"/>
              </a:ext>
            </a:extLst>
          </p:cNvPr>
          <p:cNvSpPr/>
          <p:nvPr/>
        </p:nvSpPr>
        <p:spPr>
          <a:xfrm>
            <a:off x="4364246" y="5926702"/>
            <a:ext cx="775464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ative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66A7A5A-16A6-6DB2-09E6-A22DA575BA49}"/>
              </a:ext>
            </a:extLst>
          </p:cNvPr>
          <p:cNvSpPr/>
          <p:nvPr/>
        </p:nvSpPr>
        <p:spPr>
          <a:xfrm>
            <a:off x="5212256" y="5926702"/>
            <a:ext cx="474697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7703ED-93EF-DF1A-7E40-33D38D2F5852}"/>
              </a:ext>
            </a:extLst>
          </p:cNvPr>
          <p:cNvSpPr txBox="1"/>
          <p:nvPr/>
        </p:nvSpPr>
        <p:spPr>
          <a:xfrm>
            <a:off x="1890493" y="1883117"/>
            <a:ext cx="324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意思相近的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會有接近的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B599D58-01C2-905F-617D-E163132BEA78}"/>
              </a:ext>
            </a:extLst>
          </p:cNvPr>
          <p:cNvSpPr/>
          <p:nvPr/>
        </p:nvSpPr>
        <p:spPr>
          <a:xfrm>
            <a:off x="7019759" y="2345689"/>
            <a:ext cx="72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C96E4AF-5CEA-9547-563C-CFEFA48CC4F3}"/>
              </a:ext>
            </a:extLst>
          </p:cNvPr>
          <p:cNvSpPr/>
          <p:nvPr/>
        </p:nvSpPr>
        <p:spPr>
          <a:xfrm>
            <a:off x="7844610" y="2354114"/>
            <a:ext cx="720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F46AF81-CEAF-DFC1-1A30-73FD19579DA9}"/>
              </a:ext>
            </a:extLst>
          </p:cNvPr>
          <p:cNvSpPr/>
          <p:nvPr/>
        </p:nvSpPr>
        <p:spPr>
          <a:xfrm>
            <a:off x="8661899" y="2354114"/>
            <a:ext cx="7200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198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30CF6FF-5893-77DE-81F2-04E47FF81FCD}"/>
              </a:ext>
            </a:extLst>
          </p:cNvPr>
          <p:cNvSpPr/>
          <p:nvPr/>
        </p:nvSpPr>
        <p:spPr>
          <a:xfrm>
            <a:off x="9471974" y="2345689"/>
            <a:ext cx="720000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8A2A7D2-5EE9-7400-93AD-A38583D3B256}"/>
              </a:ext>
            </a:extLst>
          </p:cNvPr>
          <p:cNvSpPr/>
          <p:nvPr/>
        </p:nvSpPr>
        <p:spPr>
          <a:xfrm>
            <a:off x="10289263" y="2345689"/>
            <a:ext cx="72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bank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2888A7-E7CD-7E0C-C374-4597F04CF9B5}"/>
              </a:ext>
            </a:extLst>
          </p:cNvPr>
          <p:cNvSpPr txBox="1"/>
          <p:nvPr/>
        </p:nvSpPr>
        <p:spPr>
          <a:xfrm>
            <a:off x="11061379" y="2244024"/>
            <a:ext cx="126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FD5ACE5-50BD-5F45-9151-F11AE8E13623}"/>
              </a:ext>
            </a:extLst>
          </p:cNvPr>
          <p:cNvSpPr/>
          <p:nvPr/>
        </p:nvSpPr>
        <p:spPr>
          <a:xfrm>
            <a:off x="7229515" y="2985305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264F933-A202-9806-0B58-2792434C388D}"/>
              </a:ext>
            </a:extLst>
          </p:cNvPr>
          <p:cNvSpPr/>
          <p:nvPr/>
        </p:nvSpPr>
        <p:spPr>
          <a:xfrm>
            <a:off x="8066818" y="2985305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CE96018-F9AE-B606-5E3D-7A1A5CE0B320}"/>
              </a:ext>
            </a:extLst>
          </p:cNvPr>
          <p:cNvSpPr/>
          <p:nvPr/>
        </p:nvSpPr>
        <p:spPr>
          <a:xfrm>
            <a:off x="8884107" y="2985305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388A244-E8FE-7441-F720-29B64DFB7EDC}"/>
              </a:ext>
            </a:extLst>
          </p:cNvPr>
          <p:cNvSpPr/>
          <p:nvPr/>
        </p:nvSpPr>
        <p:spPr>
          <a:xfrm>
            <a:off x="9694182" y="3009700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3A203FE-698A-D530-70AE-6D6977CF2717}"/>
              </a:ext>
            </a:extLst>
          </p:cNvPr>
          <p:cNvSpPr/>
          <p:nvPr/>
        </p:nvSpPr>
        <p:spPr>
          <a:xfrm>
            <a:off x="10504257" y="2985305"/>
            <a:ext cx="285525" cy="11280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DEDA097-045F-ADF6-DE85-E7007DBEC66D}"/>
              </a:ext>
            </a:extLst>
          </p:cNvPr>
          <p:cNvSpPr txBox="1"/>
          <p:nvPr/>
        </p:nvSpPr>
        <p:spPr>
          <a:xfrm>
            <a:off x="6761062" y="4938326"/>
            <a:ext cx="530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Embedding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是在訓練時得到的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754DDD-FD17-D255-407E-9FB5E1E706B1}"/>
              </a:ext>
            </a:extLst>
          </p:cNvPr>
          <p:cNvSpPr txBox="1"/>
          <p:nvPr/>
        </p:nvSpPr>
        <p:spPr>
          <a:xfrm>
            <a:off x="10766578" y="3716890"/>
            <a:ext cx="11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41EA920-C168-65E9-1E5A-E57E70CDABC2}"/>
              </a:ext>
            </a:extLst>
          </p:cNvPr>
          <p:cNvSpPr/>
          <p:nvPr/>
        </p:nvSpPr>
        <p:spPr>
          <a:xfrm>
            <a:off x="1403707" y="2939333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E3194A2-FA91-ACC4-49A0-90F1BA77820A}"/>
              </a:ext>
            </a:extLst>
          </p:cNvPr>
          <p:cNvSpPr/>
          <p:nvPr/>
        </p:nvSpPr>
        <p:spPr>
          <a:xfrm>
            <a:off x="2260060" y="2939333"/>
            <a:ext cx="285525" cy="11280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7BD5801-2577-815B-9FC3-E5A50F45BB30}"/>
              </a:ext>
            </a:extLst>
          </p:cNvPr>
          <p:cNvSpPr/>
          <p:nvPr/>
        </p:nvSpPr>
        <p:spPr>
          <a:xfrm>
            <a:off x="3077349" y="2939333"/>
            <a:ext cx="285525" cy="11280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D6595AB-EA07-D59B-9C08-98D98F751CE0}"/>
              </a:ext>
            </a:extLst>
          </p:cNvPr>
          <p:cNvSpPr/>
          <p:nvPr/>
        </p:nvSpPr>
        <p:spPr>
          <a:xfrm>
            <a:off x="3748454" y="2963728"/>
            <a:ext cx="285525" cy="1128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E1C71E3-5DA9-F8A9-1FCD-B6AF20EDF12D}"/>
              </a:ext>
            </a:extLst>
          </p:cNvPr>
          <p:cNvSpPr/>
          <p:nvPr/>
        </p:nvSpPr>
        <p:spPr>
          <a:xfrm>
            <a:off x="4590354" y="2939333"/>
            <a:ext cx="285525" cy="1128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505E9D9-E844-D9E7-B315-B2B369349B29}"/>
              </a:ext>
            </a:extLst>
          </p:cNvPr>
          <p:cNvSpPr/>
          <p:nvPr/>
        </p:nvSpPr>
        <p:spPr>
          <a:xfrm>
            <a:off x="5289612" y="2959624"/>
            <a:ext cx="285525" cy="112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D017C5-BE07-5B36-9B94-D86A814305DF}"/>
                  </a:ext>
                </a:extLst>
              </p:cNvPr>
              <p:cNvSpPr txBox="1"/>
              <p:nvPr/>
            </p:nvSpPr>
            <p:spPr>
              <a:xfrm>
                <a:off x="550875" y="2867298"/>
                <a:ext cx="69217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−3.5</m:t>
                              </m:r>
                            </m: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−1.9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D017C5-BE07-5B36-9B94-D86A8143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5" y="2867298"/>
                <a:ext cx="692177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37B12EFD-7D71-3C9F-559F-64EAEFF6F242}"/>
              </a:ext>
            </a:extLst>
          </p:cNvPr>
          <p:cNvSpPr/>
          <p:nvPr/>
        </p:nvSpPr>
        <p:spPr>
          <a:xfrm rot="5400000" flipH="1">
            <a:off x="6187812" y="3063838"/>
            <a:ext cx="437216" cy="91958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7923610-7F45-EFA8-8AF4-BEA3E32DD776}"/>
              </a:ext>
            </a:extLst>
          </p:cNvPr>
          <p:cNvSpPr txBox="1"/>
          <p:nvPr/>
        </p:nvSpPr>
        <p:spPr>
          <a:xfrm>
            <a:off x="5907745" y="3787248"/>
            <a:ext cx="11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查表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C594B56-E689-5232-FB10-F3F450DD038A}"/>
              </a:ext>
            </a:extLst>
          </p:cNvPr>
          <p:cNvCxnSpPr>
            <a:cxnSpLocks/>
          </p:cNvCxnSpPr>
          <p:nvPr/>
        </p:nvCxnSpPr>
        <p:spPr>
          <a:xfrm flipV="1">
            <a:off x="1515202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31D1753-02A4-B73E-2F87-3694DE27B895}"/>
              </a:ext>
            </a:extLst>
          </p:cNvPr>
          <p:cNvCxnSpPr>
            <a:cxnSpLocks/>
          </p:cNvCxnSpPr>
          <p:nvPr/>
        </p:nvCxnSpPr>
        <p:spPr>
          <a:xfrm flipV="1">
            <a:off x="2406576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51D7F5-D178-5B3C-D02C-E856E6047556}"/>
              </a:ext>
            </a:extLst>
          </p:cNvPr>
          <p:cNvCxnSpPr>
            <a:cxnSpLocks/>
          </p:cNvCxnSpPr>
          <p:nvPr/>
        </p:nvCxnSpPr>
        <p:spPr>
          <a:xfrm flipV="1">
            <a:off x="3218544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4F0C1D9-90CB-B3B2-0850-79DB9E5C8BC6}"/>
              </a:ext>
            </a:extLst>
          </p:cNvPr>
          <p:cNvCxnSpPr>
            <a:cxnSpLocks/>
          </p:cNvCxnSpPr>
          <p:nvPr/>
        </p:nvCxnSpPr>
        <p:spPr>
          <a:xfrm flipV="1">
            <a:off x="3891178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93A2AAA-9E7C-E157-37BC-2D300C537D8F}"/>
              </a:ext>
            </a:extLst>
          </p:cNvPr>
          <p:cNvCxnSpPr>
            <a:cxnSpLocks/>
          </p:cNvCxnSpPr>
          <p:nvPr/>
        </p:nvCxnSpPr>
        <p:spPr>
          <a:xfrm flipV="1">
            <a:off x="4740521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D6879CF-E65B-D180-031D-6AE6801E0986}"/>
              </a:ext>
            </a:extLst>
          </p:cNvPr>
          <p:cNvCxnSpPr>
            <a:cxnSpLocks/>
          </p:cNvCxnSpPr>
          <p:nvPr/>
        </p:nvCxnSpPr>
        <p:spPr>
          <a:xfrm flipV="1">
            <a:off x="5437494" y="4172594"/>
            <a:ext cx="0" cy="171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C95FB84-A76B-0023-3A5F-2B2CD0391B16}"/>
              </a:ext>
            </a:extLst>
          </p:cNvPr>
          <p:cNvSpPr txBox="1"/>
          <p:nvPr/>
        </p:nvSpPr>
        <p:spPr>
          <a:xfrm>
            <a:off x="7292782" y="5928929"/>
            <a:ext cx="406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沒有考慮上下文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9E472F5-F003-F997-5098-F66E0516EA21}"/>
              </a:ext>
            </a:extLst>
          </p:cNvPr>
          <p:cNvSpPr/>
          <p:nvPr/>
        </p:nvSpPr>
        <p:spPr>
          <a:xfrm>
            <a:off x="1243052" y="4755564"/>
            <a:ext cx="4539053" cy="626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Embedding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右大括弧 3">
            <a:extLst>
              <a:ext uri="{FF2B5EF4-FFF2-40B4-BE49-F238E27FC236}">
                <a16:creationId xmlns:a16="http://schemas.microsoft.com/office/drawing/2014/main" id="{F64EE37D-A535-7F0C-B508-3F9F4800CE52}"/>
              </a:ext>
            </a:extLst>
          </p:cNvPr>
          <p:cNvSpPr/>
          <p:nvPr/>
        </p:nvSpPr>
        <p:spPr>
          <a:xfrm rot="5400000">
            <a:off x="9150740" y="2050460"/>
            <a:ext cx="593323" cy="4858214"/>
          </a:xfrm>
          <a:prstGeom prst="rightBrace">
            <a:avLst>
              <a:gd name="adj1" fmla="val 5970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278426-0404-30F4-4A48-9F89995FAD6B}"/>
              </a:ext>
            </a:extLst>
          </p:cNvPr>
          <p:cNvCxnSpPr/>
          <p:nvPr/>
        </p:nvCxnSpPr>
        <p:spPr>
          <a:xfrm flipH="1" flipV="1">
            <a:off x="10005186" y="1673482"/>
            <a:ext cx="524550" cy="6550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B83BF9A-8746-A066-41E6-A073257D66C1}"/>
              </a:ext>
            </a:extLst>
          </p:cNvPr>
          <p:cNvCxnSpPr>
            <a:cxnSpLocks/>
          </p:cNvCxnSpPr>
          <p:nvPr/>
        </p:nvCxnSpPr>
        <p:spPr>
          <a:xfrm flipV="1">
            <a:off x="10770209" y="1662176"/>
            <a:ext cx="583591" cy="6813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9D620B2-DA8B-F0A7-DFA8-F4CCF1A0EC17}"/>
              </a:ext>
            </a:extLst>
          </p:cNvPr>
          <p:cNvSpPr txBox="1"/>
          <p:nvPr/>
        </p:nvSpPr>
        <p:spPr>
          <a:xfrm>
            <a:off x="9381899" y="1203214"/>
            <a:ext cx="103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AB1F653-27EA-25EA-D3D4-A0A775B4BE51}"/>
              </a:ext>
            </a:extLst>
          </p:cNvPr>
          <p:cNvSpPr txBox="1"/>
          <p:nvPr/>
        </p:nvSpPr>
        <p:spPr>
          <a:xfrm>
            <a:off x="10818415" y="1179278"/>
            <a:ext cx="103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岸</a:t>
            </a:r>
          </a:p>
        </p:txBody>
      </p:sp>
    </p:spTree>
    <p:extLst>
      <p:ext uri="{BB962C8B-B14F-4D97-AF65-F5344CB8AC3E}">
        <p14:creationId xmlns:p14="http://schemas.microsoft.com/office/powerpoint/2010/main" val="21377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8" grpId="0" animBg="1"/>
      <p:bldP spid="39" grpId="0"/>
      <p:bldP spid="47" grpId="0"/>
      <p:bldP spid="4" grpId="0" animBg="1"/>
      <p:bldP spid="21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9666078-0C9E-5FB8-7A47-FD480AF2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21368"/>
            <a:ext cx="6343650" cy="48708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CA50CA-B1A7-5C0D-CB7A-B40CD52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76ADE-AF34-588B-C2EF-C25034CE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D844A0-59C7-1E8C-7351-9F4169F783D4}"/>
              </a:ext>
            </a:extLst>
          </p:cNvPr>
          <p:cNvSpPr txBox="1"/>
          <p:nvPr/>
        </p:nvSpPr>
        <p:spPr>
          <a:xfrm>
            <a:off x="1200150" y="5776016"/>
            <a:ext cx="3176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https://youtu.be/X7PH3NuYW0Q?si=XRCVhgJAfY5a8nkf</a:t>
            </a:r>
          </a:p>
        </p:txBody>
      </p:sp>
    </p:spTree>
    <p:extLst>
      <p:ext uri="{BB962C8B-B14F-4D97-AF65-F5344CB8AC3E}">
        <p14:creationId xmlns:p14="http://schemas.microsoft.com/office/powerpoint/2010/main" val="2479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1466</Words>
  <Application>Microsoft Office PowerPoint</Application>
  <PresentationFormat>寬螢幕</PresentationFormat>
  <Paragraphs>450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Arial</vt:lpstr>
      <vt:lpstr>Arial</vt:lpstr>
      <vt:lpstr>Calibri</vt:lpstr>
      <vt:lpstr>Calibri Light</vt:lpstr>
      <vt:lpstr>Cambria Math</vt:lpstr>
      <vt:lpstr>Office 佈景主題</vt:lpstr>
      <vt:lpstr>今日的語言模型 是如何做文字接龍的</vt:lpstr>
      <vt:lpstr>前言</vt:lpstr>
      <vt:lpstr>模型演進</vt:lpstr>
      <vt:lpstr>Transformer 概述</vt:lpstr>
      <vt:lpstr>1. 把文字變成 Token   </vt:lpstr>
      <vt:lpstr>PowerPoint 簡報</vt:lpstr>
      <vt:lpstr>2. 理解每個 Token — 語意</vt:lpstr>
      <vt:lpstr>2. 理解每個 Token — 語意</vt:lpstr>
      <vt:lpstr>2. 理解每個 Token — 語意</vt:lpstr>
      <vt:lpstr>2. 理解每個 Token — 位置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3. Attention: 考慮上下文</vt:lpstr>
      <vt:lpstr>PowerPoint 簡報</vt:lpstr>
      <vt:lpstr>PowerPoint 簡報</vt:lpstr>
      <vt:lpstr>PowerPoint 簡報</vt:lpstr>
      <vt:lpstr>PowerPoint 簡報</vt:lpstr>
      <vt:lpstr>PowerPoint 簡報</vt:lpstr>
      <vt:lpstr>Transformer 概述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and Transformer</dc:title>
  <dc:creator>Hung-yi Lee</dc:creator>
  <cp:lastModifiedBy>鍾承燁</cp:lastModifiedBy>
  <cp:revision>41</cp:revision>
  <dcterms:created xsi:type="dcterms:W3CDTF">2024-01-06T06:06:00Z</dcterms:created>
  <dcterms:modified xsi:type="dcterms:W3CDTF">2024-05-02T22:21:22Z</dcterms:modified>
</cp:coreProperties>
</file>